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6.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7.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8.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9.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0.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1.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3"/>
    <p:sldMasterId id="2147483660" r:id="rId4"/>
    <p:sldMasterId id="2147483672" r:id="rId5"/>
    <p:sldMasterId id="2147483690" r:id="rId6"/>
    <p:sldMasterId id="2147483702" r:id="rId7"/>
    <p:sldMasterId id="2147483714" r:id="rId8"/>
    <p:sldMasterId id="2147483737" r:id="rId9"/>
    <p:sldMasterId id="2147483747" r:id="rId10"/>
    <p:sldMasterId id="2147483760" r:id="rId11"/>
    <p:sldMasterId id="2147483788" r:id="rId12"/>
    <p:sldMasterId id="2147483800" r:id="rId13"/>
    <p:sldMasterId id="2147483812" r:id="rId14"/>
  </p:sldMasterIdLst>
  <p:notesMasterIdLst>
    <p:notesMasterId r:id="rId140"/>
  </p:notesMasterIdLst>
  <p:sldIdLst>
    <p:sldId id="1312" r:id="rId15"/>
    <p:sldId id="257" r:id="rId16"/>
    <p:sldId id="1200" r:id="rId17"/>
    <p:sldId id="258" r:id="rId18"/>
    <p:sldId id="1199" r:id="rId19"/>
    <p:sldId id="260" r:id="rId20"/>
    <p:sldId id="1201" r:id="rId21"/>
    <p:sldId id="1202" r:id="rId22"/>
    <p:sldId id="1204" r:id="rId23"/>
    <p:sldId id="261" r:id="rId24"/>
    <p:sldId id="262" r:id="rId25"/>
    <p:sldId id="263" r:id="rId26"/>
    <p:sldId id="1203" r:id="rId27"/>
    <p:sldId id="264" r:id="rId28"/>
    <p:sldId id="1198" r:id="rId29"/>
    <p:sldId id="1316" r:id="rId30"/>
    <p:sldId id="1206" r:id="rId31"/>
    <p:sldId id="1207" r:id="rId32"/>
    <p:sldId id="269" r:id="rId33"/>
    <p:sldId id="1208" r:id="rId34"/>
    <p:sldId id="259" r:id="rId35"/>
    <p:sldId id="1209" r:id="rId36"/>
    <p:sldId id="1210" r:id="rId37"/>
    <p:sldId id="1211" r:id="rId38"/>
    <p:sldId id="1212" r:id="rId39"/>
    <p:sldId id="1213" r:id="rId40"/>
    <p:sldId id="265" r:id="rId41"/>
    <p:sldId id="267" r:id="rId42"/>
    <p:sldId id="266" r:id="rId43"/>
    <p:sldId id="1317" r:id="rId44"/>
    <p:sldId id="1215" r:id="rId45"/>
    <p:sldId id="1216" r:id="rId46"/>
    <p:sldId id="1217" r:id="rId47"/>
    <p:sldId id="1218" r:id="rId48"/>
    <p:sldId id="1219" r:id="rId49"/>
    <p:sldId id="1220" r:id="rId50"/>
    <p:sldId id="1314" r:id="rId51"/>
    <p:sldId id="280" r:id="rId52"/>
    <p:sldId id="1225" r:id="rId53"/>
    <p:sldId id="281" r:id="rId54"/>
    <p:sldId id="295" r:id="rId55"/>
    <p:sldId id="323" r:id="rId56"/>
    <p:sldId id="324" r:id="rId57"/>
    <p:sldId id="325" r:id="rId58"/>
    <p:sldId id="328" r:id="rId59"/>
    <p:sldId id="326" r:id="rId60"/>
    <p:sldId id="301" r:id="rId61"/>
    <p:sldId id="300" r:id="rId62"/>
    <p:sldId id="1318" r:id="rId63"/>
    <p:sldId id="256" r:id="rId64"/>
    <p:sldId id="1227" r:id="rId65"/>
    <p:sldId id="1228" r:id="rId66"/>
    <p:sldId id="1229" r:id="rId67"/>
    <p:sldId id="1230" r:id="rId68"/>
    <p:sldId id="1231" r:id="rId69"/>
    <p:sldId id="1232" r:id="rId70"/>
    <p:sldId id="1233" r:id="rId71"/>
    <p:sldId id="1234" r:id="rId72"/>
    <p:sldId id="1235" r:id="rId73"/>
    <p:sldId id="1236" r:id="rId74"/>
    <p:sldId id="1237" r:id="rId75"/>
    <p:sldId id="268" r:id="rId76"/>
    <p:sldId id="1238" r:id="rId77"/>
    <p:sldId id="270" r:id="rId78"/>
    <p:sldId id="271" r:id="rId79"/>
    <p:sldId id="272" r:id="rId80"/>
    <p:sldId id="273" r:id="rId81"/>
    <p:sldId id="274" r:id="rId82"/>
    <p:sldId id="1319" r:id="rId83"/>
    <p:sldId id="1240" r:id="rId84"/>
    <p:sldId id="1241" r:id="rId85"/>
    <p:sldId id="1242" r:id="rId86"/>
    <p:sldId id="1243" r:id="rId87"/>
    <p:sldId id="1244" r:id="rId88"/>
    <p:sldId id="1245" r:id="rId89"/>
    <p:sldId id="1246" r:id="rId90"/>
    <p:sldId id="1247" r:id="rId91"/>
    <p:sldId id="1248" r:id="rId92"/>
    <p:sldId id="1249" r:id="rId93"/>
    <p:sldId id="1250" r:id="rId94"/>
    <p:sldId id="1251" r:id="rId95"/>
    <p:sldId id="1252" r:id="rId96"/>
    <p:sldId id="1253" r:id="rId97"/>
    <p:sldId id="1254" r:id="rId98"/>
    <p:sldId id="1255" r:id="rId99"/>
    <p:sldId id="1256" r:id="rId100"/>
    <p:sldId id="1257" r:id="rId101"/>
    <p:sldId id="1258" r:id="rId102"/>
    <p:sldId id="275" r:id="rId103"/>
    <p:sldId id="1315" r:id="rId104"/>
    <p:sldId id="1260" r:id="rId105"/>
    <p:sldId id="1261" r:id="rId106"/>
    <p:sldId id="1262" r:id="rId107"/>
    <p:sldId id="1263" r:id="rId108"/>
    <p:sldId id="1264" r:id="rId109"/>
    <p:sldId id="1265" r:id="rId110"/>
    <p:sldId id="1266" r:id="rId111"/>
    <p:sldId id="1267" r:id="rId112"/>
    <p:sldId id="1268" r:id="rId113"/>
    <p:sldId id="1269" r:id="rId114"/>
    <p:sldId id="1270" r:id="rId115"/>
    <p:sldId id="1271" r:id="rId116"/>
    <p:sldId id="1272" r:id="rId117"/>
    <p:sldId id="1273" r:id="rId118"/>
    <p:sldId id="1274" r:id="rId119"/>
    <p:sldId id="1275" r:id="rId120"/>
    <p:sldId id="1320" r:id="rId121"/>
    <p:sldId id="1295" r:id="rId122"/>
    <p:sldId id="1296" r:id="rId123"/>
    <p:sldId id="1297" r:id="rId124"/>
    <p:sldId id="1298" r:id="rId125"/>
    <p:sldId id="1299" r:id="rId126"/>
    <p:sldId id="1300" r:id="rId127"/>
    <p:sldId id="1301" r:id="rId128"/>
    <p:sldId id="1302" r:id="rId129"/>
    <p:sldId id="1303" r:id="rId130"/>
    <p:sldId id="1304" r:id="rId131"/>
    <p:sldId id="1305" r:id="rId132"/>
    <p:sldId id="1306" r:id="rId133"/>
    <p:sldId id="1307" r:id="rId134"/>
    <p:sldId id="1308" r:id="rId135"/>
    <p:sldId id="1309" r:id="rId136"/>
    <p:sldId id="1310" r:id="rId137"/>
    <p:sldId id="1311" r:id="rId138"/>
    <p:sldId id="1323" r:id="rId1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55" d="100"/>
          <a:sy n="55" d="100"/>
        </p:scale>
        <p:origin x="4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2.xml"/><Relationship Id="rId117" Type="http://schemas.openxmlformats.org/officeDocument/2006/relationships/slide" Target="slides/slide103.xml"/><Relationship Id="rId21" Type="http://schemas.openxmlformats.org/officeDocument/2006/relationships/slide" Target="slides/slide7.xml"/><Relationship Id="rId42" Type="http://schemas.openxmlformats.org/officeDocument/2006/relationships/slide" Target="slides/slide28.xml"/><Relationship Id="rId47" Type="http://schemas.openxmlformats.org/officeDocument/2006/relationships/slide" Target="slides/slide33.xml"/><Relationship Id="rId63" Type="http://schemas.openxmlformats.org/officeDocument/2006/relationships/slide" Target="slides/slide49.xml"/><Relationship Id="rId68" Type="http://schemas.openxmlformats.org/officeDocument/2006/relationships/slide" Target="slides/slide54.xml"/><Relationship Id="rId84" Type="http://schemas.openxmlformats.org/officeDocument/2006/relationships/slide" Target="slides/slide70.xml"/><Relationship Id="rId89" Type="http://schemas.openxmlformats.org/officeDocument/2006/relationships/slide" Target="slides/slide75.xml"/><Relationship Id="rId112" Type="http://schemas.openxmlformats.org/officeDocument/2006/relationships/slide" Target="slides/slide98.xml"/><Relationship Id="rId133" Type="http://schemas.openxmlformats.org/officeDocument/2006/relationships/slide" Target="slides/slide119.xml"/><Relationship Id="rId138" Type="http://schemas.openxmlformats.org/officeDocument/2006/relationships/slide" Target="slides/slide124.xml"/><Relationship Id="rId16" Type="http://schemas.openxmlformats.org/officeDocument/2006/relationships/slide" Target="slides/slide2.xml"/><Relationship Id="rId107" Type="http://schemas.openxmlformats.org/officeDocument/2006/relationships/slide" Target="slides/slide93.xml"/><Relationship Id="rId11" Type="http://schemas.openxmlformats.org/officeDocument/2006/relationships/slideMaster" Target="slideMasters/slideMaster9.xml"/><Relationship Id="rId32" Type="http://schemas.openxmlformats.org/officeDocument/2006/relationships/slide" Target="slides/slide18.xml"/><Relationship Id="rId37" Type="http://schemas.openxmlformats.org/officeDocument/2006/relationships/slide" Target="slides/slide23.xml"/><Relationship Id="rId53" Type="http://schemas.openxmlformats.org/officeDocument/2006/relationships/slide" Target="slides/slide39.xml"/><Relationship Id="rId58" Type="http://schemas.openxmlformats.org/officeDocument/2006/relationships/slide" Target="slides/slide44.xml"/><Relationship Id="rId74" Type="http://schemas.openxmlformats.org/officeDocument/2006/relationships/slide" Target="slides/slide60.xml"/><Relationship Id="rId79" Type="http://schemas.openxmlformats.org/officeDocument/2006/relationships/slide" Target="slides/slide65.xml"/><Relationship Id="rId102" Type="http://schemas.openxmlformats.org/officeDocument/2006/relationships/slide" Target="slides/slide88.xml"/><Relationship Id="rId123" Type="http://schemas.openxmlformats.org/officeDocument/2006/relationships/slide" Target="slides/slide109.xml"/><Relationship Id="rId128" Type="http://schemas.openxmlformats.org/officeDocument/2006/relationships/slide" Target="slides/slide114.xml"/><Relationship Id="rId144" Type="http://schemas.openxmlformats.org/officeDocument/2006/relationships/tableStyles" Target="tableStyles.xml"/><Relationship Id="rId5" Type="http://schemas.openxmlformats.org/officeDocument/2006/relationships/slideMaster" Target="slideMasters/slideMaster3.xml"/><Relationship Id="rId90" Type="http://schemas.openxmlformats.org/officeDocument/2006/relationships/slide" Target="slides/slide76.xml"/><Relationship Id="rId95" Type="http://schemas.openxmlformats.org/officeDocument/2006/relationships/slide" Target="slides/slide81.xml"/><Relationship Id="rId22" Type="http://schemas.openxmlformats.org/officeDocument/2006/relationships/slide" Target="slides/slide8.xml"/><Relationship Id="rId27" Type="http://schemas.openxmlformats.org/officeDocument/2006/relationships/slide" Target="slides/slide13.xml"/><Relationship Id="rId43" Type="http://schemas.openxmlformats.org/officeDocument/2006/relationships/slide" Target="slides/slide29.xml"/><Relationship Id="rId48" Type="http://schemas.openxmlformats.org/officeDocument/2006/relationships/slide" Target="slides/slide34.xml"/><Relationship Id="rId64" Type="http://schemas.openxmlformats.org/officeDocument/2006/relationships/slide" Target="slides/slide50.xml"/><Relationship Id="rId69" Type="http://schemas.openxmlformats.org/officeDocument/2006/relationships/slide" Target="slides/slide55.xml"/><Relationship Id="rId113" Type="http://schemas.openxmlformats.org/officeDocument/2006/relationships/slide" Target="slides/slide99.xml"/><Relationship Id="rId118" Type="http://schemas.openxmlformats.org/officeDocument/2006/relationships/slide" Target="slides/slide104.xml"/><Relationship Id="rId134" Type="http://schemas.openxmlformats.org/officeDocument/2006/relationships/slide" Target="slides/slide120.xml"/><Relationship Id="rId139" Type="http://schemas.openxmlformats.org/officeDocument/2006/relationships/slide" Target="slides/slide125.xml"/><Relationship Id="rId8" Type="http://schemas.openxmlformats.org/officeDocument/2006/relationships/slideMaster" Target="slideMasters/slideMaster6.xml"/><Relationship Id="rId51" Type="http://schemas.openxmlformats.org/officeDocument/2006/relationships/slide" Target="slides/slide37.xml"/><Relationship Id="rId72" Type="http://schemas.openxmlformats.org/officeDocument/2006/relationships/slide" Target="slides/slide58.xml"/><Relationship Id="rId80" Type="http://schemas.openxmlformats.org/officeDocument/2006/relationships/slide" Target="slides/slide66.xml"/><Relationship Id="rId85" Type="http://schemas.openxmlformats.org/officeDocument/2006/relationships/slide" Target="slides/slide71.xml"/><Relationship Id="rId93" Type="http://schemas.openxmlformats.org/officeDocument/2006/relationships/slide" Target="slides/slide79.xml"/><Relationship Id="rId98" Type="http://schemas.openxmlformats.org/officeDocument/2006/relationships/slide" Target="slides/slide84.xml"/><Relationship Id="rId121" Type="http://schemas.openxmlformats.org/officeDocument/2006/relationships/slide" Target="slides/slide107.xml"/><Relationship Id="rId142" Type="http://schemas.openxmlformats.org/officeDocument/2006/relationships/viewProps" Target="viewProps.xml"/><Relationship Id="rId3" Type="http://schemas.openxmlformats.org/officeDocument/2006/relationships/slideMaster" Target="slideMasters/slideMaster1.xml"/><Relationship Id="rId12" Type="http://schemas.openxmlformats.org/officeDocument/2006/relationships/slideMaster" Target="slideMasters/slideMaster10.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59" Type="http://schemas.openxmlformats.org/officeDocument/2006/relationships/slide" Target="slides/slide45.xml"/><Relationship Id="rId67" Type="http://schemas.openxmlformats.org/officeDocument/2006/relationships/slide" Target="slides/slide53.xml"/><Relationship Id="rId103" Type="http://schemas.openxmlformats.org/officeDocument/2006/relationships/slide" Target="slides/slide89.xml"/><Relationship Id="rId108" Type="http://schemas.openxmlformats.org/officeDocument/2006/relationships/slide" Target="slides/slide94.xml"/><Relationship Id="rId116" Type="http://schemas.openxmlformats.org/officeDocument/2006/relationships/slide" Target="slides/slide102.xml"/><Relationship Id="rId124" Type="http://schemas.openxmlformats.org/officeDocument/2006/relationships/slide" Target="slides/slide110.xml"/><Relationship Id="rId129" Type="http://schemas.openxmlformats.org/officeDocument/2006/relationships/slide" Target="slides/slide115.xml"/><Relationship Id="rId137" Type="http://schemas.openxmlformats.org/officeDocument/2006/relationships/slide" Target="slides/slide123.xml"/><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slide" Target="slides/slide40.xml"/><Relationship Id="rId62" Type="http://schemas.openxmlformats.org/officeDocument/2006/relationships/slide" Target="slides/slide48.xml"/><Relationship Id="rId70" Type="http://schemas.openxmlformats.org/officeDocument/2006/relationships/slide" Target="slides/slide56.xml"/><Relationship Id="rId75" Type="http://schemas.openxmlformats.org/officeDocument/2006/relationships/slide" Target="slides/slide61.xml"/><Relationship Id="rId83" Type="http://schemas.openxmlformats.org/officeDocument/2006/relationships/slide" Target="slides/slide69.xml"/><Relationship Id="rId88" Type="http://schemas.openxmlformats.org/officeDocument/2006/relationships/slide" Target="slides/slide74.xml"/><Relationship Id="rId91" Type="http://schemas.openxmlformats.org/officeDocument/2006/relationships/slide" Target="slides/slide77.xml"/><Relationship Id="rId96" Type="http://schemas.openxmlformats.org/officeDocument/2006/relationships/slide" Target="slides/slide82.xml"/><Relationship Id="rId111" Type="http://schemas.openxmlformats.org/officeDocument/2006/relationships/slide" Target="slides/slide97.xml"/><Relationship Id="rId132" Type="http://schemas.openxmlformats.org/officeDocument/2006/relationships/slide" Target="slides/slide118.xml"/><Relationship Id="rId14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4.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slide" Target="slides/slide43.xml"/><Relationship Id="rId106" Type="http://schemas.openxmlformats.org/officeDocument/2006/relationships/slide" Target="slides/slide92.xml"/><Relationship Id="rId114" Type="http://schemas.openxmlformats.org/officeDocument/2006/relationships/slide" Target="slides/slide100.xml"/><Relationship Id="rId119" Type="http://schemas.openxmlformats.org/officeDocument/2006/relationships/slide" Target="slides/slide105.xml"/><Relationship Id="rId127" Type="http://schemas.openxmlformats.org/officeDocument/2006/relationships/slide" Target="slides/slide113.xml"/><Relationship Id="rId10" Type="http://schemas.openxmlformats.org/officeDocument/2006/relationships/slideMaster" Target="slideMasters/slideMaster8.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openxmlformats.org/officeDocument/2006/relationships/slide" Target="slides/slide46.xml"/><Relationship Id="rId65" Type="http://schemas.openxmlformats.org/officeDocument/2006/relationships/slide" Target="slides/slide51.xml"/><Relationship Id="rId73" Type="http://schemas.openxmlformats.org/officeDocument/2006/relationships/slide" Target="slides/slide59.xml"/><Relationship Id="rId78" Type="http://schemas.openxmlformats.org/officeDocument/2006/relationships/slide" Target="slides/slide64.xml"/><Relationship Id="rId81" Type="http://schemas.openxmlformats.org/officeDocument/2006/relationships/slide" Target="slides/slide67.xml"/><Relationship Id="rId86" Type="http://schemas.openxmlformats.org/officeDocument/2006/relationships/slide" Target="slides/slide72.xml"/><Relationship Id="rId94" Type="http://schemas.openxmlformats.org/officeDocument/2006/relationships/slide" Target="slides/slide80.xml"/><Relationship Id="rId99" Type="http://schemas.openxmlformats.org/officeDocument/2006/relationships/slide" Target="slides/slide85.xml"/><Relationship Id="rId101" Type="http://schemas.openxmlformats.org/officeDocument/2006/relationships/slide" Target="slides/slide87.xml"/><Relationship Id="rId122" Type="http://schemas.openxmlformats.org/officeDocument/2006/relationships/slide" Target="slides/slide108.xml"/><Relationship Id="rId130" Type="http://schemas.openxmlformats.org/officeDocument/2006/relationships/slide" Target="slides/slide116.xml"/><Relationship Id="rId135" Type="http://schemas.openxmlformats.org/officeDocument/2006/relationships/slide" Target="slides/slide121.xml"/><Relationship Id="rId143" Type="http://schemas.openxmlformats.org/officeDocument/2006/relationships/theme" Target="theme/theme1.xml"/><Relationship Id="rId4" Type="http://schemas.openxmlformats.org/officeDocument/2006/relationships/slideMaster" Target="slideMasters/slideMaster2.xml"/><Relationship Id="rId9" Type="http://schemas.openxmlformats.org/officeDocument/2006/relationships/slideMaster" Target="slideMasters/slideMaster7.xml"/><Relationship Id="rId13" Type="http://schemas.openxmlformats.org/officeDocument/2006/relationships/slideMaster" Target="slideMasters/slideMaster11.xml"/><Relationship Id="rId18" Type="http://schemas.openxmlformats.org/officeDocument/2006/relationships/slide" Target="slides/slide4.xml"/><Relationship Id="rId39" Type="http://schemas.openxmlformats.org/officeDocument/2006/relationships/slide" Target="slides/slide25.xml"/><Relationship Id="rId109" Type="http://schemas.openxmlformats.org/officeDocument/2006/relationships/slide" Target="slides/slide95.xml"/><Relationship Id="rId34" Type="http://schemas.openxmlformats.org/officeDocument/2006/relationships/slide" Target="slides/slide20.xml"/><Relationship Id="rId50" Type="http://schemas.openxmlformats.org/officeDocument/2006/relationships/slide" Target="slides/slide36.xml"/><Relationship Id="rId55" Type="http://schemas.openxmlformats.org/officeDocument/2006/relationships/slide" Target="slides/slide41.xml"/><Relationship Id="rId76" Type="http://schemas.openxmlformats.org/officeDocument/2006/relationships/slide" Target="slides/slide62.xml"/><Relationship Id="rId97" Type="http://schemas.openxmlformats.org/officeDocument/2006/relationships/slide" Target="slides/slide83.xml"/><Relationship Id="rId104" Type="http://schemas.openxmlformats.org/officeDocument/2006/relationships/slide" Target="slides/slide90.xml"/><Relationship Id="rId120" Type="http://schemas.openxmlformats.org/officeDocument/2006/relationships/slide" Target="slides/slide106.xml"/><Relationship Id="rId125" Type="http://schemas.openxmlformats.org/officeDocument/2006/relationships/slide" Target="slides/slide111.xml"/><Relationship Id="rId141" Type="http://schemas.openxmlformats.org/officeDocument/2006/relationships/presProps" Target="presProps.xml"/><Relationship Id="rId7" Type="http://schemas.openxmlformats.org/officeDocument/2006/relationships/slideMaster" Target="slideMasters/slideMaster5.xml"/><Relationship Id="rId71" Type="http://schemas.openxmlformats.org/officeDocument/2006/relationships/slide" Target="slides/slide57.xml"/><Relationship Id="rId92" Type="http://schemas.openxmlformats.org/officeDocument/2006/relationships/slide" Target="slides/slide78.xml"/><Relationship Id="rId2" Type="http://schemas.openxmlformats.org/officeDocument/2006/relationships/customXml" Target="../customXml/item2.xml"/><Relationship Id="rId29" Type="http://schemas.openxmlformats.org/officeDocument/2006/relationships/slide" Target="slides/slide15.xml"/><Relationship Id="rId24" Type="http://schemas.openxmlformats.org/officeDocument/2006/relationships/slide" Target="slides/slide10.xml"/><Relationship Id="rId40" Type="http://schemas.openxmlformats.org/officeDocument/2006/relationships/slide" Target="slides/slide26.xml"/><Relationship Id="rId45" Type="http://schemas.openxmlformats.org/officeDocument/2006/relationships/slide" Target="slides/slide31.xml"/><Relationship Id="rId66" Type="http://schemas.openxmlformats.org/officeDocument/2006/relationships/slide" Target="slides/slide52.xml"/><Relationship Id="rId87" Type="http://schemas.openxmlformats.org/officeDocument/2006/relationships/slide" Target="slides/slide73.xml"/><Relationship Id="rId110" Type="http://schemas.openxmlformats.org/officeDocument/2006/relationships/slide" Target="slides/slide96.xml"/><Relationship Id="rId115" Type="http://schemas.openxmlformats.org/officeDocument/2006/relationships/slide" Target="slides/slide101.xml"/><Relationship Id="rId131" Type="http://schemas.openxmlformats.org/officeDocument/2006/relationships/slide" Target="slides/slide117.xml"/><Relationship Id="rId136" Type="http://schemas.openxmlformats.org/officeDocument/2006/relationships/slide" Target="slides/slide122.xml"/><Relationship Id="rId61" Type="http://schemas.openxmlformats.org/officeDocument/2006/relationships/slide" Target="slides/slide47.xml"/><Relationship Id="rId82" Type="http://schemas.openxmlformats.org/officeDocument/2006/relationships/slide" Target="slides/slide68.xml"/><Relationship Id="rId19" Type="http://schemas.openxmlformats.org/officeDocument/2006/relationships/slide" Target="slides/slide5.xml"/><Relationship Id="rId14" Type="http://schemas.openxmlformats.org/officeDocument/2006/relationships/slideMaster" Target="slideMasters/slideMaster12.xml"/><Relationship Id="rId30" Type="http://schemas.openxmlformats.org/officeDocument/2006/relationships/slide" Target="slides/slide16.xml"/><Relationship Id="rId35" Type="http://schemas.openxmlformats.org/officeDocument/2006/relationships/slide" Target="slides/slide21.xml"/><Relationship Id="rId56" Type="http://schemas.openxmlformats.org/officeDocument/2006/relationships/slide" Target="slides/slide42.xml"/><Relationship Id="rId77" Type="http://schemas.openxmlformats.org/officeDocument/2006/relationships/slide" Target="slides/slide63.xml"/><Relationship Id="rId100" Type="http://schemas.openxmlformats.org/officeDocument/2006/relationships/slide" Target="slides/slide86.xml"/><Relationship Id="rId105" Type="http://schemas.openxmlformats.org/officeDocument/2006/relationships/slide" Target="slides/slide91.xml"/><Relationship Id="rId126" Type="http://schemas.openxmlformats.org/officeDocument/2006/relationships/slide" Target="slides/slide112.xml"/></Relationships>
</file>

<file path=ppt/diagrams/_rels/data1.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hyperlink" Target="mailto:alialkis@hacettepe.edu.tr" TargetMode="External"/><Relationship Id="rId5" Type="http://schemas.openxmlformats.org/officeDocument/2006/relationships/image" Target="../media/image45.png"/><Relationship Id="rId4" Type="http://schemas.openxmlformats.org/officeDocument/2006/relationships/image" Target="../media/image44.jpg"/></Relationships>
</file>

<file path=ppt/diagrams/_rels/drawing1.xml.rels><?xml version="1.0" encoding="UTF-8" standalone="yes"?>
<Relationships xmlns="http://schemas.openxmlformats.org/package/2006/relationships"><Relationship Id="rId3" Type="http://schemas.openxmlformats.org/officeDocument/2006/relationships/hyperlink" Target="mailto:alialkis@hacettepe.edu.tr" TargetMode="External"/><Relationship Id="rId2" Type="http://schemas.openxmlformats.org/officeDocument/2006/relationships/image" Target="../media/image43.svg"/><Relationship Id="rId1" Type="http://schemas.openxmlformats.org/officeDocument/2006/relationships/image" Target="../media/image42.png"/><Relationship Id="rId5" Type="http://schemas.openxmlformats.org/officeDocument/2006/relationships/image" Target="../media/image45.png"/><Relationship Id="rId4" Type="http://schemas.openxmlformats.org/officeDocument/2006/relationships/image" Target="../media/image44.jpg"/></Relationships>
</file>

<file path=ppt/diagrams/colors1.xml><?xml version="1.0" encoding="utf-8"?>
<dgm:colorsDef xmlns:dgm="http://schemas.openxmlformats.org/drawingml/2006/diagram" xmlns:a="http://schemas.openxmlformats.org/drawingml/2006/main" uniqueId="urn:microsoft.com/office/officeart/2018/5/colors/Iconchunking_neutralbg_accent3_2">
  <dgm:title val=""/>
  <dgm:desc val=""/>
  <dgm:catLst>
    <dgm:cat type="accent3" pri="13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a:alpha val="0"/>
      </a:schemeClr>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AC4145E-B063-430B-9BA6-ED715C6182FA}" type="doc">
      <dgm:prSet loTypeId="urn:microsoft.com/office/officeart/2018/2/layout/IconLabelList" loCatId="icon" qsTypeId="urn:microsoft.com/office/officeart/2005/8/quickstyle/simple1" qsCatId="simple" csTypeId="urn:microsoft.com/office/officeart/2018/5/colors/Iconchunking_neutralbg_accent3_2" csCatId="accent3" phldr="1"/>
      <dgm:spPr/>
      <dgm:t>
        <a:bodyPr/>
        <a:lstStyle/>
        <a:p>
          <a:endParaRPr lang="en-US"/>
        </a:p>
      </dgm:t>
    </dgm:pt>
    <dgm:pt modelId="{E5A21AB6-811E-446F-98EE-30BB8DDE5F3D}">
      <dgm:prSet/>
      <dgm:spPr/>
      <dgm:t>
        <a:bodyPr/>
        <a:lstStyle/>
        <a:p>
          <a:r>
            <a:rPr lang="en-US">
              <a:hlinkClick xmlns:r="http://schemas.openxmlformats.org/officeDocument/2006/relationships" r:id="rId1"/>
            </a:rPr>
            <a:t>alialkis@hacettepe.edu.tr</a:t>
          </a:r>
          <a:endParaRPr lang="en-US"/>
        </a:p>
      </dgm:t>
    </dgm:pt>
    <dgm:pt modelId="{F18F8152-3D2A-4147-B1F5-E44679D3F99F}" type="parTrans" cxnId="{C2DF781C-97D6-4996-99C5-C85415755645}">
      <dgm:prSet/>
      <dgm:spPr/>
      <dgm:t>
        <a:bodyPr/>
        <a:lstStyle/>
        <a:p>
          <a:endParaRPr lang="en-US"/>
        </a:p>
      </dgm:t>
    </dgm:pt>
    <dgm:pt modelId="{D9D99D85-11FB-43DA-A2E6-638E1D18FB6A}" type="sibTrans" cxnId="{C2DF781C-97D6-4996-99C5-C85415755645}">
      <dgm:prSet/>
      <dgm:spPr/>
      <dgm:t>
        <a:bodyPr/>
        <a:lstStyle/>
        <a:p>
          <a:endParaRPr lang="en-US"/>
        </a:p>
      </dgm:t>
    </dgm:pt>
    <dgm:pt modelId="{61F8DE72-6586-48D6-8A95-DA671191A5D2}">
      <dgm:prSet/>
      <dgm:spPr/>
      <dgm:t>
        <a:bodyPr/>
        <a:lstStyle/>
        <a:p>
          <a:r>
            <a:rPr lang="tr-TR"/>
            <a:t>Ali Alkis</a:t>
          </a:r>
          <a:endParaRPr lang="en-US"/>
        </a:p>
      </dgm:t>
    </dgm:pt>
    <dgm:pt modelId="{9BD3B4F6-16A4-4282-8D8C-92FB4DA9831E}" type="parTrans" cxnId="{682DCE31-6EFC-45C8-B088-515F7F61214B}">
      <dgm:prSet/>
      <dgm:spPr/>
      <dgm:t>
        <a:bodyPr/>
        <a:lstStyle/>
        <a:p>
          <a:endParaRPr lang="en-US"/>
        </a:p>
      </dgm:t>
    </dgm:pt>
    <dgm:pt modelId="{45CEBA77-D011-45A1-9A77-72E72DDDF764}" type="sibTrans" cxnId="{682DCE31-6EFC-45C8-B088-515F7F61214B}">
      <dgm:prSet/>
      <dgm:spPr/>
      <dgm:t>
        <a:bodyPr/>
        <a:lstStyle/>
        <a:p>
          <a:endParaRPr lang="en-US"/>
        </a:p>
      </dgm:t>
    </dgm:pt>
    <dgm:pt modelId="{6015C528-527A-483F-85AC-6FEF36F4C13B}">
      <dgm:prSet/>
      <dgm:spPr/>
      <dgm:t>
        <a:bodyPr/>
        <a:lstStyle/>
        <a:p>
          <a:r>
            <a:rPr lang="en-US"/>
            <a:t>@AliAlkisTR</a:t>
          </a:r>
        </a:p>
      </dgm:t>
    </dgm:pt>
    <dgm:pt modelId="{F613267D-308C-4BBA-BD56-CC483A7FA246}" type="parTrans" cxnId="{4451901C-1BB2-41D7-90B1-EC81CD5E1624}">
      <dgm:prSet/>
      <dgm:spPr/>
      <dgm:t>
        <a:bodyPr/>
        <a:lstStyle/>
        <a:p>
          <a:endParaRPr lang="en-US"/>
        </a:p>
      </dgm:t>
    </dgm:pt>
    <dgm:pt modelId="{49657E00-BBDF-4CEE-B5FF-F18AA2CBB93A}" type="sibTrans" cxnId="{4451901C-1BB2-41D7-90B1-EC81CD5E1624}">
      <dgm:prSet/>
      <dgm:spPr/>
      <dgm:t>
        <a:bodyPr/>
        <a:lstStyle/>
        <a:p>
          <a:endParaRPr lang="en-US"/>
        </a:p>
      </dgm:t>
    </dgm:pt>
    <dgm:pt modelId="{C8AE4AF7-62F5-430F-9CD7-E74249D31972}" type="pres">
      <dgm:prSet presAssocID="{4AC4145E-B063-430B-9BA6-ED715C6182FA}" presName="root" presStyleCnt="0">
        <dgm:presLayoutVars>
          <dgm:dir/>
          <dgm:resizeHandles val="exact"/>
        </dgm:presLayoutVars>
      </dgm:prSet>
      <dgm:spPr/>
    </dgm:pt>
    <dgm:pt modelId="{F603A199-9573-453A-8E98-7B2C69191D3A}" type="pres">
      <dgm:prSet presAssocID="{E5A21AB6-811E-446F-98EE-30BB8DDE5F3D}" presName="compNode" presStyleCnt="0"/>
      <dgm:spPr/>
    </dgm:pt>
    <dgm:pt modelId="{1288BBA2-1446-4273-8EC9-A9CDB8974309}" type="pres">
      <dgm:prSet presAssocID="{E5A21AB6-811E-446F-98EE-30BB8DDE5F3D}" presName="iconRect" presStyleLbl="node1" presStyleIdx="0" presStyleCnt="3"/>
      <dgm:spPr>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Email"/>
        </a:ext>
      </dgm:extLst>
    </dgm:pt>
    <dgm:pt modelId="{D1256FA5-DAA6-4749-9BCE-8477D8635278}" type="pres">
      <dgm:prSet presAssocID="{E5A21AB6-811E-446F-98EE-30BB8DDE5F3D}" presName="spaceRect" presStyleCnt="0"/>
      <dgm:spPr/>
    </dgm:pt>
    <dgm:pt modelId="{6569B485-2ED2-40B1-A0D0-802FD7EC4FA5}" type="pres">
      <dgm:prSet presAssocID="{E5A21AB6-811E-446F-98EE-30BB8DDE5F3D}" presName="textRect" presStyleLbl="revTx" presStyleIdx="0" presStyleCnt="3">
        <dgm:presLayoutVars>
          <dgm:chMax val="1"/>
          <dgm:chPref val="1"/>
        </dgm:presLayoutVars>
      </dgm:prSet>
      <dgm:spPr/>
    </dgm:pt>
    <dgm:pt modelId="{1B62EAAF-41ED-4A79-B606-DC8E3B554FB1}" type="pres">
      <dgm:prSet presAssocID="{D9D99D85-11FB-43DA-A2E6-638E1D18FB6A}" presName="sibTrans" presStyleCnt="0"/>
      <dgm:spPr/>
    </dgm:pt>
    <dgm:pt modelId="{17331BA7-D420-4F6E-A3B5-9141E4744C83}" type="pres">
      <dgm:prSet presAssocID="{61F8DE72-6586-48D6-8A95-DA671191A5D2}" presName="compNode" presStyleCnt="0"/>
      <dgm:spPr/>
    </dgm:pt>
    <dgm:pt modelId="{D9B97DF6-CB42-4706-A87C-D8FBE19ADA6E}" type="pres">
      <dgm:prSet presAssocID="{61F8DE72-6586-48D6-8A95-DA671191A5D2}" presName="iconRect" presStyleLbl="node1" presStyleIdx="1" presStyleCnt="3"/>
      <dgm:spPr>
        <a:blipFill>
          <a:blip xmlns:r="http://schemas.openxmlformats.org/officeDocument/2006/relationships" r:embed="rId4">
            <a:extLst>
              <a:ext uri="{28A0092B-C50C-407E-A947-70E740481C1C}">
                <a14:useLocalDpi xmlns:a14="http://schemas.microsoft.com/office/drawing/2010/main" val="0"/>
              </a:ext>
            </a:extLst>
          </a:blip>
          <a:srcRect/>
          <a:stretch>
            <a:fillRect/>
          </a:stretch>
        </a:blipFill>
        <a:ln>
          <a:noFill/>
        </a:ln>
      </dgm:spPr>
    </dgm:pt>
    <dgm:pt modelId="{7E9E6A76-E390-4B31-8619-445BE77715ED}" type="pres">
      <dgm:prSet presAssocID="{61F8DE72-6586-48D6-8A95-DA671191A5D2}" presName="spaceRect" presStyleCnt="0"/>
      <dgm:spPr/>
    </dgm:pt>
    <dgm:pt modelId="{2988FC43-FFEC-4293-8EC6-01A1B96DF351}" type="pres">
      <dgm:prSet presAssocID="{61F8DE72-6586-48D6-8A95-DA671191A5D2}" presName="textRect" presStyleLbl="revTx" presStyleIdx="1" presStyleCnt="3">
        <dgm:presLayoutVars>
          <dgm:chMax val="1"/>
          <dgm:chPref val="1"/>
        </dgm:presLayoutVars>
      </dgm:prSet>
      <dgm:spPr/>
    </dgm:pt>
    <dgm:pt modelId="{8882EA3B-D704-4476-BCCE-25418D596D5C}" type="pres">
      <dgm:prSet presAssocID="{45CEBA77-D011-45A1-9A77-72E72DDDF764}" presName="sibTrans" presStyleCnt="0"/>
      <dgm:spPr/>
    </dgm:pt>
    <dgm:pt modelId="{AE09047E-B8A7-4182-AE23-7ADB7B5DE3FC}" type="pres">
      <dgm:prSet presAssocID="{6015C528-527A-483F-85AC-6FEF36F4C13B}" presName="compNode" presStyleCnt="0"/>
      <dgm:spPr/>
    </dgm:pt>
    <dgm:pt modelId="{CABE9691-4C3E-41C6-933E-0C6F597E97A1}" type="pres">
      <dgm:prSet presAssocID="{6015C528-527A-483F-85AC-6FEF36F4C13B}"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Lst>
          </a:blip>
          <a:srcRect/>
          <a:stretch>
            <a:fillRect/>
          </a:stretch>
        </a:blipFill>
        <a:ln>
          <a:noFill/>
        </a:ln>
      </dgm:spPr>
    </dgm:pt>
    <dgm:pt modelId="{FE483980-CC42-49AC-AA1A-A45B9ECBCCCE}" type="pres">
      <dgm:prSet presAssocID="{6015C528-527A-483F-85AC-6FEF36F4C13B}" presName="spaceRect" presStyleCnt="0"/>
      <dgm:spPr/>
    </dgm:pt>
    <dgm:pt modelId="{42A65161-50A6-435E-8265-6BC034449C36}" type="pres">
      <dgm:prSet presAssocID="{6015C528-527A-483F-85AC-6FEF36F4C13B}" presName="textRect" presStyleLbl="revTx" presStyleIdx="2" presStyleCnt="3">
        <dgm:presLayoutVars>
          <dgm:chMax val="1"/>
          <dgm:chPref val="1"/>
        </dgm:presLayoutVars>
      </dgm:prSet>
      <dgm:spPr/>
    </dgm:pt>
  </dgm:ptLst>
  <dgm:cxnLst>
    <dgm:cxn modelId="{C2DF781C-97D6-4996-99C5-C85415755645}" srcId="{4AC4145E-B063-430B-9BA6-ED715C6182FA}" destId="{E5A21AB6-811E-446F-98EE-30BB8DDE5F3D}" srcOrd="0" destOrd="0" parTransId="{F18F8152-3D2A-4147-B1F5-E44679D3F99F}" sibTransId="{D9D99D85-11FB-43DA-A2E6-638E1D18FB6A}"/>
    <dgm:cxn modelId="{4451901C-1BB2-41D7-90B1-EC81CD5E1624}" srcId="{4AC4145E-B063-430B-9BA6-ED715C6182FA}" destId="{6015C528-527A-483F-85AC-6FEF36F4C13B}" srcOrd="2" destOrd="0" parTransId="{F613267D-308C-4BBA-BD56-CC483A7FA246}" sibTransId="{49657E00-BBDF-4CEE-B5FF-F18AA2CBB93A}"/>
    <dgm:cxn modelId="{76492E27-F080-44AF-B49A-9C2D37C2AF53}" type="presOf" srcId="{E5A21AB6-811E-446F-98EE-30BB8DDE5F3D}" destId="{6569B485-2ED2-40B1-A0D0-802FD7EC4FA5}" srcOrd="0" destOrd="0" presId="urn:microsoft.com/office/officeart/2018/2/layout/IconLabelList"/>
    <dgm:cxn modelId="{682DCE31-6EFC-45C8-B088-515F7F61214B}" srcId="{4AC4145E-B063-430B-9BA6-ED715C6182FA}" destId="{61F8DE72-6586-48D6-8A95-DA671191A5D2}" srcOrd="1" destOrd="0" parTransId="{9BD3B4F6-16A4-4282-8D8C-92FB4DA9831E}" sibTransId="{45CEBA77-D011-45A1-9A77-72E72DDDF764}"/>
    <dgm:cxn modelId="{CD6E0B5B-608B-45C9-AC84-E57DFB4DB964}" type="presOf" srcId="{6015C528-527A-483F-85AC-6FEF36F4C13B}" destId="{42A65161-50A6-435E-8265-6BC034449C36}" srcOrd="0" destOrd="0" presId="urn:microsoft.com/office/officeart/2018/2/layout/IconLabelList"/>
    <dgm:cxn modelId="{3FFF284F-AEA3-49E3-94C4-B53E3EBD49A7}" type="presOf" srcId="{4AC4145E-B063-430B-9BA6-ED715C6182FA}" destId="{C8AE4AF7-62F5-430F-9CD7-E74249D31972}" srcOrd="0" destOrd="0" presId="urn:microsoft.com/office/officeart/2018/2/layout/IconLabelList"/>
    <dgm:cxn modelId="{8826A6BE-DE24-45A2-BF2F-D7B01FCABBDA}" type="presOf" srcId="{61F8DE72-6586-48D6-8A95-DA671191A5D2}" destId="{2988FC43-FFEC-4293-8EC6-01A1B96DF351}" srcOrd="0" destOrd="0" presId="urn:microsoft.com/office/officeart/2018/2/layout/IconLabelList"/>
    <dgm:cxn modelId="{0F474722-09E7-4F0E-AC51-5783912DD022}" type="presParOf" srcId="{C8AE4AF7-62F5-430F-9CD7-E74249D31972}" destId="{F603A199-9573-453A-8E98-7B2C69191D3A}" srcOrd="0" destOrd="0" presId="urn:microsoft.com/office/officeart/2018/2/layout/IconLabelList"/>
    <dgm:cxn modelId="{C8E1D2EF-F3F8-4370-BC01-CD83205C1801}" type="presParOf" srcId="{F603A199-9573-453A-8E98-7B2C69191D3A}" destId="{1288BBA2-1446-4273-8EC9-A9CDB8974309}" srcOrd="0" destOrd="0" presId="urn:microsoft.com/office/officeart/2018/2/layout/IconLabelList"/>
    <dgm:cxn modelId="{8DEF38BB-B2A1-412B-863E-7CEEF1160083}" type="presParOf" srcId="{F603A199-9573-453A-8E98-7B2C69191D3A}" destId="{D1256FA5-DAA6-4749-9BCE-8477D8635278}" srcOrd="1" destOrd="0" presId="urn:microsoft.com/office/officeart/2018/2/layout/IconLabelList"/>
    <dgm:cxn modelId="{52C7DEA0-A7B4-4ABD-8A4E-FB13CBFE4D0A}" type="presParOf" srcId="{F603A199-9573-453A-8E98-7B2C69191D3A}" destId="{6569B485-2ED2-40B1-A0D0-802FD7EC4FA5}" srcOrd="2" destOrd="0" presId="urn:microsoft.com/office/officeart/2018/2/layout/IconLabelList"/>
    <dgm:cxn modelId="{DF6655E9-45A5-4C0C-AD92-23C54530824D}" type="presParOf" srcId="{C8AE4AF7-62F5-430F-9CD7-E74249D31972}" destId="{1B62EAAF-41ED-4A79-B606-DC8E3B554FB1}" srcOrd="1" destOrd="0" presId="urn:microsoft.com/office/officeart/2018/2/layout/IconLabelList"/>
    <dgm:cxn modelId="{21E66B4E-67B4-4D23-8C43-45E410244AA9}" type="presParOf" srcId="{C8AE4AF7-62F5-430F-9CD7-E74249D31972}" destId="{17331BA7-D420-4F6E-A3B5-9141E4744C83}" srcOrd="2" destOrd="0" presId="urn:microsoft.com/office/officeart/2018/2/layout/IconLabelList"/>
    <dgm:cxn modelId="{663D8BBF-9AA5-4F5A-8CCA-FB46A69C266D}" type="presParOf" srcId="{17331BA7-D420-4F6E-A3B5-9141E4744C83}" destId="{D9B97DF6-CB42-4706-A87C-D8FBE19ADA6E}" srcOrd="0" destOrd="0" presId="urn:microsoft.com/office/officeart/2018/2/layout/IconLabelList"/>
    <dgm:cxn modelId="{FDF9F610-FFA3-40CC-9F80-0E26B8EA6A6D}" type="presParOf" srcId="{17331BA7-D420-4F6E-A3B5-9141E4744C83}" destId="{7E9E6A76-E390-4B31-8619-445BE77715ED}" srcOrd="1" destOrd="0" presId="urn:microsoft.com/office/officeart/2018/2/layout/IconLabelList"/>
    <dgm:cxn modelId="{C3C7913E-2959-4659-95BA-2A8DF4181632}" type="presParOf" srcId="{17331BA7-D420-4F6E-A3B5-9141E4744C83}" destId="{2988FC43-FFEC-4293-8EC6-01A1B96DF351}" srcOrd="2" destOrd="0" presId="urn:microsoft.com/office/officeart/2018/2/layout/IconLabelList"/>
    <dgm:cxn modelId="{B9FDE5BB-4DF0-48EE-A4CB-8C5D34A5B5B7}" type="presParOf" srcId="{C8AE4AF7-62F5-430F-9CD7-E74249D31972}" destId="{8882EA3B-D704-4476-BCCE-25418D596D5C}" srcOrd="3" destOrd="0" presId="urn:microsoft.com/office/officeart/2018/2/layout/IconLabelList"/>
    <dgm:cxn modelId="{1F948AF1-3A4A-4892-BB9C-890938B322A2}" type="presParOf" srcId="{C8AE4AF7-62F5-430F-9CD7-E74249D31972}" destId="{AE09047E-B8A7-4182-AE23-7ADB7B5DE3FC}" srcOrd="4" destOrd="0" presId="urn:microsoft.com/office/officeart/2018/2/layout/IconLabelList"/>
    <dgm:cxn modelId="{804F9D83-9F4C-47F0-A91A-CB458598602B}" type="presParOf" srcId="{AE09047E-B8A7-4182-AE23-7ADB7B5DE3FC}" destId="{CABE9691-4C3E-41C6-933E-0C6F597E97A1}" srcOrd="0" destOrd="0" presId="urn:microsoft.com/office/officeart/2018/2/layout/IconLabelList"/>
    <dgm:cxn modelId="{A0B74F48-3D1F-4AA7-93F5-2AE562394EDA}" type="presParOf" srcId="{AE09047E-B8A7-4182-AE23-7ADB7B5DE3FC}" destId="{FE483980-CC42-49AC-AA1A-A45B9ECBCCCE}" srcOrd="1" destOrd="0" presId="urn:microsoft.com/office/officeart/2018/2/layout/IconLabelList"/>
    <dgm:cxn modelId="{81E1E5D9-92EA-4913-B436-2600C4C4807E}" type="presParOf" srcId="{AE09047E-B8A7-4182-AE23-7ADB7B5DE3FC}" destId="{42A65161-50A6-435E-8265-6BC034449C36}" srcOrd="2" destOrd="0" presId="urn:microsoft.com/office/officeart/2018/2/layout/IconLabel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2C2B1BE-2537-4D26-8C8E-C39C601AB012}" type="doc">
      <dgm:prSet loTypeId="urn:microsoft.com/office/officeart/2008/layout/LinedList" loCatId="list" qsTypeId="urn:microsoft.com/office/officeart/2005/8/quickstyle/simple4" qsCatId="simple" csTypeId="urn:microsoft.com/office/officeart/2005/8/colors/accent3_2" csCatId="accent3" phldr="1"/>
      <dgm:spPr/>
      <dgm:t>
        <a:bodyPr/>
        <a:lstStyle/>
        <a:p>
          <a:endParaRPr lang="en-US"/>
        </a:p>
      </dgm:t>
    </dgm:pt>
    <dgm:pt modelId="{02F9026A-B88F-4BDF-BA3E-9EBDEEAD0853}">
      <dgm:prSet/>
      <dgm:spPr/>
      <dgm:t>
        <a:bodyPr/>
        <a:lstStyle/>
        <a:p>
          <a:r>
            <a:rPr lang="it-IT">
              <a:latin typeface="Sitka Text" pitchFamily="2" charset="0"/>
            </a:rPr>
            <a:t>Setting the scene</a:t>
          </a:r>
          <a:endParaRPr lang="en-US">
            <a:latin typeface="Sitka Text" pitchFamily="2" charset="0"/>
          </a:endParaRPr>
        </a:p>
      </dgm:t>
    </dgm:pt>
    <dgm:pt modelId="{F0984234-F6B8-4085-BC0D-7B701CE78B6B}" type="parTrans" cxnId="{70A77F24-43A8-4683-989B-FE9CD8EE32FB}">
      <dgm:prSet/>
      <dgm:spPr/>
      <dgm:t>
        <a:bodyPr/>
        <a:lstStyle/>
        <a:p>
          <a:endParaRPr lang="en-US" sz="2000"/>
        </a:p>
      </dgm:t>
    </dgm:pt>
    <dgm:pt modelId="{FF795D56-177F-4ABF-8D7A-B7E911224B6A}" type="sibTrans" cxnId="{70A77F24-43A8-4683-989B-FE9CD8EE32FB}">
      <dgm:prSet/>
      <dgm:spPr/>
      <dgm:t>
        <a:bodyPr/>
        <a:lstStyle/>
        <a:p>
          <a:endParaRPr lang="en-US"/>
        </a:p>
      </dgm:t>
    </dgm:pt>
    <dgm:pt modelId="{B2952AAE-BD21-4D49-BED9-63D3EEF328ED}">
      <dgm:prSet/>
      <dgm:spPr/>
      <dgm:t>
        <a:bodyPr/>
        <a:lstStyle/>
        <a:p>
          <a:r>
            <a:rPr lang="it-IT">
              <a:latin typeface="Sitka Text" pitchFamily="2" charset="0"/>
            </a:rPr>
            <a:t>Relevance of the research</a:t>
          </a:r>
          <a:endParaRPr lang="en-US">
            <a:latin typeface="Sitka Text" pitchFamily="2" charset="0"/>
          </a:endParaRPr>
        </a:p>
      </dgm:t>
    </dgm:pt>
    <dgm:pt modelId="{DCF75D52-E4BD-41C1-85E5-EE80A3D842FD}" type="parTrans" cxnId="{5727C15F-6DA2-4ED7-B097-0A26E21ADF38}">
      <dgm:prSet/>
      <dgm:spPr/>
      <dgm:t>
        <a:bodyPr/>
        <a:lstStyle/>
        <a:p>
          <a:endParaRPr lang="en-US" sz="2000"/>
        </a:p>
      </dgm:t>
    </dgm:pt>
    <dgm:pt modelId="{F2ED30CA-C23A-48A9-8B76-56B52A6871D8}" type="sibTrans" cxnId="{5727C15F-6DA2-4ED7-B097-0A26E21ADF38}">
      <dgm:prSet/>
      <dgm:spPr/>
      <dgm:t>
        <a:bodyPr/>
        <a:lstStyle/>
        <a:p>
          <a:endParaRPr lang="en-US"/>
        </a:p>
      </dgm:t>
    </dgm:pt>
    <dgm:pt modelId="{483399CE-32A3-496B-A2A5-540B0528B8DF}">
      <dgm:prSet/>
      <dgm:spPr/>
      <dgm:t>
        <a:bodyPr/>
        <a:lstStyle/>
        <a:p>
          <a:r>
            <a:rPr lang="it-IT">
              <a:latin typeface="Sitka Text" pitchFamily="2" charset="0"/>
            </a:rPr>
            <a:t>Theoretical framework and methodology</a:t>
          </a:r>
          <a:endParaRPr lang="en-US">
            <a:latin typeface="Sitka Text" pitchFamily="2" charset="0"/>
          </a:endParaRPr>
        </a:p>
      </dgm:t>
    </dgm:pt>
    <dgm:pt modelId="{E0E72A58-C18C-469F-9470-6DC981E83C67}" type="parTrans" cxnId="{AE73F3D1-27D7-47B8-97F6-5B145EDB0236}">
      <dgm:prSet/>
      <dgm:spPr/>
      <dgm:t>
        <a:bodyPr/>
        <a:lstStyle/>
        <a:p>
          <a:endParaRPr lang="en-US" sz="2000"/>
        </a:p>
      </dgm:t>
    </dgm:pt>
    <dgm:pt modelId="{BB5A7FC8-5E37-484E-A6C2-313D8272ACDD}" type="sibTrans" cxnId="{AE73F3D1-27D7-47B8-97F6-5B145EDB0236}">
      <dgm:prSet/>
      <dgm:spPr/>
      <dgm:t>
        <a:bodyPr/>
        <a:lstStyle/>
        <a:p>
          <a:endParaRPr lang="en-US"/>
        </a:p>
      </dgm:t>
    </dgm:pt>
    <dgm:pt modelId="{201A779D-C20D-4207-9DAC-5028978571D0}">
      <dgm:prSet/>
      <dgm:spPr/>
      <dgm:t>
        <a:bodyPr/>
        <a:lstStyle/>
        <a:p>
          <a:r>
            <a:rPr lang="it-IT">
              <a:latin typeface="Sitka Text" pitchFamily="2" charset="0"/>
            </a:rPr>
            <a:t>The B61-12/F-35A system</a:t>
          </a:r>
          <a:endParaRPr lang="en-US">
            <a:latin typeface="Sitka Text" pitchFamily="2" charset="0"/>
          </a:endParaRPr>
        </a:p>
      </dgm:t>
    </dgm:pt>
    <dgm:pt modelId="{DB8256CB-164E-45BB-9158-47D17400DF21}" type="parTrans" cxnId="{1633350D-C313-4461-BBC3-433CDDC4E59F}">
      <dgm:prSet/>
      <dgm:spPr/>
      <dgm:t>
        <a:bodyPr/>
        <a:lstStyle/>
        <a:p>
          <a:endParaRPr lang="en-US" sz="2000"/>
        </a:p>
      </dgm:t>
    </dgm:pt>
    <dgm:pt modelId="{A7F222D7-6BD7-41A6-B6B4-5EAF3F806361}" type="sibTrans" cxnId="{1633350D-C313-4461-BBC3-433CDDC4E59F}">
      <dgm:prSet/>
      <dgm:spPr/>
      <dgm:t>
        <a:bodyPr/>
        <a:lstStyle/>
        <a:p>
          <a:endParaRPr lang="en-US"/>
        </a:p>
      </dgm:t>
    </dgm:pt>
    <dgm:pt modelId="{37247631-7748-4B36-8991-4E7526811C06}">
      <dgm:prSet/>
      <dgm:spPr/>
      <dgm:t>
        <a:bodyPr/>
        <a:lstStyle/>
        <a:p>
          <a:r>
            <a:rPr lang="it-IT">
              <a:latin typeface="Sitka Text" pitchFamily="2" charset="0"/>
            </a:rPr>
            <a:t>Key findings</a:t>
          </a:r>
          <a:endParaRPr lang="en-US">
            <a:latin typeface="Sitka Text" pitchFamily="2" charset="0"/>
          </a:endParaRPr>
        </a:p>
      </dgm:t>
    </dgm:pt>
    <dgm:pt modelId="{C0ECAB99-5E4E-4F82-9D70-ED5CDB2C0002}" type="parTrans" cxnId="{317D2BCB-E268-4F35-AF2A-D3900A29A168}">
      <dgm:prSet/>
      <dgm:spPr/>
      <dgm:t>
        <a:bodyPr/>
        <a:lstStyle/>
        <a:p>
          <a:endParaRPr lang="en-US" sz="2000"/>
        </a:p>
      </dgm:t>
    </dgm:pt>
    <dgm:pt modelId="{0EFA128D-CBBA-42F0-8C64-E92DA2654BD8}" type="sibTrans" cxnId="{317D2BCB-E268-4F35-AF2A-D3900A29A168}">
      <dgm:prSet/>
      <dgm:spPr/>
      <dgm:t>
        <a:bodyPr/>
        <a:lstStyle/>
        <a:p>
          <a:endParaRPr lang="en-US"/>
        </a:p>
      </dgm:t>
    </dgm:pt>
    <dgm:pt modelId="{55A16392-9F4F-4A65-B3AB-05C1729665F8}" type="pres">
      <dgm:prSet presAssocID="{B2C2B1BE-2537-4D26-8C8E-C39C601AB012}" presName="vert0" presStyleCnt="0">
        <dgm:presLayoutVars>
          <dgm:dir/>
          <dgm:animOne val="branch"/>
          <dgm:animLvl val="lvl"/>
        </dgm:presLayoutVars>
      </dgm:prSet>
      <dgm:spPr/>
    </dgm:pt>
    <dgm:pt modelId="{65F628AA-3CFF-4793-B676-1284A80A1252}" type="pres">
      <dgm:prSet presAssocID="{02F9026A-B88F-4BDF-BA3E-9EBDEEAD0853}" presName="thickLine" presStyleLbl="alignNode1" presStyleIdx="0" presStyleCnt="5"/>
      <dgm:spPr/>
    </dgm:pt>
    <dgm:pt modelId="{30F8D8B8-8F98-4F66-BB2D-232FCD711485}" type="pres">
      <dgm:prSet presAssocID="{02F9026A-B88F-4BDF-BA3E-9EBDEEAD0853}" presName="horz1" presStyleCnt="0"/>
      <dgm:spPr/>
    </dgm:pt>
    <dgm:pt modelId="{EB430D70-D36B-4270-9451-4F018A93875D}" type="pres">
      <dgm:prSet presAssocID="{02F9026A-B88F-4BDF-BA3E-9EBDEEAD0853}" presName="tx1" presStyleLbl="revTx" presStyleIdx="0" presStyleCnt="5"/>
      <dgm:spPr/>
    </dgm:pt>
    <dgm:pt modelId="{C440D4FC-79F4-447C-966D-010233923C9C}" type="pres">
      <dgm:prSet presAssocID="{02F9026A-B88F-4BDF-BA3E-9EBDEEAD0853}" presName="vert1" presStyleCnt="0"/>
      <dgm:spPr/>
    </dgm:pt>
    <dgm:pt modelId="{B93F7A13-39C2-4F4D-A029-8614452FCBAB}" type="pres">
      <dgm:prSet presAssocID="{B2952AAE-BD21-4D49-BED9-63D3EEF328ED}" presName="thickLine" presStyleLbl="alignNode1" presStyleIdx="1" presStyleCnt="5"/>
      <dgm:spPr/>
    </dgm:pt>
    <dgm:pt modelId="{C19430C6-E852-4D88-8024-B0790B4317C0}" type="pres">
      <dgm:prSet presAssocID="{B2952AAE-BD21-4D49-BED9-63D3EEF328ED}" presName="horz1" presStyleCnt="0"/>
      <dgm:spPr/>
    </dgm:pt>
    <dgm:pt modelId="{2CFB55EE-DE06-46D6-86A1-9E59440A93F7}" type="pres">
      <dgm:prSet presAssocID="{B2952AAE-BD21-4D49-BED9-63D3EEF328ED}" presName="tx1" presStyleLbl="revTx" presStyleIdx="1" presStyleCnt="5"/>
      <dgm:spPr/>
    </dgm:pt>
    <dgm:pt modelId="{4CC2F4F6-E4EB-446D-8E52-CA9BCBDC2A45}" type="pres">
      <dgm:prSet presAssocID="{B2952AAE-BD21-4D49-BED9-63D3EEF328ED}" presName="vert1" presStyleCnt="0"/>
      <dgm:spPr/>
    </dgm:pt>
    <dgm:pt modelId="{2DBF716B-1BDF-46C2-9514-FFFA9F931D55}" type="pres">
      <dgm:prSet presAssocID="{483399CE-32A3-496B-A2A5-540B0528B8DF}" presName="thickLine" presStyleLbl="alignNode1" presStyleIdx="2" presStyleCnt="5"/>
      <dgm:spPr/>
    </dgm:pt>
    <dgm:pt modelId="{F7D82902-982C-4253-891C-4D9AF29967F1}" type="pres">
      <dgm:prSet presAssocID="{483399CE-32A3-496B-A2A5-540B0528B8DF}" presName="horz1" presStyleCnt="0"/>
      <dgm:spPr/>
    </dgm:pt>
    <dgm:pt modelId="{9E1B430D-E6F9-4301-ABA5-09693D349305}" type="pres">
      <dgm:prSet presAssocID="{483399CE-32A3-496B-A2A5-540B0528B8DF}" presName="tx1" presStyleLbl="revTx" presStyleIdx="2" presStyleCnt="5"/>
      <dgm:spPr/>
    </dgm:pt>
    <dgm:pt modelId="{8CD3A277-F1F9-4DB3-A974-E77507B43BEF}" type="pres">
      <dgm:prSet presAssocID="{483399CE-32A3-496B-A2A5-540B0528B8DF}" presName="vert1" presStyleCnt="0"/>
      <dgm:spPr/>
    </dgm:pt>
    <dgm:pt modelId="{69DE5B9D-A9D5-4E97-9FB4-065C93266299}" type="pres">
      <dgm:prSet presAssocID="{201A779D-C20D-4207-9DAC-5028978571D0}" presName="thickLine" presStyleLbl="alignNode1" presStyleIdx="3" presStyleCnt="5"/>
      <dgm:spPr/>
    </dgm:pt>
    <dgm:pt modelId="{F90DD4B6-CA57-458A-9017-3D074083AA24}" type="pres">
      <dgm:prSet presAssocID="{201A779D-C20D-4207-9DAC-5028978571D0}" presName="horz1" presStyleCnt="0"/>
      <dgm:spPr/>
    </dgm:pt>
    <dgm:pt modelId="{E28A3D16-0BC4-4E85-B155-378ADF1CEB37}" type="pres">
      <dgm:prSet presAssocID="{201A779D-C20D-4207-9DAC-5028978571D0}" presName="tx1" presStyleLbl="revTx" presStyleIdx="3" presStyleCnt="5"/>
      <dgm:spPr/>
    </dgm:pt>
    <dgm:pt modelId="{DD6C0FD6-69E9-4769-8567-F23FAF6F86B7}" type="pres">
      <dgm:prSet presAssocID="{201A779D-C20D-4207-9DAC-5028978571D0}" presName="vert1" presStyleCnt="0"/>
      <dgm:spPr/>
    </dgm:pt>
    <dgm:pt modelId="{270413FF-96A5-4023-996B-38C031EFE708}" type="pres">
      <dgm:prSet presAssocID="{37247631-7748-4B36-8991-4E7526811C06}" presName="thickLine" presStyleLbl="alignNode1" presStyleIdx="4" presStyleCnt="5"/>
      <dgm:spPr/>
    </dgm:pt>
    <dgm:pt modelId="{1BB93CBF-5920-4AE2-B1C6-F69C701059F3}" type="pres">
      <dgm:prSet presAssocID="{37247631-7748-4B36-8991-4E7526811C06}" presName="horz1" presStyleCnt="0"/>
      <dgm:spPr/>
    </dgm:pt>
    <dgm:pt modelId="{E017B914-BC27-4C56-86C5-FD698F9F7493}" type="pres">
      <dgm:prSet presAssocID="{37247631-7748-4B36-8991-4E7526811C06}" presName="tx1" presStyleLbl="revTx" presStyleIdx="4" presStyleCnt="5"/>
      <dgm:spPr/>
    </dgm:pt>
    <dgm:pt modelId="{A7692BAF-B2EB-460E-854D-26CAD1194733}" type="pres">
      <dgm:prSet presAssocID="{37247631-7748-4B36-8991-4E7526811C06}" presName="vert1" presStyleCnt="0"/>
      <dgm:spPr/>
    </dgm:pt>
  </dgm:ptLst>
  <dgm:cxnLst>
    <dgm:cxn modelId="{41B6170C-B77C-4DD3-B496-677111E65D4B}" type="presOf" srcId="{483399CE-32A3-496B-A2A5-540B0528B8DF}" destId="{9E1B430D-E6F9-4301-ABA5-09693D349305}" srcOrd="0" destOrd="0" presId="urn:microsoft.com/office/officeart/2008/layout/LinedList"/>
    <dgm:cxn modelId="{1633350D-C313-4461-BBC3-433CDDC4E59F}" srcId="{B2C2B1BE-2537-4D26-8C8E-C39C601AB012}" destId="{201A779D-C20D-4207-9DAC-5028978571D0}" srcOrd="3" destOrd="0" parTransId="{DB8256CB-164E-45BB-9158-47D17400DF21}" sibTransId="{A7F222D7-6BD7-41A6-B6B4-5EAF3F806361}"/>
    <dgm:cxn modelId="{70A77F24-43A8-4683-989B-FE9CD8EE32FB}" srcId="{B2C2B1BE-2537-4D26-8C8E-C39C601AB012}" destId="{02F9026A-B88F-4BDF-BA3E-9EBDEEAD0853}" srcOrd="0" destOrd="0" parTransId="{F0984234-F6B8-4085-BC0D-7B701CE78B6B}" sibTransId="{FF795D56-177F-4ABF-8D7A-B7E911224B6A}"/>
    <dgm:cxn modelId="{5727C15F-6DA2-4ED7-B097-0A26E21ADF38}" srcId="{B2C2B1BE-2537-4D26-8C8E-C39C601AB012}" destId="{B2952AAE-BD21-4D49-BED9-63D3EEF328ED}" srcOrd="1" destOrd="0" parTransId="{DCF75D52-E4BD-41C1-85E5-EE80A3D842FD}" sibTransId="{F2ED30CA-C23A-48A9-8B76-56B52A6871D8}"/>
    <dgm:cxn modelId="{AD703F6F-4CE2-49BE-A40A-6BB819A6E32F}" type="presOf" srcId="{B2952AAE-BD21-4D49-BED9-63D3EEF328ED}" destId="{2CFB55EE-DE06-46D6-86A1-9E59440A93F7}" srcOrd="0" destOrd="0" presId="urn:microsoft.com/office/officeart/2008/layout/LinedList"/>
    <dgm:cxn modelId="{A9AD3E50-7CEE-4873-95D1-F99280B2E66E}" type="presOf" srcId="{02F9026A-B88F-4BDF-BA3E-9EBDEEAD0853}" destId="{EB430D70-D36B-4270-9451-4F018A93875D}" srcOrd="0" destOrd="0" presId="urn:microsoft.com/office/officeart/2008/layout/LinedList"/>
    <dgm:cxn modelId="{528B3358-165D-4938-BD96-D17FA0BA6AA6}" type="presOf" srcId="{201A779D-C20D-4207-9DAC-5028978571D0}" destId="{E28A3D16-0BC4-4E85-B155-378ADF1CEB37}" srcOrd="0" destOrd="0" presId="urn:microsoft.com/office/officeart/2008/layout/LinedList"/>
    <dgm:cxn modelId="{C9DD427C-0704-4E9A-ABE5-F305D8C8CB43}" type="presOf" srcId="{37247631-7748-4B36-8991-4E7526811C06}" destId="{E017B914-BC27-4C56-86C5-FD698F9F7493}" srcOrd="0" destOrd="0" presId="urn:microsoft.com/office/officeart/2008/layout/LinedList"/>
    <dgm:cxn modelId="{73AA2CC0-E9CE-42BF-9918-E93D35096B5A}" type="presOf" srcId="{B2C2B1BE-2537-4D26-8C8E-C39C601AB012}" destId="{55A16392-9F4F-4A65-B3AB-05C1729665F8}" srcOrd="0" destOrd="0" presId="urn:microsoft.com/office/officeart/2008/layout/LinedList"/>
    <dgm:cxn modelId="{317D2BCB-E268-4F35-AF2A-D3900A29A168}" srcId="{B2C2B1BE-2537-4D26-8C8E-C39C601AB012}" destId="{37247631-7748-4B36-8991-4E7526811C06}" srcOrd="4" destOrd="0" parTransId="{C0ECAB99-5E4E-4F82-9D70-ED5CDB2C0002}" sibTransId="{0EFA128D-CBBA-42F0-8C64-E92DA2654BD8}"/>
    <dgm:cxn modelId="{AE73F3D1-27D7-47B8-97F6-5B145EDB0236}" srcId="{B2C2B1BE-2537-4D26-8C8E-C39C601AB012}" destId="{483399CE-32A3-496B-A2A5-540B0528B8DF}" srcOrd="2" destOrd="0" parTransId="{E0E72A58-C18C-469F-9470-6DC981E83C67}" sibTransId="{BB5A7FC8-5E37-484E-A6C2-313D8272ACDD}"/>
    <dgm:cxn modelId="{0126BCB6-9C9E-4002-A208-22E9F441F6E1}" type="presParOf" srcId="{55A16392-9F4F-4A65-B3AB-05C1729665F8}" destId="{65F628AA-3CFF-4793-B676-1284A80A1252}" srcOrd="0" destOrd="0" presId="urn:microsoft.com/office/officeart/2008/layout/LinedList"/>
    <dgm:cxn modelId="{0115AD27-5024-4B0A-9191-ABA640614529}" type="presParOf" srcId="{55A16392-9F4F-4A65-B3AB-05C1729665F8}" destId="{30F8D8B8-8F98-4F66-BB2D-232FCD711485}" srcOrd="1" destOrd="0" presId="urn:microsoft.com/office/officeart/2008/layout/LinedList"/>
    <dgm:cxn modelId="{93CB8882-9C75-4E0A-ABAB-06126C8E1E85}" type="presParOf" srcId="{30F8D8B8-8F98-4F66-BB2D-232FCD711485}" destId="{EB430D70-D36B-4270-9451-4F018A93875D}" srcOrd="0" destOrd="0" presId="urn:microsoft.com/office/officeart/2008/layout/LinedList"/>
    <dgm:cxn modelId="{78C3EEF2-EDDA-44C2-B2F2-93FE5DAF1617}" type="presParOf" srcId="{30F8D8B8-8F98-4F66-BB2D-232FCD711485}" destId="{C440D4FC-79F4-447C-966D-010233923C9C}" srcOrd="1" destOrd="0" presId="urn:microsoft.com/office/officeart/2008/layout/LinedList"/>
    <dgm:cxn modelId="{E1C1054C-1B51-43EA-98F3-1A05891556F8}" type="presParOf" srcId="{55A16392-9F4F-4A65-B3AB-05C1729665F8}" destId="{B93F7A13-39C2-4F4D-A029-8614452FCBAB}" srcOrd="2" destOrd="0" presId="urn:microsoft.com/office/officeart/2008/layout/LinedList"/>
    <dgm:cxn modelId="{97D7AE03-00BD-4374-9763-702192709244}" type="presParOf" srcId="{55A16392-9F4F-4A65-B3AB-05C1729665F8}" destId="{C19430C6-E852-4D88-8024-B0790B4317C0}" srcOrd="3" destOrd="0" presId="urn:microsoft.com/office/officeart/2008/layout/LinedList"/>
    <dgm:cxn modelId="{C572878D-1AE3-46E2-9152-F28E6563B92C}" type="presParOf" srcId="{C19430C6-E852-4D88-8024-B0790B4317C0}" destId="{2CFB55EE-DE06-46D6-86A1-9E59440A93F7}" srcOrd="0" destOrd="0" presId="urn:microsoft.com/office/officeart/2008/layout/LinedList"/>
    <dgm:cxn modelId="{8CE1F0DB-61AB-4F35-AB3D-2048ED582F8E}" type="presParOf" srcId="{C19430C6-E852-4D88-8024-B0790B4317C0}" destId="{4CC2F4F6-E4EB-446D-8E52-CA9BCBDC2A45}" srcOrd="1" destOrd="0" presId="urn:microsoft.com/office/officeart/2008/layout/LinedList"/>
    <dgm:cxn modelId="{5F02BB5B-CA26-4DDF-9D02-699707773A21}" type="presParOf" srcId="{55A16392-9F4F-4A65-B3AB-05C1729665F8}" destId="{2DBF716B-1BDF-46C2-9514-FFFA9F931D55}" srcOrd="4" destOrd="0" presId="urn:microsoft.com/office/officeart/2008/layout/LinedList"/>
    <dgm:cxn modelId="{E451E06A-DC3E-4388-9B70-346DEB7DD08F}" type="presParOf" srcId="{55A16392-9F4F-4A65-B3AB-05C1729665F8}" destId="{F7D82902-982C-4253-891C-4D9AF29967F1}" srcOrd="5" destOrd="0" presId="urn:microsoft.com/office/officeart/2008/layout/LinedList"/>
    <dgm:cxn modelId="{1EA68D6F-99CE-4D14-BBDE-24CC39BE4013}" type="presParOf" srcId="{F7D82902-982C-4253-891C-4D9AF29967F1}" destId="{9E1B430D-E6F9-4301-ABA5-09693D349305}" srcOrd="0" destOrd="0" presId="urn:microsoft.com/office/officeart/2008/layout/LinedList"/>
    <dgm:cxn modelId="{8F1FE14F-EB7F-47F5-9D7F-26DBF724EA73}" type="presParOf" srcId="{F7D82902-982C-4253-891C-4D9AF29967F1}" destId="{8CD3A277-F1F9-4DB3-A974-E77507B43BEF}" srcOrd="1" destOrd="0" presId="urn:microsoft.com/office/officeart/2008/layout/LinedList"/>
    <dgm:cxn modelId="{CC741EB2-0C5D-49C5-94CF-D20E9F719EB5}" type="presParOf" srcId="{55A16392-9F4F-4A65-B3AB-05C1729665F8}" destId="{69DE5B9D-A9D5-4E97-9FB4-065C93266299}" srcOrd="6" destOrd="0" presId="urn:microsoft.com/office/officeart/2008/layout/LinedList"/>
    <dgm:cxn modelId="{70017742-9690-4740-B4CB-E7C508624E00}" type="presParOf" srcId="{55A16392-9F4F-4A65-B3AB-05C1729665F8}" destId="{F90DD4B6-CA57-458A-9017-3D074083AA24}" srcOrd="7" destOrd="0" presId="urn:microsoft.com/office/officeart/2008/layout/LinedList"/>
    <dgm:cxn modelId="{1DE49FAA-965F-4129-BC23-4240A5139929}" type="presParOf" srcId="{F90DD4B6-CA57-458A-9017-3D074083AA24}" destId="{E28A3D16-0BC4-4E85-B155-378ADF1CEB37}" srcOrd="0" destOrd="0" presId="urn:microsoft.com/office/officeart/2008/layout/LinedList"/>
    <dgm:cxn modelId="{42F24ACD-C285-4C5F-BDF3-C2F8D80EBC88}" type="presParOf" srcId="{F90DD4B6-CA57-458A-9017-3D074083AA24}" destId="{DD6C0FD6-69E9-4769-8567-F23FAF6F86B7}" srcOrd="1" destOrd="0" presId="urn:microsoft.com/office/officeart/2008/layout/LinedList"/>
    <dgm:cxn modelId="{86A3CC42-EB5E-4A75-BEAD-CCD22761D820}" type="presParOf" srcId="{55A16392-9F4F-4A65-B3AB-05C1729665F8}" destId="{270413FF-96A5-4023-996B-38C031EFE708}" srcOrd="8" destOrd="0" presId="urn:microsoft.com/office/officeart/2008/layout/LinedList"/>
    <dgm:cxn modelId="{D54E24FD-0C02-4F37-BF57-248723EF643B}" type="presParOf" srcId="{55A16392-9F4F-4A65-B3AB-05C1729665F8}" destId="{1BB93CBF-5920-4AE2-B1C6-F69C701059F3}" srcOrd="9" destOrd="0" presId="urn:microsoft.com/office/officeart/2008/layout/LinedList"/>
    <dgm:cxn modelId="{9129C8CE-40E6-4295-99E3-DC923288820D}" type="presParOf" srcId="{1BB93CBF-5920-4AE2-B1C6-F69C701059F3}" destId="{E017B914-BC27-4C56-86C5-FD698F9F7493}" srcOrd="0" destOrd="0" presId="urn:microsoft.com/office/officeart/2008/layout/LinedList"/>
    <dgm:cxn modelId="{B72E44F7-FD31-483B-814B-F8CDEEF80E21}" type="presParOf" srcId="{1BB93CBF-5920-4AE2-B1C6-F69C701059F3}" destId="{A7692BAF-B2EB-460E-854D-26CAD1194733}"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88BBA2-1446-4273-8EC9-A9CDB8974309}">
      <dsp:nvSpPr>
        <dsp:cNvPr id="0" name=""/>
        <dsp:cNvSpPr/>
      </dsp:nvSpPr>
      <dsp:spPr>
        <a:xfrm>
          <a:off x="1212569" y="987197"/>
          <a:ext cx="1300252" cy="130025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569B485-2ED2-40B1-A0D0-802FD7EC4FA5}">
      <dsp:nvSpPr>
        <dsp:cNvPr id="0" name=""/>
        <dsp:cNvSpPr/>
      </dsp:nvSpPr>
      <dsp:spPr>
        <a:xfrm>
          <a:off x="417971" y="2644140"/>
          <a:ext cx="28894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pPr>
          <a:r>
            <a:rPr lang="en-US" sz="2000" kern="1200">
              <a:hlinkClick xmlns:r="http://schemas.openxmlformats.org/officeDocument/2006/relationships" r:id="rId3"/>
            </a:rPr>
            <a:t>alialkis@hacettepe.edu.tr</a:t>
          </a:r>
          <a:endParaRPr lang="en-US" sz="2000" kern="1200"/>
        </a:p>
      </dsp:txBody>
      <dsp:txXfrm>
        <a:off x="417971" y="2644140"/>
        <a:ext cx="2889450" cy="720000"/>
      </dsp:txXfrm>
    </dsp:sp>
    <dsp:sp modelId="{D9B97DF6-CB42-4706-A87C-D8FBE19ADA6E}">
      <dsp:nvSpPr>
        <dsp:cNvPr id="0" name=""/>
        <dsp:cNvSpPr/>
      </dsp:nvSpPr>
      <dsp:spPr>
        <a:xfrm>
          <a:off x="4607673" y="987197"/>
          <a:ext cx="1300252" cy="1300252"/>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988FC43-FFEC-4293-8EC6-01A1B96DF351}">
      <dsp:nvSpPr>
        <dsp:cNvPr id="0" name=""/>
        <dsp:cNvSpPr/>
      </dsp:nvSpPr>
      <dsp:spPr>
        <a:xfrm>
          <a:off x="3813075" y="2644140"/>
          <a:ext cx="28894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pPr>
          <a:r>
            <a:rPr lang="tr-TR" sz="2000" kern="1200"/>
            <a:t>Ali Alkis</a:t>
          </a:r>
          <a:endParaRPr lang="en-US" sz="2000" kern="1200"/>
        </a:p>
      </dsp:txBody>
      <dsp:txXfrm>
        <a:off x="3813075" y="2644140"/>
        <a:ext cx="2889450" cy="720000"/>
      </dsp:txXfrm>
    </dsp:sp>
    <dsp:sp modelId="{CABE9691-4C3E-41C6-933E-0C6F597E97A1}">
      <dsp:nvSpPr>
        <dsp:cNvPr id="0" name=""/>
        <dsp:cNvSpPr/>
      </dsp:nvSpPr>
      <dsp:spPr>
        <a:xfrm>
          <a:off x="8002777" y="987197"/>
          <a:ext cx="1300252" cy="1300252"/>
        </a:xfrm>
        <a:prstGeom prst="rect">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2A65161-50A6-435E-8265-6BC034449C36}">
      <dsp:nvSpPr>
        <dsp:cNvPr id="0" name=""/>
        <dsp:cNvSpPr/>
      </dsp:nvSpPr>
      <dsp:spPr>
        <a:xfrm>
          <a:off x="7208178" y="2644140"/>
          <a:ext cx="28894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pPr>
          <a:r>
            <a:rPr lang="en-US" sz="2000" kern="1200"/>
            <a:t>@AliAlkisTR</a:t>
          </a:r>
        </a:p>
      </dsp:txBody>
      <dsp:txXfrm>
        <a:off x="7208178" y="2644140"/>
        <a:ext cx="2889450" cy="720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F628AA-3CFF-4793-B676-1284A80A1252}">
      <dsp:nvSpPr>
        <dsp:cNvPr id="0" name=""/>
        <dsp:cNvSpPr/>
      </dsp:nvSpPr>
      <dsp:spPr>
        <a:xfrm>
          <a:off x="0" y="410"/>
          <a:ext cx="4537073" cy="0"/>
        </a:xfrm>
        <a:prstGeom prst="lin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6350" cap="flat" cmpd="sng" algn="ctr">
          <a:solidFill>
            <a:schemeClr val="accent3">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EB430D70-D36B-4270-9451-4F018A93875D}">
      <dsp:nvSpPr>
        <dsp:cNvPr id="0" name=""/>
        <dsp:cNvSpPr/>
      </dsp:nvSpPr>
      <dsp:spPr>
        <a:xfrm>
          <a:off x="0" y="410"/>
          <a:ext cx="4537073" cy="6721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it-IT" sz="1800" kern="1200">
              <a:latin typeface="Sitka Text" pitchFamily="2" charset="0"/>
            </a:rPr>
            <a:t>Setting the scene</a:t>
          </a:r>
          <a:endParaRPr lang="en-US" sz="1800" kern="1200">
            <a:latin typeface="Sitka Text" pitchFamily="2" charset="0"/>
          </a:endParaRPr>
        </a:p>
      </dsp:txBody>
      <dsp:txXfrm>
        <a:off x="0" y="410"/>
        <a:ext cx="4537073" cy="672156"/>
      </dsp:txXfrm>
    </dsp:sp>
    <dsp:sp modelId="{B93F7A13-39C2-4F4D-A029-8614452FCBAB}">
      <dsp:nvSpPr>
        <dsp:cNvPr id="0" name=""/>
        <dsp:cNvSpPr/>
      </dsp:nvSpPr>
      <dsp:spPr>
        <a:xfrm>
          <a:off x="0" y="672567"/>
          <a:ext cx="4537073" cy="0"/>
        </a:xfrm>
        <a:prstGeom prst="lin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6350" cap="flat" cmpd="sng" algn="ctr">
          <a:solidFill>
            <a:schemeClr val="accent3">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2CFB55EE-DE06-46D6-86A1-9E59440A93F7}">
      <dsp:nvSpPr>
        <dsp:cNvPr id="0" name=""/>
        <dsp:cNvSpPr/>
      </dsp:nvSpPr>
      <dsp:spPr>
        <a:xfrm>
          <a:off x="0" y="672567"/>
          <a:ext cx="4537073" cy="6721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it-IT" sz="1800" kern="1200">
              <a:latin typeface="Sitka Text" pitchFamily="2" charset="0"/>
            </a:rPr>
            <a:t>Relevance of the research</a:t>
          </a:r>
          <a:endParaRPr lang="en-US" sz="1800" kern="1200">
            <a:latin typeface="Sitka Text" pitchFamily="2" charset="0"/>
          </a:endParaRPr>
        </a:p>
      </dsp:txBody>
      <dsp:txXfrm>
        <a:off x="0" y="672567"/>
        <a:ext cx="4537073" cy="672156"/>
      </dsp:txXfrm>
    </dsp:sp>
    <dsp:sp modelId="{2DBF716B-1BDF-46C2-9514-FFFA9F931D55}">
      <dsp:nvSpPr>
        <dsp:cNvPr id="0" name=""/>
        <dsp:cNvSpPr/>
      </dsp:nvSpPr>
      <dsp:spPr>
        <a:xfrm>
          <a:off x="0" y="1344723"/>
          <a:ext cx="4537073" cy="0"/>
        </a:xfrm>
        <a:prstGeom prst="lin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6350" cap="flat" cmpd="sng" algn="ctr">
          <a:solidFill>
            <a:schemeClr val="accent3">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9E1B430D-E6F9-4301-ABA5-09693D349305}">
      <dsp:nvSpPr>
        <dsp:cNvPr id="0" name=""/>
        <dsp:cNvSpPr/>
      </dsp:nvSpPr>
      <dsp:spPr>
        <a:xfrm>
          <a:off x="0" y="1344723"/>
          <a:ext cx="4537073" cy="6721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it-IT" sz="1800" kern="1200">
              <a:latin typeface="Sitka Text" pitchFamily="2" charset="0"/>
            </a:rPr>
            <a:t>Theoretical framework and methodology</a:t>
          </a:r>
          <a:endParaRPr lang="en-US" sz="1800" kern="1200">
            <a:latin typeface="Sitka Text" pitchFamily="2" charset="0"/>
          </a:endParaRPr>
        </a:p>
      </dsp:txBody>
      <dsp:txXfrm>
        <a:off x="0" y="1344723"/>
        <a:ext cx="4537073" cy="672156"/>
      </dsp:txXfrm>
    </dsp:sp>
    <dsp:sp modelId="{69DE5B9D-A9D5-4E97-9FB4-065C93266299}">
      <dsp:nvSpPr>
        <dsp:cNvPr id="0" name=""/>
        <dsp:cNvSpPr/>
      </dsp:nvSpPr>
      <dsp:spPr>
        <a:xfrm>
          <a:off x="0" y="2016880"/>
          <a:ext cx="4537073" cy="0"/>
        </a:xfrm>
        <a:prstGeom prst="lin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6350" cap="flat" cmpd="sng" algn="ctr">
          <a:solidFill>
            <a:schemeClr val="accent3">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E28A3D16-0BC4-4E85-B155-378ADF1CEB37}">
      <dsp:nvSpPr>
        <dsp:cNvPr id="0" name=""/>
        <dsp:cNvSpPr/>
      </dsp:nvSpPr>
      <dsp:spPr>
        <a:xfrm>
          <a:off x="0" y="2016880"/>
          <a:ext cx="4537073" cy="6721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it-IT" sz="1800" kern="1200">
              <a:latin typeface="Sitka Text" pitchFamily="2" charset="0"/>
            </a:rPr>
            <a:t>The B61-12/F-35A system</a:t>
          </a:r>
          <a:endParaRPr lang="en-US" sz="1800" kern="1200">
            <a:latin typeface="Sitka Text" pitchFamily="2" charset="0"/>
          </a:endParaRPr>
        </a:p>
      </dsp:txBody>
      <dsp:txXfrm>
        <a:off x="0" y="2016880"/>
        <a:ext cx="4537073" cy="672156"/>
      </dsp:txXfrm>
    </dsp:sp>
    <dsp:sp modelId="{270413FF-96A5-4023-996B-38C031EFE708}">
      <dsp:nvSpPr>
        <dsp:cNvPr id="0" name=""/>
        <dsp:cNvSpPr/>
      </dsp:nvSpPr>
      <dsp:spPr>
        <a:xfrm>
          <a:off x="0" y="2689036"/>
          <a:ext cx="4537073" cy="0"/>
        </a:xfrm>
        <a:prstGeom prst="lin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6350" cap="flat" cmpd="sng" algn="ctr">
          <a:solidFill>
            <a:schemeClr val="accent3">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E017B914-BC27-4C56-86C5-FD698F9F7493}">
      <dsp:nvSpPr>
        <dsp:cNvPr id="0" name=""/>
        <dsp:cNvSpPr/>
      </dsp:nvSpPr>
      <dsp:spPr>
        <a:xfrm>
          <a:off x="0" y="2689036"/>
          <a:ext cx="4537073" cy="6721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it-IT" sz="1800" kern="1200">
              <a:latin typeface="Sitka Text" pitchFamily="2" charset="0"/>
            </a:rPr>
            <a:t>Key findings</a:t>
          </a:r>
          <a:endParaRPr lang="en-US" sz="1800" kern="1200">
            <a:latin typeface="Sitka Text" pitchFamily="2" charset="0"/>
          </a:endParaRPr>
        </a:p>
      </dsp:txBody>
      <dsp:txXfrm>
        <a:off x="0" y="2689036"/>
        <a:ext cx="4537073" cy="672156"/>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42063C3-1648-4478-A305-B1672A458F58}" type="datetimeFigureOut">
              <a:rPr lang="en-US" smtClean="0"/>
              <a:t>3/6/2024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B447DBB-DF75-43FC-85BB-F8954937E792}" type="slidenum">
              <a:rPr lang="en-US" smtClean="0"/>
              <a:t>‹#›</a:t>
            </a:fld>
            <a:endParaRPr lang="en-US"/>
          </a:p>
        </p:txBody>
      </p:sp>
    </p:spTree>
    <p:extLst>
      <p:ext uri="{BB962C8B-B14F-4D97-AF65-F5344CB8AC3E}">
        <p14:creationId xmlns:p14="http://schemas.microsoft.com/office/powerpoint/2010/main" val="860226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s://www.russiamatters.org/analysis/escalate-deescalate-part-russias-nuclear-toolbox" TargetMode="External"/><Relationship Id="rId2" Type="http://schemas.openxmlformats.org/officeDocument/2006/relationships/slide" Target="../slides/slide73.xml"/><Relationship Id="rId1" Type="http://schemas.openxmlformats.org/officeDocument/2006/relationships/notesMaster" Target="../notesMasters/notesMaster1.xml"/><Relationship Id="rId4" Type="http://schemas.openxmlformats.org/officeDocument/2006/relationships/hyperlink" Target="https://thebulletin.org/2024/02/escalating-to-de-escalate-with-nuclear-weapons-research-shows-its-a-particularly-bad-idea/?utm_source=AM+Nukes+Roundup&amp;utm_campaign=d6e8449b38-EMAIL_CAMPAIGN_2018_07_25_12_19_COPY_01&amp;utm_medium=email&amp;utm_term=0_547ee518ec-d6e8449b38-391895502" TargetMode="Externa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FB7052-4C97-B448-9D21-F32BE132E7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40597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0FF291-4DAC-4664-85AD-9CC3210B6DD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4564742"/>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027DC7-5F0C-8C66-AE90-D12B4319C6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D46B67-33A8-C6E5-0BEA-29C3B28AFAE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AE36A2-7093-96D3-DE7A-FC41829CA70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0CB6031-92BD-E9D7-2EDA-643F0E3E687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FB7052-4C97-B448-9D21-F32BE132E7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92749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0FF291-4DAC-4664-85AD-9CC3210B6DD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43211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0FF291-4DAC-4664-85AD-9CC3210B6DD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99218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EEB007-F46A-6F89-9A0A-F4A61D8A2C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09541B-FBD9-0F51-EB6B-C69FC67CFC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12BCF9-8319-D00A-1CD4-F7CC0A9A679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D3587F7-61B6-EEAA-7F40-4C62EA03CD7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0FF291-4DAC-4664-85AD-9CC3210B6DD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25405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0FF291-4DAC-4664-85AD-9CC3210B6DD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98013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0FF291-4DAC-4664-85AD-9CC3210B6DD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84612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4F59CE-5D34-3742-986C-6CF534C8D3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635B15-C92F-C8CA-B19E-140819CEE6A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00EFAB0-312C-20A4-8C77-4A7AF4EB7D6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5EDBA2F-F7C7-18EA-4829-EA79E437C7C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FB7052-4C97-B448-9D21-F32BE132E7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91964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35A12E-D0A6-4EAF-B2A2-A368F3FC7060}"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40896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35A12E-D0A6-4EAF-B2A2-A368F3FC7060}"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9388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35A12E-D0A6-4EAF-B2A2-A368F3FC7060}"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52999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a:xfrm>
            <a:off x="423863" y="4784070"/>
            <a:ext cx="5961062" cy="4569480"/>
          </a:xfrm>
        </p:spPr>
        <p:txBody>
          <a:bodyPr/>
          <a:lstStyle/>
          <a:p>
            <a:pPr marL="0" indent="0" algn="l">
              <a:buFont typeface="+mj-lt"/>
              <a:buNone/>
            </a:pPr>
            <a:endParaRPr lang="en-US" b="0" i="0" noProof="0" dirty="0">
              <a:effectLst/>
              <a:latin typeface="Söhne"/>
            </a:endParaRPr>
          </a:p>
        </p:txBody>
      </p:sp>
      <p:sp>
        <p:nvSpPr>
          <p:cNvPr id="4" name="Slayt Numarası Yer Tutucus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E85C98-825D-4E92-BEDB-F6150D6C2A4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31987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CB1861-BA81-4431-E883-8BF5110639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16F0BD-0435-D722-4442-377A0656E3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68E3C3-9285-5F20-9FA9-1D39A23A90F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C5C462C-A371-ECF7-348F-2B89FE44FAE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FB7052-4C97-B448-9D21-F32BE132E7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84253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noProof="0"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03AB34-0F40-45FE-940C-D341804C77B6}"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56832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8971C1-ED0C-ABE7-A988-D8A234F3D8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B89CAD-189D-9FAA-9E82-7AF04DE950F1}"/>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5E83B926-4F69-7AAF-81C0-96C765582FA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381E60E-8BFD-40D1-76A9-3E0848A6CFBA}"/>
              </a:ext>
            </a:extLst>
          </p:cNvPr>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1FFB7052-4C97-B448-9D21-F32BE132E70A}"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37</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1444576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896155-5705-CACB-1A15-036FD3FED6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9E7D71-C7FE-C3E7-B388-6C4247054F53}"/>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A886FAC0-9AEB-F032-D260-910DBF4E786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121BE3C-AB9C-C4A0-94C8-BBE8CFC1A4B7}"/>
              </a:ext>
            </a:extLst>
          </p:cNvPr>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1FFB7052-4C97-B448-9D21-F32BE132E70A}"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38</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9712753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ED430D-2DF0-E9E7-1390-8DDE2C1FA1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BB8165-3EB9-4990-85EF-49A26E3053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DC4661-DB93-8CE5-9129-A4DD5269359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1376C9F-002D-2735-B71E-34E64E6E2E4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FB7052-4C97-B448-9D21-F32BE132E7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09235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275eb793436_0_1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275eb793436_0_13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0" name="Google Shape;100;g275eb793436_0_13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1f1f6b0f2bc_0_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1f1f6b0f2bc_0_3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9" name="Google Shape;109;g1f1f6b0f2bc_0_3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2b95796bba7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 name="Google Shape;117;g2b95796bba7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8" name="Google Shape;118;g2b95796bba7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1f1f6b0f2bc_0_1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1f1f6b0f2bc_0_18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8" name="Google Shape;128;g1f1f6b0f2bc_0_18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1f1f6b0f2bc_0_2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1f1f6b0f2bc_0_24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8" name="Google Shape;138;g1f1f6b0f2bc_0_24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0FF291-4DAC-4664-85AD-9CC3210B6DD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05329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1f1f6b0f2bc_0_2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1f1f6b0f2bc_0_27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7" name="Google Shape;147;g1f1f6b0f2bc_0_27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1f1f6b0f2bc_0_19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1f1f6b0f2bc_0_19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7" name="Google Shape;157;g1f1f6b0f2bc_0_19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1f1f6b0f2bc_0_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1f1f6b0f2bc_0_8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7" name="Google Shape;167;g1f1f6b0f2bc_0_8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1f1f6b0f2bc_0_9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g1f1f6b0f2bc_0_9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5" name="Google Shape;175;g1f1f6b0f2bc_0_9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1f1f6b0f2bc_0_2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 name="Google Shape;183;g1f1f6b0f2bc_0_22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4" name="Google Shape;184;g1f1f6b0f2bc_0_22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1f1f6b0f2bc_0_2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1f1f6b0f2bc_0_23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3" name="Google Shape;193;g1f1f6b0f2bc_0_23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1f1f6b0f2bc_0_1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1f1f6b0f2bc_0_12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2" name="Google Shape;202;g1f1f6b0f2bc_0_12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1f1f6b0f2bc_0_1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 name="Google Shape;208;g1f1f6b0f2bc_0_11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9" name="Google Shape;209;g1f1f6b0f2bc_0_11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1f1f6b0f2bc_0_18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1f1f6b0f2bc_0_18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7" name="Google Shape;217;g1f1f6b0f2bc_0_18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1f1f6b0f2bc_0_1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1f1f6b0f2bc_0_13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5" name="Google Shape;225;g1f1f6b0f2bc_0_13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0FF291-4DAC-4664-85AD-9CC3210B6DD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708003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1f1f6b0f2bc_0_20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g1f1f6b0f2bc_0_20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5" name="Google Shape;235;g1f1f6b0f2bc_0_20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1f1f6b0f2bc_0_2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 name="Google Shape;244;g1f1f6b0f2bc_0_21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5" name="Google Shape;245;g1f1f6b0f2bc_0_21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1f1f6b0f2bc_0_1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 name="Google Shape;254;g1f1f6b0f2bc_0_15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5" name="Google Shape;255;g1f1f6b0f2bc_0_15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1f1f6b0f2bc_0_1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 name="Google Shape;265;g1f1f6b0f2bc_0_17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6" name="Google Shape;266;g1f1f6b0f2bc_0_17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F19717-EF57-2D77-BC60-F70C7FD236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CEE28E-5B81-234B-F0C7-1A4F038ABF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C01D19-40FD-EB88-2EAB-24464EBEEEA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6D50B19-BE36-F172-C67E-5403C234DDB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FB7052-4C97-B448-9D21-F32BE132E7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6471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8794a74c9d_0_247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 name="Google Shape;153;g8794a74c9d_0_24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1e1b4d88e7e_0_5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 name="Google Shape;160;g1e1b4d88e7e_0_5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According to report - 204 nuclear remarks,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1e1b4d88e7e_0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1e1b4d88e7e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1e1b4d88e7e_0_49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 name="Google Shape;179;g1e1b4d88e7e_0_4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 For example, the 2014 annexation of Russia displayed Russia’s ability to operate at a low level of conflict and avoid NATO intervention.</a:t>
            </a:r>
            <a:endParaRPr/>
          </a:p>
          <a:p>
            <a:pPr marL="0" lvl="0" indent="0" algn="l" rtl="0">
              <a:spcBef>
                <a:spcPts val="0"/>
              </a:spcBef>
              <a:spcAft>
                <a:spcPts val="0"/>
              </a:spcAft>
              <a:buNone/>
            </a:pPr>
            <a:endParaRPr/>
          </a:p>
          <a:p>
            <a:pPr marL="0" lvl="0" indent="0" algn="l" rtl="0">
              <a:spcBef>
                <a:spcPts val="0"/>
              </a:spcBef>
              <a:spcAft>
                <a:spcPts val="0"/>
              </a:spcAft>
              <a:buNone/>
            </a:pPr>
            <a:r>
              <a:rPr lang="en" u="sng">
                <a:solidFill>
                  <a:schemeClr val="hlink"/>
                </a:solidFill>
                <a:hlinkClick r:id="rId3"/>
              </a:rPr>
              <a:t>https://www.russiamatters.org/analysis/escalate-deescalate-part-russias-nuclear-toolbox</a:t>
            </a:r>
            <a:r>
              <a:rPr lang="en"/>
              <a:t> </a:t>
            </a:r>
            <a:endParaRPr/>
          </a:p>
          <a:p>
            <a:pPr marL="0" lvl="0" indent="0" algn="l" rtl="0">
              <a:spcBef>
                <a:spcPts val="0"/>
              </a:spcBef>
              <a:spcAft>
                <a:spcPts val="0"/>
              </a:spcAft>
              <a:buNone/>
            </a:pPr>
            <a:r>
              <a:rPr lang="en" u="sng">
                <a:solidFill>
                  <a:schemeClr val="hlink"/>
                </a:solidFill>
                <a:hlinkClick r:id="rId4"/>
              </a:rPr>
              <a:t>https://thebulletin.org/2024/02/escalating-to-de-escalate-with-nuclear-weapons-research-shows-its-a-particularly-bad-idea/?utm_source=AM+Nukes+Roundup&amp;utm_campaign=d6e8449b38-EMAIL_CAMPAIGN_2018_07_25_12_19_COPY_01&amp;utm_medium=email&amp;utm_term=0_547ee518ec-d6e8449b38-391895502</a:t>
            </a:r>
            <a:r>
              <a:rPr lang="en"/>
              <a:t>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2b92ba62e66_0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2b92ba62e66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 For example, the 2014 annexation of Russia displayed Russia’s ability to operate at a low level of conflict and avoid NATO intervention.</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42C241-C1D3-4CAF-B414-045345A836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265055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1e1b4d88e7e_0_127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 name="Google Shape;191;g1e1b4d88e7e_0_12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877b642fd3_0_2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877b642fd3_0_2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2b5269afd24_1_8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 name="Google Shape;217;g2b5269afd24_1_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 including the Russian word for deterrence which also means containment\ (people love to show off that they know this)</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1e1b4d88e7e_1_1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1e1b4d88e7e_1_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1e1b4d88e7e_0_4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1e1b4d88e7e_0_4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Reference my sources here - used the bulk of michael kofman’s work with referencing russian military doctrines, think tank analysis and recent headlining </a:t>
            </a:r>
            <a:endParaRPr/>
          </a:p>
          <a:p>
            <a:pPr marL="0" lvl="0" indent="0" algn="l" rtl="0">
              <a:spcBef>
                <a:spcPts val="0"/>
              </a:spcBef>
              <a:spcAft>
                <a:spcPts val="0"/>
              </a:spcAft>
              <a:buNone/>
            </a:pPr>
            <a:r>
              <a:rPr lang="en"/>
              <a:t>Discuss methodology here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877b642fd3_0_2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g877b642fd3_0_2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1e1b4d88e7e_1_54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 name="Google Shape;248;g1e1b4d88e7e_1_5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1e1b4d88e7e_0_4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 name="Google Shape;256;g1e1b4d88e7e_0_4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Previous Russian military doctrine regarded the use of these nuclear weapons as limited in scope.</a:t>
            </a:r>
            <a:endParaRPr/>
          </a:p>
          <a:p>
            <a:pPr marL="0" lvl="0" indent="0" algn="l" rtl="0">
              <a:spcBef>
                <a:spcPts val="1000"/>
              </a:spcBef>
              <a:spcAft>
                <a:spcPts val="0"/>
              </a:spcAft>
              <a:buNone/>
            </a:pPr>
            <a:r>
              <a:rPr lang="en"/>
              <a:t>Military (conventional) and non-military means </a:t>
            </a:r>
            <a:endParaRPr/>
          </a:p>
          <a:p>
            <a:pPr marL="0" lvl="0" indent="0" algn="l" rtl="0">
              <a:spcBef>
                <a:spcPts val="1000"/>
              </a:spcBef>
              <a:spcAft>
                <a:spcPts val="0"/>
              </a:spcAft>
              <a:buNone/>
            </a:pPr>
            <a:r>
              <a:rPr lang="en"/>
              <a:t>Variety of sources, CNA , oscar jonsson, </a:t>
            </a:r>
            <a:endParaRPr/>
          </a:p>
          <a:p>
            <a:pPr marL="0" lvl="0" indent="0" algn="l" rtl="0">
              <a:spcBef>
                <a:spcPts val="1000"/>
              </a:spcBef>
              <a:spcAft>
                <a:spcPts val="0"/>
              </a:spcAft>
              <a:buNone/>
            </a:pPr>
            <a:r>
              <a:rPr lang="en"/>
              <a:t>Nonviolent means of information warfare and traditional war-fighting go hand in hand to manage conflicts.</a:t>
            </a:r>
            <a:endParaRPr/>
          </a:p>
          <a:p>
            <a:pPr marL="0" lvl="0" indent="0" algn="l" rtl="0">
              <a:spcBef>
                <a:spcPts val="1000"/>
              </a:spcBef>
              <a:spcAft>
                <a:spcPts val="0"/>
              </a:spcAft>
              <a:buNone/>
            </a:pPr>
            <a:endParaRPr/>
          </a:p>
          <a:p>
            <a:pPr marL="0" lvl="0" indent="0" algn="l" rtl="0">
              <a:spcBef>
                <a:spcPts val="1000"/>
              </a:spcBef>
              <a:spcAft>
                <a:spcPts val="0"/>
              </a:spcAft>
              <a:buNone/>
            </a:pPr>
            <a:r>
              <a:rPr lang="en"/>
              <a:t>Higher acceptance of risk and a lower threshold for the use of force</a:t>
            </a:r>
            <a:endParaRPr/>
          </a:p>
          <a:p>
            <a:pPr marL="0" lvl="0" indent="0" algn="l" rtl="0">
              <a:spcBef>
                <a:spcPts val="1000"/>
              </a:spcBef>
              <a:spcAft>
                <a:spcPts val="1000"/>
              </a:spcAft>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1e1b4d88e7e_1_8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4" name="Google Shape;274;g1e1b4d88e7e_1_8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Strategic deterrence used to contain the adversary during peacetime, and in wartime used for the goal of escalation management</a:t>
            </a:r>
            <a:endParaRPr/>
          </a:p>
          <a:p>
            <a:pPr marL="0" lvl="0" indent="0" algn="l" rtl="0">
              <a:spcBef>
                <a:spcPts val="0"/>
              </a:spcBef>
              <a:spcAft>
                <a:spcPts val="0"/>
              </a:spcAft>
              <a:buNone/>
            </a:pPr>
            <a:r>
              <a:rPr lang="en"/>
              <a:t> and oftentimes, they view the local employment of precision weapons without nuclear weapons at the beginning stages of conflict to potentially prevent or delay the usage of nuclear weapon </a:t>
            </a:r>
            <a:endParaRPr/>
          </a:p>
          <a:p>
            <a:pPr marL="0" lvl="0" indent="0" algn="l" rtl="0">
              <a:spcBef>
                <a:spcPts val="0"/>
              </a:spcBef>
              <a:spcAft>
                <a:spcPts val="0"/>
              </a:spcAft>
              <a:buNone/>
            </a:pPr>
            <a:endParaRPr/>
          </a:p>
          <a:p>
            <a:pPr marL="0" lvl="0" indent="0" algn="l" rtl="0">
              <a:spcBef>
                <a:spcPts val="0"/>
              </a:spcBef>
              <a:spcAft>
                <a:spcPts val="0"/>
              </a:spcAft>
              <a:buNone/>
            </a:pPr>
            <a:r>
              <a:rPr lang="en"/>
              <a:t>strategic defensive</a:t>
            </a:r>
            <a:endParaRPr/>
          </a:p>
          <a:p>
            <a:pPr marL="0" lvl="0" indent="0" algn="l" rtl="0">
              <a:spcBef>
                <a:spcPts val="0"/>
              </a:spcBef>
              <a:spcAft>
                <a:spcPts val="0"/>
              </a:spcAft>
              <a:buNone/>
            </a:pPr>
            <a:r>
              <a:rPr lang="en"/>
              <a:t>systems such as integrated air and missile defense, and other capabilities that could shock and</a:t>
            </a:r>
            <a:endParaRPr/>
          </a:p>
          <a:p>
            <a:pPr marL="0" lvl="0" indent="0" algn="l" rtl="0">
              <a:spcBef>
                <a:spcPts val="0"/>
              </a:spcBef>
              <a:spcAft>
                <a:spcPts val="0"/>
              </a:spcAft>
              <a:buNone/>
            </a:pPr>
            <a:r>
              <a:rPr lang="en"/>
              <a:t>disorganize an opponent.</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1e1b4d88e7e_1_4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7" name="Google Shape;297;g1e1b4d88e7e_1_4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In Russian thinking, strategic</a:t>
            </a:r>
            <a:endParaRPr/>
          </a:p>
          <a:p>
            <a:pPr marL="0" lvl="0" indent="0" algn="l" rtl="0">
              <a:spcBef>
                <a:spcPts val="0"/>
              </a:spcBef>
              <a:spcAft>
                <a:spcPts val="0"/>
              </a:spcAft>
              <a:buClr>
                <a:schemeClr val="dk1"/>
              </a:buClr>
              <a:buSzPts val="1100"/>
              <a:buFont typeface="Arial"/>
              <a:buNone/>
            </a:pPr>
            <a:r>
              <a:rPr lang="en"/>
              <a:t>deterrence represents both a state's theory of how to attain security in peacetime, and an</a:t>
            </a:r>
            <a:endParaRPr/>
          </a:p>
          <a:p>
            <a:pPr marL="0" lvl="0" indent="0" algn="l" rtl="0">
              <a:spcBef>
                <a:spcPts val="0"/>
              </a:spcBef>
              <a:spcAft>
                <a:spcPts val="0"/>
              </a:spcAft>
              <a:buClr>
                <a:schemeClr val="dk1"/>
              </a:buClr>
              <a:buSzPts val="1100"/>
              <a:buFont typeface="Arial"/>
              <a:buNone/>
            </a:pPr>
            <a:r>
              <a:rPr lang="en"/>
              <a:t>inclusive national security concept to coordinate the various means at its disposal to manage</a:t>
            </a:r>
            <a:endParaRPr/>
          </a:p>
          <a:p>
            <a:pPr marL="0" lvl="0" indent="0" algn="l" rtl="0">
              <a:spcBef>
                <a:spcPts val="0"/>
              </a:spcBef>
              <a:spcAft>
                <a:spcPts val="0"/>
              </a:spcAft>
              <a:buClr>
                <a:schemeClr val="dk1"/>
              </a:buClr>
              <a:buSzPts val="1100"/>
              <a:buFont typeface="Arial"/>
              <a:buNone/>
            </a:pPr>
            <a:r>
              <a:rPr lang="en"/>
              <a:t>escalation.</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r>
              <a:rPr lang="en"/>
              <a:t>. The concept is adaptable: it can apply to managing contingencies ranging from local</a:t>
            </a:r>
            <a:endParaRPr/>
          </a:p>
          <a:p>
            <a:pPr marL="0" lvl="0" indent="0" algn="l" rtl="0">
              <a:spcBef>
                <a:spcPts val="0"/>
              </a:spcBef>
              <a:spcAft>
                <a:spcPts val="0"/>
              </a:spcAft>
              <a:buClr>
                <a:schemeClr val="dk1"/>
              </a:buClr>
              <a:buSzPts val="1100"/>
              <a:buFont typeface="Arial"/>
              <a:buNone/>
            </a:pPr>
            <a:r>
              <a:rPr lang="en"/>
              <a:t>wars with a single state, to regional conflicts against coalitions, to large-scale wars against</a:t>
            </a:r>
            <a:endParaRPr/>
          </a:p>
          <a:p>
            <a:pPr marL="0" lvl="0" indent="0" algn="l" rtl="0">
              <a:spcBef>
                <a:spcPts val="0"/>
              </a:spcBef>
              <a:spcAft>
                <a:spcPts val="0"/>
              </a:spcAft>
              <a:buClr>
                <a:schemeClr val="dk1"/>
              </a:buClr>
              <a:buSzPts val="1100"/>
              <a:buFont typeface="Arial"/>
              <a:buNone/>
            </a:pPr>
            <a:r>
              <a:rPr lang="en"/>
              <a:t>nuclear-armed global powers such as the United States. Table 1 provides a reference on how</a:t>
            </a:r>
            <a:endParaRPr/>
          </a:p>
          <a:p>
            <a:pPr marL="0" lvl="0" indent="0" algn="l" rtl="0">
              <a:spcBef>
                <a:spcPts val="0"/>
              </a:spcBef>
              <a:spcAft>
                <a:spcPts val="0"/>
              </a:spcAft>
              <a:buClr>
                <a:schemeClr val="dk1"/>
              </a:buClr>
              <a:buSzPts val="1100"/>
              <a:buFont typeface="Arial"/>
              <a:buNone/>
            </a:pPr>
            <a:r>
              <a:rPr lang="en"/>
              <a:t>the Russian military conceives of conflict phases</a:t>
            </a:r>
            <a:endParaRPr/>
          </a:p>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0FF291-4DAC-4664-85AD-9CC3210B6DD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119635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2b69fe4da55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 name="Google Shape;305;g2b69fe4da5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 Therefore, escalation management is best used when damaging the adversary enough to make them realize that any benefit a war would have provided for them is going to be overshadowed by the costs inflicted on them if they pursue this war.</a:t>
            </a:r>
            <a:endParaRPr/>
          </a:p>
          <a:p>
            <a:pPr marL="0" lvl="0" indent="0" algn="l" rtl="0">
              <a:spcBef>
                <a:spcPts val="0"/>
              </a:spcBef>
              <a:spcAft>
                <a:spcPts val="0"/>
              </a:spcAft>
              <a:buNone/>
            </a:pPr>
            <a:r>
              <a:rPr lang="en"/>
              <a:t>Apply these takeaways to Ukraine and how the distinction between these three is crucial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2b69fe4da55_0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 name="Google Shape;335;g2b69fe4da55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g1e1b4d88e7e_1_5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3" name="Google Shape;343;g1e1b4d88e7e_1_5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Reference recent displays of nuclear escalation, and what to understand in the current context </a:t>
            </a:r>
            <a:endParaRPr/>
          </a:p>
          <a:p>
            <a:pPr marL="0" lvl="0" indent="0" algn="l" rtl="0">
              <a:spcBef>
                <a:spcPts val="0"/>
              </a:spcBef>
              <a:spcAft>
                <a:spcPts val="0"/>
              </a:spcAft>
              <a:buClr>
                <a:schemeClr val="dk1"/>
              </a:buClr>
              <a:buSzPts val="1100"/>
              <a:buFont typeface="Arial"/>
              <a:buNone/>
            </a:pPr>
            <a:r>
              <a:rPr lang="en"/>
              <a:t>Reference these two examples of putin’s discourse as examples of nonmilitary means of deterrence- all levels of war </a:t>
            </a:r>
            <a:endParaRPr/>
          </a:p>
          <a:p>
            <a:pPr marL="0" lvl="0" indent="0" algn="l" rtl="0">
              <a:spcBef>
                <a:spcPts val="0"/>
              </a:spcBef>
              <a:spcAft>
                <a:spcPts val="0"/>
              </a:spcAft>
              <a:buClr>
                <a:schemeClr val="dk1"/>
              </a:buClr>
              <a:buSzPts val="1100"/>
              <a:buFont typeface="Arial"/>
              <a:buNone/>
            </a:pPr>
            <a:r>
              <a:rPr lang="en"/>
              <a:t>Strategic deterrence will continue to be a focal point of Russia’s military strategy in the future; as new systems, such as the Poseidon (intercontinental nuclear-powered nuclear torpedo) and the Burevesnik (intercontinental nuclear-powered nuclear cruise missile) evolve, Russia will utilize these non-strategic nuclear weapons in escalation management </a:t>
            </a:r>
            <a:endParaRPr/>
          </a:p>
          <a:p>
            <a:pPr marL="0" lvl="0" indent="0" algn="l" rtl="0">
              <a:spcBef>
                <a:spcPts val="0"/>
              </a:spcBef>
              <a:spcAft>
                <a:spcPts val="0"/>
              </a:spcAft>
              <a:buClr>
                <a:schemeClr val="dk1"/>
              </a:buClr>
              <a:buSzPts val="1100"/>
              <a:buFont typeface="Arial"/>
              <a:buNone/>
            </a:pPr>
            <a:r>
              <a:rPr lang="en"/>
              <a:t>"Russia will utilize these non-strategic nuclear weapons to *strengthen/complicate/ etc) escalation management </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877b642fd3_0_29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0" name="Google Shape;360;g877b642fd3_0_2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g1e1b4d88e7e_0_8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8" name="Google Shape;368;g1e1b4d88e7e_0_8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So what slide - why is this research important? Because nuclear risk poses a threat to us all </a:t>
            </a:r>
            <a:endParaRPr/>
          </a:p>
          <a:p>
            <a:pPr marL="0" lvl="0" indent="0" algn="l" rtl="0">
              <a:spcBef>
                <a:spcPts val="0"/>
              </a:spcBef>
              <a:spcAft>
                <a:spcPts val="0"/>
              </a:spcAft>
              <a:buNone/>
            </a:pPr>
            <a:r>
              <a:rPr lang="en"/>
              <a:t>Relate to ukraine conflict </a:t>
            </a:r>
            <a:endParaRPr/>
          </a:p>
          <a:p>
            <a:pPr marL="0" lvl="0" indent="0" algn="l" rtl="0">
              <a:spcBef>
                <a:spcPts val="0"/>
              </a:spcBef>
              <a:spcAft>
                <a:spcPts val="0"/>
              </a:spcAft>
              <a:buNone/>
            </a:pPr>
            <a:endParaRPr/>
          </a:p>
          <a:p>
            <a:pPr marL="0" lvl="0" indent="0" algn="l" rtl="0">
              <a:spcBef>
                <a:spcPts val="0"/>
              </a:spcBef>
              <a:spcAft>
                <a:spcPts val="0"/>
              </a:spcAft>
              <a:buNone/>
            </a:pPr>
            <a:r>
              <a:rPr lang="en"/>
              <a:t> Russia has been ultimately relying on lower-level actions that use escalation management to deter the U.S. and prevent any threat of external intervention in these conflicts. This is specifically alarming because it provides Russia with more flexibility below the nuclear threshold to manage escalation and wage conflicts.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1279D6-BD32-DBA9-4305-2783EEFE1C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0357C9-D0AB-2D53-9515-94AD575A3C80}"/>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86A1A414-0D8A-D850-1E1E-DEFEC846A4F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8FD2B27-46D2-9305-B168-F5551C559455}"/>
              </a:ext>
            </a:extLst>
          </p:cNvPr>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1FFB7052-4C97-B448-9D21-F32BE132E70A}"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90</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08850807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2ba9172bea7_0_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2ba9172bea7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 cat amongst the ruins of a destroyed apartment building in Borodyanka</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2b9e74024f5_0_3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2b9e74024f5_0_3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900">
                <a:solidFill>
                  <a:schemeClr val="dk1"/>
                </a:solidFill>
              </a:rPr>
              <a:t>This presentation will follow the following structure. First, I will introduce the ethical framework that guides my reasoning and argumentation. Then, I will show how this framework applies to the war in Ukraine, and discuss nuclear coercion and nuclear risk in this context. </a:t>
            </a:r>
            <a:endParaRPr sz="9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900">
                <a:solidFill>
                  <a:schemeClr val="dk1"/>
                </a:solidFill>
              </a:rPr>
              <a:t>Following this background discussion, I will point out some issues with prevalent arguments in expert reasoning and suggest some additional relevant considerations. </a:t>
            </a:r>
            <a:endParaRPr sz="9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900">
                <a:solidFill>
                  <a:schemeClr val="dk1"/>
                </a:solidFill>
              </a:rPr>
              <a:t>Finally, I will make some suggestions for courses of action that might mitigate nuclear risk while still allowing us to fulfill our moral obligations to Ukrainians.</a:t>
            </a:r>
            <a:endParaRPr sz="900">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2b7ed9ea06c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2b7ed9ea06c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900">
                <a:solidFill>
                  <a:schemeClr val="dk1"/>
                </a:solidFill>
              </a:rPr>
              <a:t>In this presentation, I will make and defend two claims:</a:t>
            </a:r>
            <a:endParaRPr sz="9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900">
                <a:solidFill>
                  <a:schemeClr val="dk1"/>
                </a:solidFill>
              </a:rPr>
              <a:t>First, that there is a strong duty on the part of the international community to ensure that Ukraine achieves a military victory in its current war against Russian aggression and full territorial integrity. </a:t>
            </a:r>
            <a:endParaRPr sz="9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900">
                <a:solidFill>
                  <a:schemeClr val="dk1"/>
                </a:solidFill>
              </a:rPr>
              <a:t>Second, that the most relevant consideration with respect to the extent and nature of International assistance concerns Russian nuclear coercion, and furthermore, that it is not obvious that nuclear war risks are lower if Western nations comply with Russian nuclear coercion. </a:t>
            </a:r>
            <a:endParaRPr sz="900">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B5CD59-1FF0-9934-90CA-98935DDB87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5943B8-A263-D83A-7D04-867C058E59D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FCB99B-C062-60C4-0099-8787484CF0B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sz="1200" noProof="0" dirty="0">
              <a:effectLst/>
              <a:latin typeface="Times New Roman" panose="02020603050405020304" pitchFamily="18" charset="0"/>
              <a:ea typeface="Times New Roman" panose="02020603050405020304" pitchFamily="18" charset="0"/>
            </a:endParaRPr>
          </a:p>
        </p:txBody>
      </p:sp>
      <p:sp>
        <p:nvSpPr>
          <p:cNvPr id="4" name="Slide Number Placeholder 3">
            <a:extLst>
              <a:ext uri="{FF2B5EF4-FFF2-40B4-BE49-F238E27FC236}">
                <a16:creationId xmlns:a16="http://schemas.microsoft.com/office/drawing/2014/main" id="{18BE6DF2-A2B4-DFD1-2B13-0A3445CB582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0FF291-4DAC-4664-85AD-9CC3210B6DD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25111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2b7ed9ea06c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2b7ed9ea06c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Just cause: the reason for going to war is justified. This is often considered to be limited to defense against aggression and humanitarian intervention. </a:t>
            </a:r>
            <a:endParaRPr/>
          </a:p>
          <a:p>
            <a:pPr marL="0" lvl="0" indent="0" algn="l" rtl="0">
              <a:spcBef>
                <a:spcPts val="0"/>
              </a:spcBef>
              <a:spcAft>
                <a:spcPts val="0"/>
              </a:spcAft>
              <a:buNone/>
            </a:pPr>
            <a:r>
              <a:rPr lang="en"/>
              <a:t>Right intent: Is a war being fought with the correct objectives? I.e. to restore legitimate sovereignty, or to stop an atrocity.</a:t>
            </a:r>
            <a:endParaRPr/>
          </a:p>
          <a:p>
            <a:pPr marL="0" lvl="0" indent="0" algn="l" rtl="0">
              <a:spcBef>
                <a:spcPts val="0"/>
              </a:spcBef>
              <a:spcAft>
                <a:spcPts val="0"/>
              </a:spcAft>
              <a:buNone/>
            </a:pPr>
            <a:r>
              <a:rPr lang="en"/>
              <a:t>Right authority: do the parties to the conflict have the appropriate jurisdiction to prosecute a war? In the case of humanitarian intervention, any party has the right authority</a:t>
            </a:r>
            <a:endParaRPr/>
          </a:p>
          <a:p>
            <a:pPr marL="0" lvl="0" indent="0" algn="l" rtl="0">
              <a:spcBef>
                <a:spcPts val="0"/>
              </a:spcBef>
              <a:spcAft>
                <a:spcPts val="0"/>
              </a:spcAft>
              <a:buNone/>
            </a:pPr>
            <a:r>
              <a:rPr lang="en"/>
              <a:t>Last resort: have all plausible non violent options been pursued?</a:t>
            </a:r>
            <a:endParaRPr/>
          </a:p>
          <a:p>
            <a:pPr marL="0" lvl="0" indent="0" algn="l" rtl="0">
              <a:spcBef>
                <a:spcPts val="0"/>
              </a:spcBef>
              <a:spcAft>
                <a:spcPts val="0"/>
              </a:spcAft>
              <a:buNone/>
            </a:pPr>
            <a:r>
              <a:rPr lang="en"/>
              <a:t>Chance of success: is there a reasonable chance of victory? Note that this does not mean that victory is ensured, or even overwhelmingly likely. This criterion does not always apply in cases of defense against aggression, according to some theorists </a:t>
            </a:r>
            <a:endParaRPr/>
          </a:p>
          <a:p>
            <a:pPr marL="0" lvl="0" indent="0" algn="l" rtl="0">
              <a:spcBef>
                <a:spcPts val="0"/>
              </a:spcBef>
              <a:spcAft>
                <a:spcPts val="0"/>
              </a:spcAft>
              <a:buNone/>
            </a:pPr>
            <a:r>
              <a:rPr lang="en"/>
              <a:t>Proportionality: </a:t>
            </a:r>
            <a:r>
              <a:rPr lang="en" sz="1200" i="1">
                <a:solidFill>
                  <a:schemeClr val="dk1"/>
                </a:solidFill>
                <a:latin typeface="Times New Roman"/>
                <a:ea typeface="Times New Roman"/>
                <a:cs typeface="Times New Roman"/>
                <a:sym typeface="Times New Roman"/>
              </a:rPr>
              <a:t>Jus ad bellum </a:t>
            </a:r>
            <a:r>
              <a:rPr lang="en" sz="1200">
                <a:solidFill>
                  <a:schemeClr val="dk1"/>
                </a:solidFill>
                <a:latin typeface="Times New Roman"/>
                <a:ea typeface="Times New Roman"/>
                <a:cs typeface="Times New Roman"/>
                <a:sym typeface="Times New Roman"/>
              </a:rPr>
              <a:t>proportionality considers the harms a war inflicts against those it prevents</a:t>
            </a:r>
            <a:r>
              <a:rPr lang="en" sz="900">
                <a:solidFill>
                  <a:schemeClr val="dk1"/>
                </a:solidFill>
                <a:latin typeface="Times New Roman"/>
                <a:ea typeface="Times New Roman"/>
                <a:cs typeface="Times New Roman"/>
                <a:sym typeface="Times New Roman"/>
              </a:rPr>
              <a:t> </a:t>
            </a:r>
            <a:endParaRPr sz="90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a:p>
          <a:p>
            <a:pPr marL="0" lvl="0" indent="0" algn="l" rtl="0">
              <a:spcBef>
                <a:spcPts val="0"/>
              </a:spcBef>
              <a:spcAft>
                <a:spcPts val="0"/>
              </a:spcAft>
              <a:buNone/>
            </a:pPr>
            <a:r>
              <a:rPr lang="en"/>
              <a:t>Why use this framework?</a:t>
            </a:r>
            <a:endParaRPr/>
          </a:p>
          <a:p>
            <a:pPr marL="0" lvl="0" indent="0" algn="l" rtl="0">
              <a:spcBef>
                <a:spcPts val="0"/>
              </a:spcBef>
              <a:spcAft>
                <a:spcPts val="0"/>
              </a:spcAft>
              <a:buNone/>
            </a:pPr>
            <a:r>
              <a:rPr lang="en"/>
              <a:t>The main advantage of this framework is that it balances and incorporates both normative considerations and practical considerations. There are always moral assumptions baked into our decisions, and this framework has the advantage of making that explicit. It also aligns better with our objectives of promoting a just and rules based global order, ultimately enabling us to arrive at the course of action which is both morally justifiable and likely to be successful. </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2b7ed9ea06c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2b7ed9ea06c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2ba9172bea7_0_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 name="Google Shape;92;g2ba9172bea7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Site of a Russian strike directly in front of a children’s daycare center in Borodyanka</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2b7ed9ea06c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2b7ed9ea06c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2b7ed9ea06c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2b7ed9ea06c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Security threat to own citizens, </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2ba9172bea7_0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2ba9172bea7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Graffiti on a destroyed community center in Irpin</a:t>
            </a: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2b7ed9ea06c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 name="Google Shape;114;g2b7ed9ea06c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2b7ed9ea06c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2b7ed9ea06c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2b9e74024f5_0_14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2b9e74024f5_0_14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2b7ed9ea06c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2b7ed9ea06c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0FF291-4DAC-4664-85AD-9CC3210B6DD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486971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2ba9172bea7_0_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2ba9172bea7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Destroyed Russian military equipment on a plaza in the center of Kyiv. Note the plastic covering the statues in order to minimize damage to cultural heritage in event of Russian attacks.</a:t>
            </a: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2b9e74024f5_0_38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2b9e74024f5_0_3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1E501A-114C-6D68-742C-FEBC5628DB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FAA062-A69D-FD2E-5F49-689F67DB23C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E656D34-5C41-73AB-50CA-285D1E4F1FA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F4C5BED-0A4C-AB42-1631-27E5A255365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FB7052-4C97-B448-9D21-F32BE132E7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552344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2b5f938134b_0_1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2b5f938134b_0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2b5f938134b_0_1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2b5f938134b_0_1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2b5f938134b_0_1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2b5f938134b_0_1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200"/>
              </a:spcAft>
              <a:buNone/>
            </a:pPr>
            <a:endParaRPr dirty="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2b5f938134b_0_1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2b5f938134b_0_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2b5f938134b_0_1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2b5f938134b_0_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2b5f938134b_0_17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2b5f938134b_0_1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9B595C-0DB7-E93C-F676-426619AD58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329863-EA1B-6AA0-6F22-13E8BAB612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BDDA336-21E5-ADCC-9279-354A1E085D13}"/>
              </a:ext>
            </a:extLst>
          </p:cNvPr>
          <p:cNvSpPr>
            <a:spLocks noGrp="1"/>
          </p:cNvSpPr>
          <p:nvPr>
            <p:ph type="body" idx="1"/>
          </p:nvPr>
        </p:nvSpPr>
        <p:spPr/>
        <p:txBody>
          <a:bodyPr/>
          <a:lstStyle/>
          <a:p>
            <a:pPr marL="0" indent="0">
              <a:buFont typeface="+mj-lt"/>
              <a:buNone/>
            </a:pPr>
            <a:endParaRPr lang="en-US" dirty="0"/>
          </a:p>
        </p:txBody>
      </p:sp>
      <p:sp>
        <p:nvSpPr>
          <p:cNvPr id="4" name="Slide Number Placeholder 3">
            <a:extLst>
              <a:ext uri="{FF2B5EF4-FFF2-40B4-BE49-F238E27FC236}">
                <a16:creationId xmlns:a16="http://schemas.microsoft.com/office/drawing/2014/main" id="{E6539377-D006-A45D-8A44-ABD6D46583D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0FF291-4DAC-4664-85AD-9CC3210B6DD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145744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2b5f938134b_0_19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2b5f938134b_0_1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2b6c7281983_0_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2b6c7281983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2b5f938134b_0_1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 name="Google Shape;125;g2b5f938134b_0_1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a:p>
            <a:pPr marL="0" lvl="0" indent="0" algn="l" rtl="0">
              <a:spcBef>
                <a:spcPts val="0"/>
              </a:spcBef>
              <a:spcAft>
                <a:spcPts val="0"/>
              </a:spcAft>
              <a:buNone/>
            </a:pPr>
            <a:r>
              <a:rPr lang="en" dirty="0"/>
              <a:t>-public opinion matters-audience costs (look at Allison article)</a:t>
            </a:r>
            <a:endParaRPr dirty="0"/>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2b5f938134b_0_1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2b5f938134b_0_1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2b6c7281983_0_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2b6c7281983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2b6c7281983_0_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2b6c7281983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2b5f938134b_0_19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 name="Google Shape;149;g2b5f938134b_0_1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2b5f938134b_0_1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2b5f938134b_0_1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2b6c7281983_0_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2b6c7281983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2b6c7281983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2b6c7281983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s://bit.ly/3A1uf1Q" TargetMode="External"/><Relationship Id="rId1" Type="http://schemas.openxmlformats.org/officeDocument/2006/relationships/slideMaster" Target="../slideMasters/slideMaster9.xml"/><Relationship Id="rId5" Type="http://schemas.openxmlformats.org/officeDocument/2006/relationships/image" Target="../media/image23.png"/><Relationship Id="rId4" Type="http://schemas.openxmlformats.org/officeDocument/2006/relationships/hyperlink" Target="http://bit.ly/2TtBDfr" TargetMode="Externa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69373-1BEF-4BCD-C92E-A0FF4B53831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EE7282C-34C5-1F72-9081-77A9EDA68D0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0DC790F-F9B9-7BA0-F56B-CD52841B72BA}"/>
              </a:ext>
            </a:extLst>
          </p:cNvPr>
          <p:cNvSpPr>
            <a:spLocks noGrp="1"/>
          </p:cNvSpPr>
          <p:nvPr>
            <p:ph type="dt" sz="half" idx="10"/>
          </p:nvPr>
        </p:nvSpPr>
        <p:spPr/>
        <p:txBody>
          <a:bodyPr/>
          <a:lstStyle/>
          <a:p>
            <a:fld id="{EF136476-E71B-4F68-B430-FB90A4F8DB30}" type="datetimeFigureOut">
              <a:rPr lang="en-US" smtClean="0"/>
              <a:t>3/6/2024</a:t>
            </a:fld>
            <a:endParaRPr lang="en-US"/>
          </a:p>
        </p:txBody>
      </p:sp>
      <p:sp>
        <p:nvSpPr>
          <p:cNvPr id="5" name="Footer Placeholder 4">
            <a:extLst>
              <a:ext uri="{FF2B5EF4-FFF2-40B4-BE49-F238E27FC236}">
                <a16:creationId xmlns:a16="http://schemas.microsoft.com/office/drawing/2014/main" id="{980E4DCA-C767-1439-351F-3A591C31A0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6BA735-CBDC-E31E-067D-9D77DECF9AC1}"/>
              </a:ext>
            </a:extLst>
          </p:cNvPr>
          <p:cNvSpPr>
            <a:spLocks noGrp="1"/>
          </p:cNvSpPr>
          <p:nvPr>
            <p:ph type="sldNum" sz="quarter" idx="12"/>
          </p:nvPr>
        </p:nvSpPr>
        <p:spPr/>
        <p:txBody>
          <a:bodyPr/>
          <a:lstStyle/>
          <a:p>
            <a:fld id="{1D85B884-94C6-4518-A4F8-9593D7D776ED}" type="slidenum">
              <a:rPr lang="en-US" smtClean="0"/>
              <a:t>‹#›</a:t>
            </a:fld>
            <a:endParaRPr lang="en-US"/>
          </a:p>
        </p:txBody>
      </p:sp>
    </p:spTree>
    <p:extLst>
      <p:ext uri="{BB962C8B-B14F-4D97-AF65-F5344CB8AC3E}">
        <p14:creationId xmlns:p14="http://schemas.microsoft.com/office/powerpoint/2010/main" val="7921616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461B2B-066A-2E70-7F37-35A2D1F7EF5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7B57BC-34DE-AC71-0A5B-C7D13297A02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876D43-FA23-D41E-5523-77F2FD0CA49B}"/>
              </a:ext>
            </a:extLst>
          </p:cNvPr>
          <p:cNvSpPr>
            <a:spLocks noGrp="1"/>
          </p:cNvSpPr>
          <p:nvPr>
            <p:ph type="dt" sz="half" idx="10"/>
          </p:nvPr>
        </p:nvSpPr>
        <p:spPr/>
        <p:txBody>
          <a:bodyPr/>
          <a:lstStyle/>
          <a:p>
            <a:fld id="{EF136476-E71B-4F68-B430-FB90A4F8DB30}" type="datetimeFigureOut">
              <a:rPr lang="en-US" smtClean="0"/>
              <a:t>3/6/2024</a:t>
            </a:fld>
            <a:endParaRPr lang="en-US"/>
          </a:p>
        </p:txBody>
      </p:sp>
      <p:sp>
        <p:nvSpPr>
          <p:cNvPr id="5" name="Footer Placeholder 4">
            <a:extLst>
              <a:ext uri="{FF2B5EF4-FFF2-40B4-BE49-F238E27FC236}">
                <a16:creationId xmlns:a16="http://schemas.microsoft.com/office/drawing/2014/main" id="{19258B32-71A7-AE5C-796A-15A4904609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647DD3-2863-00A0-8097-BB78718638AB}"/>
              </a:ext>
            </a:extLst>
          </p:cNvPr>
          <p:cNvSpPr>
            <a:spLocks noGrp="1"/>
          </p:cNvSpPr>
          <p:nvPr>
            <p:ph type="sldNum" sz="quarter" idx="12"/>
          </p:nvPr>
        </p:nvSpPr>
        <p:spPr/>
        <p:txBody>
          <a:bodyPr/>
          <a:lstStyle/>
          <a:p>
            <a:fld id="{1D85B884-94C6-4518-A4F8-9593D7D776ED}" type="slidenum">
              <a:rPr lang="en-US" smtClean="0"/>
              <a:t>‹#›</a:t>
            </a:fld>
            <a:endParaRPr lang="en-US"/>
          </a:p>
        </p:txBody>
      </p:sp>
    </p:spTree>
    <p:extLst>
      <p:ext uri="{BB962C8B-B14F-4D97-AF65-F5344CB8AC3E}">
        <p14:creationId xmlns:p14="http://schemas.microsoft.com/office/powerpoint/2010/main" val="76128852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77"/>
        <p:cNvGrpSpPr/>
        <p:nvPr/>
      </p:nvGrpSpPr>
      <p:grpSpPr>
        <a:xfrm>
          <a:off x="0" y="0"/>
          <a:ext cx="0" cy="0"/>
          <a:chOff x="0" y="0"/>
          <a:chExt cx="0" cy="0"/>
        </a:xfrm>
      </p:grpSpPr>
      <p:sp>
        <p:nvSpPr>
          <p:cNvPr id="78" name="Google Shape;78;p1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9" name="Google Shape;79;p19"/>
          <p:cNvSpPr txBox="1">
            <a:spLocks noGrp="1"/>
          </p:cNvSpPr>
          <p:nvPr>
            <p:ph type="title"/>
          </p:nvPr>
        </p:nvSpPr>
        <p:spPr>
          <a:xfrm>
            <a:off x="354000" y="1644233"/>
            <a:ext cx="5393700" cy="1976400"/>
          </a:xfrm>
          <a:prstGeom prst="rect">
            <a:avLst/>
          </a:prstGeom>
        </p:spPr>
        <p:txBody>
          <a:bodyPr spcFirstLastPara="1" wrap="square" lIns="121900" tIns="121900" rIns="121900" bIns="121900" anchor="b" anchorCtr="0">
            <a:normAutofit/>
          </a:bodyPr>
          <a:lstStyle>
            <a:lvl1pPr lvl="0" algn="ctr" rtl="0">
              <a:spcBef>
                <a:spcPts val="0"/>
              </a:spcBef>
              <a:spcAft>
                <a:spcPts val="0"/>
              </a:spcAft>
              <a:buSzPts val="5600"/>
              <a:buNone/>
              <a:defRPr sz="5600"/>
            </a:lvl1pPr>
            <a:lvl2pPr lvl="1" algn="ctr" rtl="0">
              <a:spcBef>
                <a:spcPts val="0"/>
              </a:spcBef>
              <a:spcAft>
                <a:spcPts val="0"/>
              </a:spcAft>
              <a:buSzPts val="5600"/>
              <a:buNone/>
              <a:defRPr sz="5600"/>
            </a:lvl2pPr>
            <a:lvl3pPr lvl="2" algn="ctr" rtl="0">
              <a:spcBef>
                <a:spcPts val="0"/>
              </a:spcBef>
              <a:spcAft>
                <a:spcPts val="0"/>
              </a:spcAft>
              <a:buSzPts val="5600"/>
              <a:buNone/>
              <a:defRPr sz="5600"/>
            </a:lvl3pPr>
            <a:lvl4pPr lvl="3" algn="ctr" rtl="0">
              <a:spcBef>
                <a:spcPts val="0"/>
              </a:spcBef>
              <a:spcAft>
                <a:spcPts val="0"/>
              </a:spcAft>
              <a:buSzPts val="5600"/>
              <a:buNone/>
              <a:defRPr sz="5600"/>
            </a:lvl4pPr>
            <a:lvl5pPr lvl="4" algn="ctr" rtl="0">
              <a:spcBef>
                <a:spcPts val="0"/>
              </a:spcBef>
              <a:spcAft>
                <a:spcPts val="0"/>
              </a:spcAft>
              <a:buSzPts val="5600"/>
              <a:buNone/>
              <a:defRPr sz="5600"/>
            </a:lvl5pPr>
            <a:lvl6pPr lvl="5" algn="ctr" rtl="0">
              <a:spcBef>
                <a:spcPts val="0"/>
              </a:spcBef>
              <a:spcAft>
                <a:spcPts val="0"/>
              </a:spcAft>
              <a:buSzPts val="5600"/>
              <a:buNone/>
              <a:defRPr sz="5600"/>
            </a:lvl6pPr>
            <a:lvl7pPr lvl="6" algn="ctr" rtl="0">
              <a:spcBef>
                <a:spcPts val="0"/>
              </a:spcBef>
              <a:spcAft>
                <a:spcPts val="0"/>
              </a:spcAft>
              <a:buSzPts val="5600"/>
              <a:buNone/>
              <a:defRPr sz="5600"/>
            </a:lvl7pPr>
            <a:lvl8pPr lvl="7" algn="ctr" rtl="0">
              <a:spcBef>
                <a:spcPts val="0"/>
              </a:spcBef>
              <a:spcAft>
                <a:spcPts val="0"/>
              </a:spcAft>
              <a:buSzPts val="5600"/>
              <a:buNone/>
              <a:defRPr sz="5600"/>
            </a:lvl8pPr>
            <a:lvl9pPr lvl="8" algn="ctr" rtl="0">
              <a:spcBef>
                <a:spcPts val="0"/>
              </a:spcBef>
              <a:spcAft>
                <a:spcPts val="0"/>
              </a:spcAft>
              <a:buSzPts val="5600"/>
              <a:buNone/>
              <a:defRPr sz="5600"/>
            </a:lvl9pPr>
          </a:lstStyle>
          <a:p>
            <a:endParaRPr/>
          </a:p>
        </p:txBody>
      </p:sp>
      <p:sp>
        <p:nvSpPr>
          <p:cNvPr id="80" name="Google Shape;80;p19"/>
          <p:cNvSpPr txBox="1">
            <a:spLocks noGrp="1"/>
          </p:cNvSpPr>
          <p:nvPr>
            <p:ph type="subTitle" idx="1"/>
          </p:nvPr>
        </p:nvSpPr>
        <p:spPr>
          <a:xfrm>
            <a:off x="354000" y="3737433"/>
            <a:ext cx="5393700" cy="1646700"/>
          </a:xfrm>
          <a:prstGeom prst="rect">
            <a:avLst/>
          </a:prstGeom>
        </p:spPr>
        <p:txBody>
          <a:bodyPr spcFirstLastPara="1" wrap="square" lIns="121900" tIns="121900" rIns="121900" bIns="121900" anchor="t" anchorCtr="0">
            <a:norm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81" name="Google Shape;81;p19"/>
          <p:cNvSpPr txBox="1">
            <a:spLocks noGrp="1"/>
          </p:cNvSpPr>
          <p:nvPr>
            <p:ph type="body" idx="2"/>
          </p:nvPr>
        </p:nvSpPr>
        <p:spPr>
          <a:xfrm>
            <a:off x="6586000" y="965433"/>
            <a:ext cx="5115900" cy="4926900"/>
          </a:xfrm>
          <a:prstGeom prst="rect">
            <a:avLst/>
          </a:prstGeom>
        </p:spPr>
        <p:txBody>
          <a:bodyPr spcFirstLastPara="1" wrap="square" lIns="121900" tIns="121900" rIns="121900" bIns="121900" anchor="ctr" anchorCtr="0">
            <a:normAutofit/>
          </a:bodyPr>
          <a:lstStyle>
            <a:lvl1pPr marL="457200" lvl="0" indent="-381000" rtl="0">
              <a:spcBef>
                <a:spcPts val="0"/>
              </a:spcBef>
              <a:spcAft>
                <a:spcPts val="0"/>
              </a:spcAft>
              <a:buSzPts val="2400"/>
              <a:buChar char="●"/>
              <a:defRPr/>
            </a:lvl1pPr>
            <a:lvl2pPr marL="914400" lvl="1" indent="-349250" rtl="0">
              <a:spcBef>
                <a:spcPts val="0"/>
              </a:spcBef>
              <a:spcAft>
                <a:spcPts val="0"/>
              </a:spcAft>
              <a:buSzPts val="1900"/>
              <a:buChar char="○"/>
              <a:defRPr/>
            </a:lvl2pPr>
            <a:lvl3pPr marL="1371600" lvl="2" indent="-349250" rtl="0">
              <a:spcBef>
                <a:spcPts val="0"/>
              </a:spcBef>
              <a:spcAft>
                <a:spcPts val="0"/>
              </a:spcAft>
              <a:buSzPts val="1900"/>
              <a:buChar char="■"/>
              <a:defRPr/>
            </a:lvl3pPr>
            <a:lvl4pPr marL="1828800" lvl="3" indent="-349250" rtl="0">
              <a:spcBef>
                <a:spcPts val="0"/>
              </a:spcBef>
              <a:spcAft>
                <a:spcPts val="0"/>
              </a:spcAft>
              <a:buSzPts val="1900"/>
              <a:buChar char="●"/>
              <a:defRPr/>
            </a:lvl4pPr>
            <a:lvl5pPr marL="2286000" lvl="4" indent="-349250" rtl="0">
              <a:spcBef>
                <a:spcPts val="0"/>
              </a:spcBef>
              <a:spcAft>
                <a:spcPts val="0"/>
              </a:spcAft>
              <a:buSzPts val="1900"/>
              <a:buChar char="○"/>
              <a:defRPr/>
            </a:lvl5pPr>
            <a:lvl6pPr marL="2743200" lvl="5" indent="-349250" rtl="0">
              <a:spcBef>
                <a:spcPts val="0"/>
              </a:spcBef>
              <a:spcAft>
                <a:spcPts val="0"/>
              </a:spcAft>
              <a:buSzPts val="1900"/>
              <a:buChar char="■"/>
              <a:defRPr/>
            </a:lvl6pPr>
            <a:lvl7pPr marL="3200400" lvl="6" indent="-349250" rtl="0">
              <a:spcBef>
                <a:spcPts val="0"/>
              </a:spcBef>
              <a:spcAft>
                <a:spcPts val="0"/>
              </a:spcAft>
              <a:buSzPts val="1900"/>
              <a:buChar char="●"/>
              <a:defRPr/>
            </a:lvl7pPr>
            <a:lvl8pPr marL="3657600" lvl="7" indent="-349250" rtl="0">
              <a:spcBef>
                <a:spcPts val="0"/>
              </a:spcBef>
              <a:spcAft>
                <a:spcPts val="0"/>
              </a:spcAft>
              <a:buSzPts val="1900"/>
              <a:buChar char="○"/>
              <a:defRPr/>
            </a:lvl8pPr>
            <a:lvl9pPr marL="4114800" lvl="8" indent="-349250" rtl="0">
              <a:spcBef>
                <a:spcPts val="0"/>
              </a:spcBef>
              <a:spcAft>
                <a:spcPts val="0"/>
              </a:spcAft>
              <a:buSzPts val="1900"/>
              <a:buChar char="■"/>
              <a:defRPr/>
            </a:lvl9pPr>
          </a:lstStyle>
          <a:p>
            <a:endParaRPr/>
          </a:p>
        </p:txBody>
      </p:sp>
      <p:sp>
        <p:nvSpPr>
          <p:cNvPr id="82" name="Google Shape;82;p19"/>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62621238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83"/>
        <p:cNvGrpSpPr/>
        <p:nvPr/>
      </p:nvGrpSpPr>
      <p:grpSpPr>
        <a:xfrm>
          <a:off x="0" y="0"/>
          <a:ext cx="0" cy="0"/>
          <a:chOff x="0" y="0"/>
          <a:chExt cx="0" cy="0"/>
        </a:xfrm>
      </p:grpSpPr>
      <p:sp>
        <p:nvSpPr>
          <p:cNvPr id="84" name="Google Shape;84;p20"/>
          <p:cNvSpPr txBox="1">
            <a:spLocks noGrp="1"/>
          </p:cNvSpPr>
          <p:nvPr>
            <p:ph type="body" idx="1"/>
          </p:nvPr>
        </p:nvSpPr>
        <p:spPr>
          <a:xfrm>
            <a:off x="415600" y="5640767"/>
            <a:ext cx="7998300" cy="806700"/>
          </a:xfrm>
          <a:prstGeom prst="rect">
            <a:avLst/>
          </a:prstGeom>
        </p:spPr>
        <p:txBody>
          <a:bodyPr spcFirstLastPara="1" wrap="square" lIns="121900" tIns="121900" rIns="121900" bIns="121900" anchor="ctr" anchorCtr="0">
            <a:normAutofit/>
          </a:bodyPr>
          <a:lstStyle>
            <a:lvl1pPr marL="457200" lvl="0" indent="-228600" rtl="0">
              <a:lnSpc>
                <a:spcPct val="100000"/>
              </a:lnSpc>
              <a:spcBef>
                <a:spcPts val="0"/>
              </a:spcBef>
              <a:spcAft>
                <a:spcPts val="0"/>
              </a:spcAft>
              <a:buSzPts val="2400"/>
              <a:buNone/>
              <a:defRPr/>
            </a:lvl1pPr>
          </a:lstStyle>
          <a:p>
            <a:endParaRPr/>
          </a:p>
        </p:txBody>
      </p:sp>
      <p:sp>
        <p:nvSpPr>
          <p:cNvPr id="85" name="Google Shape;85;p20"/>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54744151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86"/>
        <p:cNvGrpSpPr/>
        <p:nvPr/>
      </p:nvGrpSpPr>
      <p:grpSpPr>
        <a:xfrm>
          <a:off x="0" y="0"/>
          <a:ext cx="0" cy="0"/>
          <a:chOff x="0" y="0"/>
          <a:chExt cx="0" cy="0"/>
        </a:xfrm>
      </p:grpSpPr>
      <p:sp>
        <p:nvSpPr>
          <p:cNvPr id="87" name="Google Shape;87;p21"/>
          <p:cNvSpPr txBox="1">
            <a:spLocks noGrp="1"/>
          </p:cNvSpPr>
          <p:nvPr>
            <p:ph type="title" hasCustomPrompt="1"/>
          </p:nvPr>
        </p:nvSpPr>
        <p:spPr>
          <a:xfrm>
            <a:off x="415600" y="1474833"/>
            <a:ext cx="11360700" cy="2618100"/>
          </a:xfrm>
          <a:prstGeom prst="rect">
            <a:avLst/>
          </a:prstGeom>
        </p:spPr>
        <p:txBody>
          <a:bodyPr spcFirstLastPara="1" wrap="square" lIns="121900" tIns="121900" rIns="121900" bIns="121900" anchor="b" anchorCtr="0">
            <a:normAutofit/>
          </a:bodyPr>
          <a:lstStyle>
            <a:lvl1pPr lvl="0" algn="ctr" rtl="0">
              <a:spcBef>
                <a:spcPts val="0"/>
              </a:spcBef>
              <a:spcAft>
                <a:spcPts val="0"/>
              </a:spcAft>
              <a:buSzPts val="16000"/>
              <a:buNone/>
              <a:defRPr sz="16000"/>
            </a:lvl1pPr>
            <a:lvl2pPr lvl="1" algn="ctr" rtl="0">
              <a:spcBef>
                <a:spcPts val="0"/>
              </a:spcBef>
              <a:spcAft>
                <a:spcPts val="0"/>
              </a:spcAft>
              <a:buSzPts val="16000"/>
              <a:buNone/>
              <a:defRPr sz="16000"/>
            </a:lvl2pPr>
            <a:lvl3pPr lvl="2" algn="ctr" rtl="0">
              <a:spcBef>
                <a:spcPts val="0"/>
              </a:spcBef>
              <a:spcAft>
                <a:spcPts val="0"/>
              </a:spcAft>
              <a:buSzPts val="16000"/>
              <a:buNone/>
              <a:defRPr sz="16000"/>
            </a:lvl3pPr>
            <a:lvl4pPr lvl="3" algn="ctr" rtl="0">
              <a:spcBef>
                <a:spcPts val="0"/>
              </a:spcBef>
              <a:spcAft>
                <a:spcPts val="0"/>
              </a:spcAft>
              <a:buSzPts val="16000"/>
              <a:buNone/>
              <a:defRPr sz="16000"/>
            </a:lvl4pPr>
            <a:lvl5pPr lvl="4" algn="ctr" rtl="0">
              <a:spcBef>
                <a:spcPts val="0"/>
              </a:spcBef>
              <a:spcAft>
                <a:spcPts val="0"/>
              </a:spcAft>
              <a:buSzPts val="16000"/>
              <a:buNone/>
              <a:defRPr sz="16000"/>
            </a:lvl5pPr>
            <a:lvl6pPr lvl="5" algn="ctr" rtl="0">
              <a:spcBef>
                <a:spcPts val="0"/>
              </a:spcBef>
              <a:spcAft>
                <a:spcPts val="0"/>
              </a:spcAft>
              <a:buSzPts val="16000"/>
              <a:buNone/>
              <a:defRPr sz="16000"/>
            </a:lvl6pPr>
            <a:lvl7pPr lvl="6" algn="ctr" rtl="0">
              <a:spcBef>
                <a:spcPts val="0"/>
              </a:spcBef>
              <a:spcAft>
                <a:spcPts val="0"/>
              </a:spcAft>
              <a:buSzPts val="16000"/>
              <a:buNone/>
              <a:defRPr sz="16000"/>
            </a:lvl7pPr>
            <a:lvl8pPr lvl="7" algn="ctr" rtl="0">
              <a:spcBef>
                <a:spcPts val="0"/>
              </a:spcBef>
              <a:spcAft>
                <a:spcPts val="0"/>
              </a:spcAft>
              <a:buSzPts val="16000"/>
              <a:buNone/>
              <a:defRPr sz="16000"/>
            </a:lvl8pPr>
            <a:lvl9pPr lvl="8" algn="ctr" rtl="0">
              <a:spcBef>
                <a:spcPts val="0"/>
              </a:spcBef>
              <a:spcAft>
                <a:spcPts val="0"/>
              </a:spcAft>
              <a:buSzPts val="16000"/>
              <a:buNone/>
              <a:defRPr sz="16000"/>
            </a:lvl9pPr>
          </a:lstStyle>
          <a:p>
            <a:r>
              <a:t>xx%</a:t>
            </a:r>
          </a:p>
        </p:txBody>
      </p:sp>
      <p:sp>
        <p:nvSpPr>
          <p:cNvPr id="88" name="Google Shape;88;p21"/>
          <p:cNvSpPr txBox="1">
            <a:spLocks noGrp="1"/>
          </p:cNvSpPr>
          <p:nvPr>
            <p:ph type="body" idx="1"/>
          </p:nvPr>
        </p:nvSpPr>
        <p:spPr>
          <a:xfrm>
            <a:off x="415600" y="4202967"/>
            <a:ext cx="11360700" cy="1734300"/>
          </a:xfrm>
          <a:prstGeom prst="rect">
            <a:avLst/>
          </a:prstGeom>
        </p:spPr>
        <p:txBody>
          <a:bodyPr spcFirstLastPara="1" wrap="square" lIns="121900" tIns="121900" rIns="121900" bIns="121900" anchor="t" anchorCtr="0">
            <a:normAutofit/>
          </a:bodyPr>
          <a:lstStyle>
            <a:lvl1pPr marL="457200" lvl="0" indent="-381000" algn="ctr" rtl="0">
              <a:spcBef>
                <a:spcPts val="0"/>
              </a:spcBef>
              <a:spcAft>
                <a:spcPts val="0"/>
              </a:spcAft>
              <a:buSzPts val="2400"/>
              <a:buChar char="●"/>
              <a:defRPr/>
            </a:lvl1pPr>
            <a:lvl2pPr marL="914400" lvl="1" indent="-349250" algn="ctr" rtl="0">
              <a:spcBef>
                <a:spcPts val="0"/>
              </a:spcBef>
              <a:spcAft>
                <a:spcPts val="0"/>
              </a:spcAft>
              <a:buSzPts val="1900"/>
              <a:buChar char="○"/>
              <a:defRPr/>
            </a:lvl2pPr>
            <a:lvl3pPr marL="1371600" lvl="2" indent="-349250" algn="ctr" rtl="0">
              <a:spcBef>
                <a:spcPts val="0"/>
              </a:spcBef>
              <a:spcAft>
                <a:spcPts val="0"/>
              </a:spcAft>
              <a:buSzPts val="1900"/>
              <a:buChar char="■"/>
              <a:defRPr/>
            </a:lvl3pPr>
            <a:lvl4pPr marL="1828800" lvl="3" indent="-349250" algn="ctr" rtl="0">
              <a:spcBef>
                <a:spcPts val="0"/>
              </a:spcBef>
              <a:spcAft>
                <a:spcPts val="0"/>
              </a:spcAft>
              <a:buSzPts val="1900"/>
              <a:buChar char="●"/>
              <a:defRPr/>
            </a:lvl4pPr>
            <a:lvl5pPr marL="2286000" lvl="4" indent="-349250" algn="ctr" rtl="0">
              <a:spcBef>
                <a:spcPts val="0"/>
              </a:spcBef>
              <a:spcAft>
                <a:spcPts val="0"/>
              </a:spcAft>
              <a:buSzPts val="1900"/>
              <a:buChar char="○"/>
              <a:defRPr/>
            </a:lvl5pPr>
            <a:lvl6pPr marL="2743200" lvl="5" indent="-349250" algn="ctr" rtl="0">
              <a:spcBef>
                <a:spcPts val="0"/>
              </a:spcBef>
              <a:spcAft>
                <a:spcPts val="0"/>
              </a:spcAft>
              <a:buSzPts val="1900"/>
              <a:buChar char="■"/>
              <a:defRPr/>
            </a:lvl6pPr>
            <a:lvl7pPr marL="3200400" lvl="6" indent="-349250" algn="ctr" rtl="0">
              <a:spcBef>
                <a:spcPts val="0"/>
              </a:spcBef>
              <a:spcAft>
                <a:spcPts val="0"/>
              </a:spcAft>
              <a:buSzPts val="1900"/>
              <a:buChar char="●"/>
              <a:defRPr/>
            </a:lvl7pPr>
            <a:lvl8pPr marL="3657600" lvl="7" indent="-349250" algn="ctr" rtl="0">
              <a:spcBef>
                <a:spcPts val="0"/>
              </a:spcBef>
              <a:spcAft>
                <a:spcPts val="0"/>
              </a:spcAft>
              <a:buSzPts val="1900"/>
              <a:buChar char="○"/>
              <a:defRPr/>
            </a:lvl8pPr>
            <a:lvl9pPr marL="4114800" lvl="8" indent="-349250" algn="ctr" rtl="0">
              <a:spcBef>
                <a:spcPts val="0"/>
              </a:spcBef>
              <a:spcAft>
                <a:spcPts val="0"/>
              </a:spcAft>
              <a:buSzPts val="1900"/>
              <a:buChar char="■"/>
              <a:defRPr/>
            </a:lvl9pPr>
          </a:lstStyle>
          <a:p>
            <a:endParaRPr/>
          </a:p>
        </p:txBody>
      </p:sp>
      <p:sp>
        <p:nvSpPr>
          <p:cNvPr id="89" name="Google Shape;89;p21"/>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14979840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0"/>
        <p:cNvGrpSpPr/>
        <p:nvPr/>
      </p:nvGrpSpPr>
      <p:grpSpPr>
        <a:xfrm>
          <a:off x="0" y="0"/>
          <a:ext cx="0" cy="0"/>
          <a:chOff x="0" y="0"/>
          <a:chExt cx="0" cy="0"/>
        </a:xfrm>
      </p:grpSpPr>
      <p:sp>
        <p:nvSpPr>
          <p:cNvPr id="91" name="Google Shape;91;p22"/>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24031034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TEXT – 1 COLUMN">
  <p:cSld name="TEXT – 1 COLUMN">
    <p:spTree>
      <p:nvGrpSpPr>
        <p:cNvPr id="1" name="Shape 92"/>
        <p:cNvGrpSpPr/>
        <p:nvPr/>
      </p:nvGrpSpPr>
      <p:grpSpPr>
        <a:xfrm>
          <a:off x="0" y="0"/>
          <a:ext cx="0" cy="0"/>
          <a:chOff x="0" y="0"/>
          <a:chExt cx="0" cy="0"/>
        </a:xfrm>
      </p:grpSpPr>
      <p:sp>
        <p:nvSpPr>
          <p:cNvPr id="93" name="Google Shape;93;p23"/>
          <p:cNvSpPr txBox="1">
            <a:spLocks noGrp="1"/>
          </p:cNvSpPr>
          <p:nvPr>
            <p:ph type="body" idx="1"/>
          </p:nvPr>
        </p:nvSpPr>
        <p:spPr>
          <a:xfrm>
            <a:off x="336876" y="1260000"/>
            <a:ext cx="10082100" cy="4183500"/>
          </a:xfrm>
          <a:prstGeom prst="rect">
            <a:avLst/>
          </a:prstGeom>
          <a:noFill/>
          <a:ln>
            <a:noFill/>
          </a:ln>
        </p:spPr>
        <p:txBody>
          <a:bodyPr spcFirstLastPara="1" wrap="square" lIns="0" tIns="0" rIns="0" bIns="0" anchor="t" anchorCtr="0">
            <a:normAutofit/>
          </a:bodyPr>
          <a:lstStyle>
            <a:lvl1pPr marL="457200" marR="0" lvl="0" indent="-228600" algn="l" rtl="0">
              <a:lnSpc>
                <a:spcPct val="120000"/>
              </a:lnSpc>
              <a:spcBef>
                <a:spcPts val="1100"/>
              </a:spcBef>
              <a:spcAft>
                <a:spcPts val="0"/>
              </a:spcAft>
              <a:buClr>
                <a:schemeClr val="dk1"/>
              </a:buClr>
              <a:buSzPts val="1900"/>
              <a:buFont typeface="Avenir"/>
              <a:buNone/>
              <a:defRPr sz="1900" i="0" u="none" strike="noStrike" cap="none">
                <a:solidFill>
                  <a:schemeClr val="dk1"/>
                </a:solidFill>
                <a:latin typeface="Avenir"/>
                <a:ea typeface="Avenir"/>
                <a:cs typeface="Avenir"/>
                <a:sym typeface="Avenir"/>
              </a:defRPr>
            </a:lvl1pPr>
            <a:lvl2pPr marL="914400" marR="0" lvl="1" indent="-228600" algn="l" rtl="0">
              <a:lnSpc>
                <a:spcPct val="120000"/>
              </a:lnSpc>
              <a:spcBef>
                <a:spcPts val="1600"/>
              </a:spcBef>
              <a:spcAft>
                <a:spcPts val="0"/>
              </a:spcAft>
              <a:buClr>
                <a:schemeClr val="dk1"/>
              </a:buClr>
              <a:buSzPts val="1900"/>
              <a:buFont typeface="Avenir"/>
              <a:buNone/>
              <a:defRPr sz="1900" i="0" u="none" strike="noStrike" cap="none">
                <a:solidFill>
                  <a:schemeClr val="dk1"/>
                </a:solidFill>
                <a:latin typeface="Avenir"/>
                <a:ea typeface="Avenir"/>
                <a:cs typeface="Avenir"/>
                <a:sym typeface="Avenir"/>
              </a:defRPr>
            </a:lvl2pPr>
            <a:lvl3pPr marL="1371600" marR="0" lvl="2" indent="-228600" algn="l" rtl="0">
              <a:lnSpc>
                <a:spcPct val="120000"/>
              </a:lnSpc>
              <a:spcBef>
                <a:spcPts val="1600"/>
              </a:spcBef>
              <a:spcAft>
                <a:spcPts val="0"/>
              </a:spcAft>
              <a:buClr>
                <a:schemeClr val="dk1"/>
              </a:buClr>
              <a:buSzPts val="1900"/>
              <a:buFont typeface="Avenir"/>
              <a:buNone/>
              <a:defRPr sz="1900" i="0" u="none" strike="noStrike" cap="none">
                <a:solidFill>
                  <a:schemeClr val="dk1"/>
                </a:solidFill>
                <a:latin typeface="Avenir"/>
                <a:ea typeface="Avenir"/>
                <a:cs typeface="Avenir"/>
                <a:sym typeface="Avenir"/>
              </a:defRPr>
            </a:lvl3pPr>
            <a:lvl4pPr marL="1828800" marR="0" lvl="3" indent="-228600" algn="l" rtl="0">
              <a:lnSpc>
                <a:spcPct val="120000"/>
              </a:lnSpc>
              <a:spcBef>
                <a:spcPts val="1600"/>
              </a:spcBef>
              <a:spcAft>
                <a:spcPts val="0"/>
              </a:spcAft>
              <a:buClr>
                <a:schemeClr val="dk1"/>
              </a:buClr>
              <a:buSzPts val="1900"/>
              <a:buFont typeface="Avenir"/>
              <a:buNone/>
              <a:defRPr sz="1900" i="0" u="none" strike="noStrike" cap="none">
                <a:solidFill>
                  <a:schemeClr val="dk1"/>
                </a:solidFill>
                <a:latin typeface="Avenir"/>
                <a:ea typeface="Avenir"/>
                <a:cs typeface="Avenir"/>
                <a:sym typeface="Avenir"/>
              </a:defRPr>
            </a:lvl4pPr>
            <a:lvl5pPr marL="2286000" marR="0" lvl="4" indent="-228600" algn="l" rtl="0">
              <a:lnSpc>
                <a:spcPct val="120000"/>
              </a:lnSpc>
              <a:spcBef>
                <a:spcPts val="1600"/>
              </a:spcBef>
              <a:spcAft>
                <a:spcPts val="0"/>
              </a:spcAft>
              <a:buClr>
                <a:schemeClr val="dk1"/>
              </a:buClr>
              <a:buSzPts val="1900"/>
              <a:buFont typeface="Avenir"/>
              <a:buNone/>
              <a:defRPr sz="1900" i="0" u="none" strike="noStrike" cap="none">
                <a:solidFill>
                  <a:schemeClr val="dk1"/>
                </a:solidFill>
                <a:latin typeface="Avenir"/>
                <a:ea typeface="Avenir"/>
                <a:cs typeface="Avenir"/>
                <a:sym typeface="Avenir"/>
              </a:defRPr>
            </a:lvl5pPr>
            <a:lvl6pPr marL="2743200" marR="0" lvl="5" indent="-349250" algn="l" rtl="0">
              <a:lnSpc>
                <a:spcPct val="120000"/>
              </a:lnSpc>
              <a:spcBef>
                <a:spcPts val="1600"/>
              </a:spcBef>
              <a:spcAft>
                <a:spcPts val="0"/>
              </a:spcAft>
              <a:buClr>
                <a:schemeClr val="dk1"/>
              </a:buClr>
              <a:buSzPts val="1900"/>
              <a:buFont typeface="Avenir"/>
              <a:buChar char="•"/>
              <a:defRPr sz="1900" i="0" u="none" strike="noStrike" cap="none">
                <a:solidFill>
                  <a:schemeClr val="dk1"/>
                </a:solidFill>
                <a:latin typeface="Avenir"/>
                <a:ea typeface="Avenir"/>
                <a:cs typeface="Avenir"/>
                <a:sym typeface="Avenir"/>
              </a:defRPr>
            </a:lvl6pPr>
            <a:lvl7pPr marL="3200400" marR="0" lvl="6" indent="-349250" algn="l" rtl="0">
              <a:lnSpc>
                <a:spcPct val="120000"/>
              </a:lnSpc>
              <a:spcBef>
                <a:spcPts val="1600"/>
              </a:spcBef>
              <a:spcAft>
                <a:spcPts val="0"/>
              </a:spcAft>
              <a:buClr>
                <a:schemeClr val="dk1"/>
              </a:buClr>
              <a:buSzPts val="1900"/>
              <a:buFont typeface="Avenir"/>
              <a:buChar char="•"/>
              <a:defRPr sz="1900" i="0" u="none" strike="noStrike" cap="none">
                <a:solidFill>
                  <a:schemeClr val="dk1"/>
                </a:solidFill>
                <a:latin typeface="Avenir"/>
                <a:ea typeface="Avenir"/>
                <a:cs typeface="Avenir"/>
                <a:sym typeface="Avenir"/>
              </a:defRPr>
            </a:lvl7pPr>
            <a:lvl8pPr marL="3657600" marR="0" lvl="7" indent="-349250" algn="l" rtl="0">
              <a:lnSpc>
                <a:spcPct val="120000"/>
              </a:lnSpc>
              <a:spcBef>
                <a:spcPts val="1600"/>
              </a:spcBef>
              <a:spcAft>
                <a:spcPts val="0"/>
              </a:spcAft>
              <a:buClr>
                <a:schemeClr val="dk1"/>
              </a:buClr>
              <a:buSzPts val="1900"/>
              <a:buFont typeface="Avenir"/>
              <a:buChar char="•"/>
              <a:defRPr sz="1900" i="0" u="none" strike="noStrike" cap="none">
                <a:solidFill>
                  <a:schemeClr val="dk1"/>
                </a:solidFill>
                <a:latin typeface="Avenir"/>
                <a:ea typeface="Avenir"/>
                <a:cs typeface="Avenir"/>
                <a:sym typeface="Avenir"/>
              </a:defRPr>
            </a:lvl8pPr>
            <a:lvl9pPr marL="4114800" marR="0" lvl="8" indent="-349250" algn="l" rtl="0">
              <a:lnSpc>
                <a:spcPct val="120000"/>
              </a:lnSpc>
              <a:spcBef>
                <a:spcPts val="1600"/>
              </a:spcBef>
              <a:spcAft>
                <a:spcPts val="1600"/>
              </a:spcAft>
              <a:buClr>
                <a:schemeClr val="dk1"/>
              </a:buClr>
              <a:buSzPts val="1900"/>
              <a:buFont typeface="Avenir"/>
              <a:buChar char="•"/>
              <a:defRPr sz="1900" i="0" u="none" strike="noStrike" cap="none">
                <a:solidFill>
                  <a:schemeClr val="dk1"/>
                </a:solidFill>
                <a:latin typeface="Avenir"/>
                <a:ea typeface="Avenir"/>
                <a:cs typeface="Avenir"/>
                <a:sym typeface="Avenir"/>
              </a:defRPr>
            </a:lvl9pPr>
          </a:lstStyle>
          <a:p>
            <a:endParaRPr/>
          </a:p>
        </p:txBody>
      </p:sp>
      <p:sp>
        <p:nvSpPr>
          <p:cNvPr id="94" name="Google Shape;94;p23"/>
          <p:cNvSpPr txBox="1">
            <a:spLocks noGrp="1"/>
          </p:cNvSpPr>
          <p:nvPr>
            <p:ph type="title"/>
          </p:nvPr>
        </p:nvSpPr>
        <p:spPr>
          <a:xfrm>
            <a:off x="334127" y="258586"/>
            <a:ext cx="11526300" cy="3969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chemeClr val="dk1"/>
              </a:buClr>
              <a:buSzPts val="1900"/>
              <a:buNone/>
              <a:defRPr/>
            </a:lvl1pPr>
            <a:lvl2pPr lvl="1" rtl="0">
              <a:lnSpc>
                <a:spcPct val="100000"/>
              </a:lnSpc>
              <a:spcBef>
                <a:spcPts val="0"/>
              </a:spcBef>
              <a:spcAft>
                <a:spcPts val="0"/>
              </a:spcAft>
              <a:buSzPts val="3700"/>
              <a:buNone/>
              <a:defRPr/>
            </a:lvl2pPr>
            <a:lvl3pPr lvl="2" rtl="0">
              <a:lnSpc>
                <a:spcPct val="100000"/>
              </a:lnSpc>
              <a:spcBef>
                <a:spcPts val="0"/>
              </a:spcBef>
              <a:spcAft>
                <a:spcPts val="0"/>
              </a:spcAft>
              <a:buSzPts val="3700"/>
              <a:buNone/>
              <a:defRPr/>
            </a:lvl3pPr>
            <a:lvl4pPr lvl="3" rtl="0">
              <a:lnSpc>
                <a:spcPct val="100000"/>
              </a:lnSpc>
              <a:spcBef>
                <a:spcPts val="0"/>
              </a:spcBef>
              <a:spcAft>
                <a:spcPts val="0"/>
              </a:spcAft>
              <a:buSzPts val="3700"/>
              <a:buNone/>
              <a:defRPr/>
            </a:lvl4pPr>
            <a:lvl5pPr lvl="4" rtl="0">
              <a:lnSpc>
                <a:spcPct val="100000"/>
              </a:lnSpc>
              <a:spcBef>
                <a:spcPts val="0"/>
              </a:spcBef>
              <a:spcAft>
                <a:spcPts val="0"/>
              </a:spcAft>
              <a:buSzPts val="3700"/>
              <a:buNone/>
              <a:defRPr/>
            </a:lvl5pPr>
            <a:lvl6pPr lvl="5" rtl="0">
              <a:lnSpc>
                <a:spcPct val="100000"/>
              </a:lnSpc>
              <a:spcBef>
                <a:spcPts val="0"/>
              </a:spcBef>
              <a:spcAft>
                <a:spcPts val="0"/>
              </a:spcAft>
              <a:buSzPts val="3700"/>
              <a:buNone/>
              <a:defRPr/>
            </a:lvl6pPr>
            <a:lvl7pPr lvl="6" rtl="0">
              <a:lnSpc>
                <a:spcPct val="100000"/>
              </a:lnSpc>
              <a:spcBef>
                <a:spcPts val="0"/>
              </a:spcBef>
              <a:spcAft>
                <a:spcPts val="0"/>
              </a:spcAft>
              <a:buSzPts val="3700"/>
              <a:buNone/>
              <a:defRPr/>
            </a:lvl7pPr>
            <a:lvl8pPr lvl="7" rtl="0">
              <a:lnSpc>
                <a:spcPct val="100000"/>
              </a:lnSpc>
              <a:spcBef>
                <a:spcPts val="0"/>
              </a:spcBef>
              <a:spcAft>
                <a:spcPts val="0"/>
              </a:spcAft>
              <a:buSzPts val="3700"/>
              <a:buNone/>
              <a:defRPr/>
            </a:lvl8pPr>
            <a:lvl9pPr lvl="8" rtl="0">
              <a:lnSpc>
                <a:spcPct val="100000"/>
              </a:lnSpc>
              <a:spcBef>
                <a:spcPts val="0"/>
              </a:spcBef>
              <a:spcAft>
                <a:spcPts val="0"/>
              </a:spcAft>
              <a:buSzPts val="3700"/>
              <a:buNone/>
              <a:defRPr/>
            </a:lvl9pPr>
          </a:lstStyle>
          <a:p>
            <a:endParaRPr/>
          </a:p>
        </p:txBody>
      </p:sp>
      <p:sp>
        <p:nvSpPr>
          <p:cNvPr id="95" name="Google Shape;95;p23"/>
          <p:cNvSpPr txBox="1">
            <a:spLocks noGrp="1"/>
          </p:cNvSpPr>
          <p:nvPr>
            <p:ph type="subTitle" idx="2"/>
          </p:nvPr>
        </p:nvSpPr>
        <p:spPr>
          <a:xfrm>
            <a:off x="334126" y="727860"/>
            <a:ext cx="11526300" cy="396900"/>
          </a:xfrm>
          <a:prstGeom prst="rect">
            <a:avLst/>
          </a:prstGeom>
          <a:noFill/>
          <a:ln>
            <a:noFill/>
          </a:ln>
        </p:spPr>
        <p:txBody>
          <a:bodyPr spcFirstLastPara="1" wrap="square" lIns="0" tIns="0" rIns="0" bIns="0" anchor="t" anchorCtr="0">
            <a:normAutofit/>
          </a:bodyPr>
          <a:lstStyle>
            <a:lvl1pPr marR="0" lvl="0" algn="l" rtl="0">
              <a:lnSpc>
                <a:spcPct val="100000"/>
              </a:lnSpc>
              <a:spcBef>
                <a:spcPts val="1100"/>
              </a:spcBef>
              <a:spcAft>
                <a:spcPts val="0"/>
              </a:spcAft>
              <a:buClr>
                <a:schemeClr val="dk1"/>
              </a:buClr>
              <a:buSzPts val="2300"/>
              <a:buFont typeface="Space Grotesk"/>
              <a:buNone/>
              <a:defRPr sz="2300" i="0" u="none" strike="noStrike" cap="none">
                <a:solidFill>
                  <a:schemeClr val="dk1"/>
                </a:solidFill>
                <a:latin typeface="Space Grotesk"/>
                <a:ea typeface="Space Grotesk"/>
                <a:cs typeface="Space Grotesk"/>
                <a:sym typeface="Space Grotesk"/>
              </a:defRPr>
            </a:lvl1pPr>
            <a:lvl2pPr marR="0" lvl="1" algn="ctr" rtl="0">
              <a:lnSpc>
                <a:spcPct val="100000"/>
              </a:lnSpc>
              <a:spcBef>
                <a:spcPts val="16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R="0" lvl="2" algn="ctr" rtl="0">
              <a:lnSpc>
                <a:spcPct val="100000"/>
              </a:lnSpc>
              <a:spcBef>
                <a:spcPts val="1600"/>
              </a:spcBef>
              <a:spcAft>
                <a:spcPts val="0"/>
              </a:spcAft>
              <a:buClr>
                <a:schemeClr val="dk1"/>
              </a:buClr>
              <a:buSzPts val="1900"/>
              <a:buFont typeface="Arial"/>
              <a:buNone/>
              <a:defRPr sz="1900" b="0" i="0" u="none" strike="noStrike" cap="none">
                <a:solidFill>
                  <a:schemeClr val="dk1"/>
                </a:solidFill>
                <a:latin typeface="Calibri"/>
                <a:ea typeface="Calibri"/>
                <a:cs typeface="Calibri"/>
                <a:sym typeface="Calibri"/>
              </a:defRPr>
            </a:lvl3pPr>
            <a:lvl4pPr marR="0" lvl="3" algn="ctr" rtl="0">
              <a:lnSpc>
                <a:spcPct val="100000"/>
              </a:lnSpc>
              <a:spcBef>
                <a:spcPts val="16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R="0" lvl="4" algn="ctr" rtl="0">
              <a:lnSpc>
                <a:spcPct val="100000"/>
              </a:lnSpc>
              <a:spcBef>
                <a:spcPts val="16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R="0" lvl="5" algn="ctr" rtl="0">
              <a:lnSpc>
                <a:spcPct val="100000"/>
              </a:lnSpc>
              <a:spcBef>
                <a:spcPts val="16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100000"/>
              </a:lnSpc>
              <a:spcBef>
                <a:spcPts val="16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100000"/>
              </a:lnSpc>
              <a:spcBef>
                <a:spcPts val="16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100000"/>
              </a:lnSpc>
              <a:spcBef>
                <a:spcPts val="1600"/>
              </a:spcBef>
              <a:spcAft>
                <a:spcPts val="160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96" name="Google Shape;96;p23"/>
          <p:cNvSpPr txBox="1">
            <a:spLocks noGrp="1"/>
          </p:cNvSpPr>
          <p:nvPr>
            <p:ph type="sldNum" idx="12"/>
          </p:nvPr>
        </p:nvSpPr>
        <p:spPr>
          <a:xfrm>
            <a:off x="10418617" y="6356350"/>
            <a:ext cx="1444500" cy="365100"/>
          </a:xfrm>
          <a:prstGeom prst="rect">
            <a:avLst/>
          </a:prstGeom>
          <a:noFill/>
          <a:ln>
            <a:noFill/>
          </a:ln>
        </p:spPr>
        <p:txBody>
          <a:bodyPr spcFirstLastPara="1" wrap="square" lIns="0" tIns="0" rIns="0" bIns="0" anchor="ctr" anchorCtr="0">
            <a:normAutofit/>
          </a:bodyPr>
          <a:lstStyle>
            <a:lvl1pPr marL="0" marR="0" lvl="0" indent="0" algn="r" rtl="0">
              <a:spcBef>
                <a:spcPts val="0"/>
              </a:spcBef>
              <a:buNone/>
              <a:defRPr sz="1100" i="0" u="none" strike="noStrike" cap="none">
                <a:solidFill>
                  <a:schemeClr val="dk1"/>
                </a:solidFill>
              </a:defRPr>
            </a:lvl1pPr>
            <a:lvl2pPr marL="0" marR="0" lvl="1" indent="0" algn="r" rtl="0">
              <a:spcBef>
                <a:spcPts val="0"/>
              </a:spcBef>
              <a:buNone/>
              <a:defRPr sz="1100" i="0" u="none" strike="noStrike" cap="none">
                <a:solidFill>
                  <a:schemeClr val="dk1"/>
                </a:solidFill>
              </a:defRPr>
            </a:lvl2pPr>
            <a:lvl3pPr marL="0" marR="0" lvl="2" indent="0" algn="r" rtl="0">
              <a:spcBef>
                <a:spcPts val="0"/>
              </a:spcBef>
              <a:buNone/>
              <a:defRPr sz="1100" i="0" u="none" strike="noStrike" cap="none">
                <a:solidFill>
                  <a:schemeClr val="dk1"/>
                </a:solidFill>
              </a:defRPr>
            </a:lvl3pPr>
            <a:lvl4pPr marL="0" marR="0" lvl="3" indent="0" algn="r" rtl="0">
              <a:spcBef>
                <a:spcPts val="0"/>
              </a:spcBef>
              <a:buNone/>
              <a:defRPr sz="1100" i="0" u="none" strike="noStrike" cap="none">
                <a:solidFill>
                  <a:schemeClr val="dk1"/>
                </a:solidFill>
              </a:defRPr>
            </a:lvl4pPr>
            <a:lvl5pPr marL="0" marR="0" lvl="4" indent="0" algn="r" rtl="0">
              <a:spcBef>
                <a:spcPts val="0"/>
              </a:spcBef>
              <a:buNone/>
              <a:defRPr sz="1100" i="0" u="none" strike="noStrike" cap="none">
                <a:solidFill>
                  <a:schemeClr val="dk1"/>
                </a:solidFill>
              </a:defRPr>
            </a:lvl5pPr>
            <a:lvl6pPr marL="0" marR="0" lvl="5" indent="0" algn="r" rtl="0">
              <a:spcBef>
                <a:spcPts val="0"/>
              </a:spcBef>
              <a:buNone/>
              <a:defRPr sz="1100" i="0" u="none" strike="noStrike" cap="none">
                <a:solidFill>
                  <a:schemeClr val="dk1"/>
                </a:solidFill>
              </a:defRPr>
            </a:lvl6pPr>
            <a:lvl7pPr marL="0" marR="0" lvl="6" indent="0" algn="r" rtl="0">
              <a:spcBef>
                <a:spcPts val="0"/>
              </a:spcBef>
              <a:buNone/>
              <a:defRPr sz="1100" i="0" u="none" strike="noStrike" cap="none">
                <a:solidFill>
                  <a:schemeClr val="dk1"/>
                </a:solidFill>
              </a:defRPr>
            </a:lvl7pPr>
            <a:lvl8pPr marL="0" marR="0" lvl="7" indent="0" algn="r" rtl="0">
              <a:spcBef>
                <a:spcPts val="0"/>
              </a:spcBef>
              <a:buNone/>
              <a:defRPr sz="1100" i="0" u="none" strike="noStrike" cap="none">
                <a:solidFill>
                  <a:schemeClr val="dk1"/>
                </a:solidFill>
              </a:defRPr>
            </a:lvl8pPr>
            <a:lvl9pPr marL="0" marR="0" lvl="8" indent="0" algn="r" rtl="0">
              <a:spcBef>
                <a:spcPts val="0"/>
              </a:spcBef>
              <a:buNone/>
              <a:defRPr sz="1100" i="0" u="none" strike="noStrike" cap="none">
                <a:solidFill>
                  <a:schemeClr val="dk1"/>
                </a:solidFill>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00383455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740919-C1D8-431E-88D2-36A802D45661}" type="slidenum">
              <a:rPr lang="en-US" smtClean="0"/>
              <a:t>‹#›</a:t>
            </a:fld>
            <a:endParaRPr lang="en-US"/>
          </a:p>
        </p:txBody>
      </p:sp>
    </p:spTree>
    <p:extLst>
      <p:ext uri="{BB962C8B-B14F-4D97-AF65-F5344CB8AC3E}">
        <p14:creationId xmlns:p14="http://schemas.microsoft.com/office/powerpoint/2010/main" val="45739833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963167" y="1916652"/>
            <a:ext cx="7325200" cy="2460400"/>
          </a:xfrm>
          <a:prstGeom prst="rect">
            <a:avLst/>
          </a:prstGeom>
        </p:spPr>
        <p:txBody>
          <a:bodyPr spcFirstLastPara="1" wrap="square" lIns="91425" tIns="91425" rIns="91425" bIns="91425" anchor="b" anchorCtr="0">
            <a:noAutofit/>
          </a:bodyPr>
          <a:lstStyle>
            <a:lvl1pPr lvl="0" rtl="0">
              <a:spcBef>
                <a:spcPts val="0"/>
              </a:spcBef>
              <a:spcAft>
                <a:spcPts val="0"/>
              </a:spcAft>
              <a:buSzPts val="5500"/>
              <a:buNone/>
              <a:defRPr sz="6667"/>
            </a:lvl1pPr>
            <a:lvl2pPr lvl="1" rtl="0">
              <a:spcBef>
                <a:spcPts val="0"/>
              </a:spcBef>
              <a:spcAft>
                <a:spcPts val="0"/>
              </a:spcAft>
              <a:buSzPts val="5200"/>
              <a:buNone/>
              <a:defRPr sz="6933"/>
            </a:lvl2pPr>
            <a:lvl3pPr lvl="2" rtl="0">
              <a:spcBef>
                <a:spcPts val="0"/>
              </a:spcBef>
              <a:spcAft>
                <a:spcPts val="0"/>
              </a:spcAft>
              <a:buSzPts val="5200"/>
              <a:buNone/>
              <a:defRPr sz="6933"/>
            </a:lvl3pPr>
            <a:lvl4pPr lvl="3" rtl="0">
              <a:spcBef>
                <a:spcPts val="0"/>
              </a:spcBef>
              <a:spcAft>
                <a:spcPts val="0"/>
              </a:spcAft>
              <a:buSzPts val="5200"/>
              <a:buNone/>
              <a:defRPr sz="6933"/>
            </a:lvl4pPr>
            <a:lvl5pPr lvl="4" rtl="0">
              <a:spcBef>
                <a:spcPts val="0"/>
              </a:spcBef>
              <a:spcAft>
                <a:spcPts val="0"/>
              </a:spcAft>
              <a:buSzPts val="5200"/>
              <a:buNone/>
              <a:defRPr sz="6933"/>
            </a:lvl5pPr>
            <a:lvl6pPr lvl="5" rtl="0">
              <a:spcBef>
                <a:spcPts val="0"/>
              </a:spcBef>
              <a:spcAft>
                <a:spcPts val="0"/>
              </a:spcAft>
              <a:buSzPts val="5200"/>
              <a:buNone/>
              <a:defRPr sz="6933"/>
            </a:lvl6pPr>
            <a:lvl7pPr lvl="6" rtl="0">
              <a:spcBef>
                <a:spcPts val="0"/>
              </a:spcBef>
              <a:spcAft>
                <a:spcPts val="0"/>
              </a:spcAft>
              <a:buSzPts val="5200"/>
              <a:buNone/>
              <a:defRPr sz="6933"/>
            </a:lvl7pPr>
            <a:lvl8pPr lvl="7" rtl="0">
              <a:spcBef>
                <a:spcPts val="0"/>
              </a:spcBef>
              <a:spcAft>
                <a:spcPts val="0"/>
              </a:spcAft>
              <a:buSzPts val="5200"/>
              <a:buNone/>
              <a:defRPr sz="6933"/>
            </a:lvl8pPr>
            <a:lvl9pPr lvl="8" rtl="0">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963167" y="4827367"/>
            <a:ext cx="3649600" cy="85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pic>
        <p:nvPicPr>
          <p:cNvPr id="11" name="Google Shape;11;p2"/>
          <p:cNvPicPr preferRelativeResize="0"/>
          <p:nvPr/>
        </p:nvPicPr>
        <p:blipFill>
          <a:blip r:embed="rId2">
            <a:alphaModFix/>
          </a:blip>
          <a:stretch>
            <a:fillRect/>
          </a:stretch>
        </p:blipFill>
        <p:spPr>
          <a:xfrm>
            <a:off x="5163980" y="-1122631"/>
            <a:ext cx="8420073" cy="9107421"/>
          </a:xfrm>
          <a:prstGeom prst="rect">
            <a:avLst/>
          </a:prstGeom>
          <a:noFill/>
          <a:ln>
            <a:noFill/>
          </a:ln>
        </p:spPr>
      </p:pic>
    </p:spTree>
    <p:extLst>
      <p:ext uri="{BB962C8B-B14F-4D97-AF65-F5344CB8AC3E}">
        <p14:creationId xmlns:p14="http://schemas.microsoft.com/office/powerpoint/2010/main" val="408941584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2"/>
        <p:cNvGrpSpPr/>
        <p:nvPr/>
      </p:nvGrpSpPr>
      <p:grpSpPr>
        <a:xfrm>
          <a:off x="0" y="0"/>
          <a:ext cx="0" cy="0"/>
          <a:chOff x="0" y="0"/>
          <a:chExt cx="0" cy="0"/>
        </a:xfrm>
      </p:grpSpPr>
      <p:pic>
        <p:nvPicPr>
          <p:cNvPr id="13" name="Google Shape;13;p3"/>
          <p:cNvPicPr preferRelativeResize="0"/>
          <p:nvPr/>
        </p:nvPicPr>
        <p:blipFill rotWithShape="1">
          <a:blip r:embed="rId2">
            <a:alphaModFix/>
          </a:blip>
          <a:srcRect l="64606"/>
          <a:stretch/>
        </p:blipFill>
        <p:spPr>
          <a:xfrm>
            <a:off x="7876830" y="0"/>
            <a:ext cx="4315197" cy="6857968"/>
          </a:xfrm>
          <a:prstGeom prst="rect">
            <a:avLst/>
          </a:prstGeom>
          <a:noFill/>
          <a:ln>
            <a:noFill/>
          </a:ln>
        </p:spPr>
      </p:pic>
      <p:sp>
        <p:nvSpPr>
          <p:cNvPr id="14" name="Google Shape;14;p3"/>
          <p:cNvSpPr txBox="1">
            <a:spLocks noGrp="1"/>
          </p:cNvSpPr>
          <p:nvPr>
            <p:ph type="title"/>
          </p:nvPr>
        </p:nvSpPr>
        <p:spPr>
          <a:xfrm>
            <a:off x="963167" y="2846967"/>
            <a:ext cx="6461200" cy="2236400"/>
          </a:xfrm>
          <a:prstGeom prst="rect">
            <a:avLst/>
          </a:prstGeom>
        </p:spPr>
        <p:txBody>
          <a:bodyPr spcFirstLastPara="1" wrap="square" lIns="91425" tIns="91425" rIns="91425" bIns="91425" anchor="b" anchorCtr="0">
            <a:noAutofit/>
          </a:bodyPr>
          <a:lstStyle>
            <a:lvl1pPr lvl="0" rtl="0">
              <a:spcBef>
                <a:spcPts val="0"/>
              </a:spcBef>
              <a:spcAft>
                <a:spcPts val="0"/>
              </a:spcAft>
              <a:buSzPts val="7000"/>
              <a:buNone/>
              <a:defRPr sz="6667"/>
            </a:lvl1pPr>
            <a:lvl2pPr lvl="1" algn="ctr" rtl="0">
              <a:lnSpc>
                <a:spcPct val="100000"/>
              </a:lnSpc>
              <a:spcBef>
                <a:spcPts val="0"/>
              </a:spcBef>
              <a:spcAft>
                <a:spcPts val="0"/>
              </a:spcAft>
              <a:buSzPts val="5000"/>
              <a:buNone/>
              <a:defRPr sz="6667"/>
            </a:lvl2pPr>
            <a:lvl3pPr lvl="2" algn="ctr" rtl="0">
              <a:lnSpc>
                <a:spcPct val="100000"/>
              </a:lnSpc>
              <a:spcBef>
                <a:spcPts val="0"/>
              </a:spcBef>
              <a:spcAft>
                <a:spcPts val="0"/>
              </a:spcAft>
              <a:buSzPts val="5000"/>
              <a:buNone/>
              <a:defRPr sz="6667"/>
            </a:lvl3pPr>
            <a:lvl4pPr lvl="3" algn="ctr" rtl="0">
              <a:lnSpc>
                <a:spcPct val="100000"/>
              </a:lnSpc>
              <a:spcBef>
                <a:spcPts val="0"/>
              </a:spcBef>
              <a:spcAft>
                <a:spcPts val="0"/>
              </a:spcAft>
              <a:buSzPts val="5000"/>
              <a:buNone/>
              <a:defRPr sz="6667"/>
            </a:lvl4pPr>
            <a:lvl5pPr lvl="4" algn="ctr" rtl="0">
              <a:lnSpc>
                <a:spcPct val="100000"/>
              </a:lnSpc>
              <a:spcBef>
                <a:spcPts val="0"/>
              </a:spcBef>
              <a:spcAft>
                <a:spcPts val="0"/>
              </a:spcAft>
              <a:buSzPts val="5000"/>
              <a:buNone/>
              <a:defRPr sz="6667"/>
            </a:lvl5pPr>
            <a:lvl6pPr lvl="5" algn="ctr" rtl="0">
              <a:lnSpc>
                <a:spcPct val="100000"/>
              </a:lnSpc>
              <a:spcBef>
                <a:spcPts val="0"/>
              </a:spcBef>
              <a:spcAft>
                <a:spcPts val="0"/>
              </a:spcAft>
              <a:buSzPts val="5000"/>
              <a:buNone/>
              <a:defRPr sz="6667"/>
            </a:lvl6pPr>
            <a:lvl7pPr lvl="6" algn="ctr" rtl="0">
              <a:lnSpc>
                <a:spcPct val="100000"/>
              </a:lnSpc>
              <a:spcBef>
                <a:spcPts val="0"/>
              </a:spcBef>
              <a:spcAft>
                <a:spcPts val="0"/>
              </a:spcAft>
              <a:buSzPts val="5000"/>
              <a:buNone/>
              <a:defRPr sz="6667"/>
            </a:lvl7pPr>
            <a:lvl8pPr lvl="7" algn="ctr" rtl="0">
              <a:lnSpc>
                <a:spcPct val="100000"/>
              </a:lnSpc>
              <a:spcBef>
                <a:spcPts val="0"/>
              </a:spcBef>
              <a:spcAft>
                <a:spcPts val="0"/>
              </a:spcAft>
              <a:buSzPts val="5000"/>
              <a:buNone/>
              <a:defRPr sz="6667"/>
            </a:lvl8pPr>
            <a:lvl9pPr lvl="8" algn="ctr" rtl="0">
              <a:lnSpc>
                <a:spcPct val="100000"/>
              </a:lnSpc>
              <a:spcBef>
                <a:spcPts val="0"/>
              </a:spcBef>
              <a:spcAft>
                <a:spcPts val="0"/>
              </a:spcAft>
              <a:buSzPts val="5000"/>
              <a:buNone/>
              <a:defRPr sz="6667"/>
            </a:lvl9pPr>
          </a:lstStyle>
          <a:p>
            <a:endParaRPr/>
          </a:p>
        </p:txBody>
      </p:sp>
      <p:sp>
        <p:nvSpPr>
          <p:cNvPr id="15" name="Google Shape;15;p3"/>
          <p:cNvSpPr txBox="1">
            <a:spLocks noGrp="1"/>
          </p:cNvSpPr>
          <p:nvPr>
            <p:ph type="title" idx="2" hasCustomPrompt="1"/>
          </p:nvPr>
        </p:nvSpPr>
        <p:spPr>
          <a:xfrm>
            <a:off x="1103033" y="933216"/>
            <a:ext cx="1750800" cy="17556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5000"/>
              <a:buNone/>
              <a:defRPr sz="6667">
                <a:solidFill>
                  <a:schemeClr val="dk1"/>
                </a:solidFill>
              </a:defRPr>
            </a:lvl1pPr>
            <a:lvl2pPr lvl="1" algn="ctr" rtl="0">
              <a:lnSpc>
                <a:spcPct val="100000"/>
              </a:lnSpc>
              <a:spcBef>
                <a:spcPts val="0"/>
              </a:spcBef>
              <a:spcAft>
                <a:spcPts val="0"/>
              </a:spcAft>
              <a:buSzPts val="5000"/>
              <a:buNone/>
              <a:defRPr sz="6667"/>
            </a:lvl2pPr>
            <a:lvl3pPr lvl="2" algn="ctr" rtl="0">
              <a:lnSpc>
                <a:spcPct val="100000"/>
              </a:lnSpc>
              <a:spcBef>
                <a:spcPts val="0"/>
              </a:spcBef>
              <a:spcAft>
                <a:spcPts val="0"/>
              </a:spcAft>
              <a:buSzPts val="5000"/>
              <a:buNone/>
              <a:defRPr sz="6667"/>
            </a:lvl3pPr>
            <a:lvl4pPr lvl="3" algn="ctr" rtl="0">
              <a:lnSpc>
                <a:spcPct val="100000"/>
              </a:lnSpc>
              <a:spcBef>
                <a:spcPts val="0"/>
              </a:spcBef>
              <a:spcAft>
                <a:spcPts val="0"/>
              </a:spcAft>
              <a:buSzPts val="5000"/>
              <a:buNone/>
              <a:defRPr sz="6667"/>
            </a:lvl4pPr>
            <a:lvl5pPr lvl="4" algn="ctr" rtl="0">
              <a:lnSpc>
                <a:spcPct val="100000"/>
              </a:lnSpc>
              <a:spcBef>
                <a:spcPts val="0"/>
              </a:spcBef>
              <a:spcAft>
                <a:spcPts val="0"/>
              </a:spcAft>
              <a:buSzPts val="5000"/>
              <a:buNone/>
              <a:defRPr sz="6667"/>
            </a:lvl5pPr>
            <a:lvl6pPr lvl="5" algn="ctr" rtl="0">
              <a:lnSpc>
                <a:spcPct val="100000"/>
              </a:lnSpc>
              <a:spcBef>
                <a:spcPts val="0"/>
              </a:spcBef>
              <a:spcAft>
                <a:spcPts val="0"/>
              </a:spcAft>
              <a:buSzPts val="5000"/>
              <a:buNone/>
              <a:defRPr sz="6667"/>
            </a:lvl6pPr>
            <a:lvl7pPr lvl="6" algn="ctr" rtl="0">
              <a:lnSpc>
                <a:spcPct val="100000"/>
              </a:lnSpc>
              <a:spcBef>
                <a:spcPts val="0"/>
              </a:spcBef>
              <a:spcAft>
                <a:spcPts val="0"/>
              </a:spcAft>
              <a:buSzPts val="5000"/>
              <a:buNone/>
              <a:defRPr sz="6667"/>
            </a:lvl7pPr>
            <a:lvl8pPr lvl="7" algn="ctr" rtl="0">
              <a:lnSpc>
                <a:spcPct val="100000"/>
              </a:lnSpc>
              <a:spcBef>
                <a:spcPts val="0"/>
              </a:spcBef>
              <a:spcAft>
                <a:spcPts val="0"/>
              </a:spcAft>
              <a:buSzPts val="5000"/>
              <a:buNone/>
              <a:defRPr sz="6667"/>
            </a:lvl8pPr>
            <a:lvl9pPr lvl="8" algn="ctr" rtl="0">
              <a:lnSpc>
                <a:spcPct val="100000"/>
              </a:lnSpc>
              <a:spcBef>
                <a:spcPts val="0"/>
              </a:spcBef>
              <a:spcAft>
                <a:spcPts val="0"/>
              </a:spcAft>
              <a:buSzPts val="5000"/>
              <a:buNone/>
              <a:defRPr sz="6667"/>
            </a:lvl9pPr>
          </a:lstStyle>
          <a:p>
            <a:r>
              <a:t>xx%</a:t>
            </a:r>
          </a:p>
        </p:txBody>
      </p:sp>
      <p:sp>
        <p:nvSpPr>
          <p:cNvPr id="16" name="Google Shape;16;p3"/>
          <p:cNvSpPr txBox="1">
            <a:spLocks noGrp="1"/>
          </p:cNvSpPr>
          <p:nvPr>
            <p:ph type="subTitle" idx="1"/>
          </p:nvPr>
        </p:nvSpPr>
        <p:spPr>
          <a:xfrm>
            <a:off x="963167" y="5562733"/>
            <a:ext cx="6461200" cy="570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None/>
              <a:defRPr sz="2133"/>
            </a:lvl1pPr>
            <a:lvl2pPr lvl="1">
              <a:lnSpc>
                <a:spcPct val="100000"/>
              </a:lnSpc>
              <a:spcBef>
                <a:spcPts val="0"/>
              </a:spcBef>
              <a:spcAft>
                <a:spcPts val="0"/>
              </a:spcAft>
              <a:buNone/>
              <a:defRPr sz="2133"/>
            </a:lvl2pPr>
            <a:lvl3pPr lvl="2">
              <a:lnSpc>
                <a:spcPct val="100000"/>
              </a:lnSpc>
              <a:spcBef>
                <a:spcPts val="0"/>
              </a:spcBef>
              <a:spcAft>
                <a:spcPts val="0"/>
              </a:spcAft>
              <a:buNone/>
              <a:defRPr sz="2133"/>
            </a:lvl3pPr>
            <a:lvl4pPr lvl="3">
              <a:lnSpc>
                <a:spcPct val="100000"/>
              </a:lnSpc>
              <a:spcBef>
                <a:spcPts val="0"/>
              </a:spcBef>
              <a:spcAft>
                <a:spcPts val="0"/>
              </a:spcAft>
              <a:buNone/>
              <a:defRPr sz="2133"/>
            </a:lvl4pPr>
            <a:lvl5pPr lvl="4">
              <a:lnSpc>
                <a:spcPct val="100000"/>
              </a:lnSpc>
              <a:spcBef>
                <a:spcPts val="0"/>
              </a:spcBef>
              <a:spcAft>
                <a:spcPts val="0"/>
              </a:spcAft>
              <a:buNone/>
              <a:defRPr sz="2133"/>
            </a:lvl5pPr>
            <a:lvl6pPr lvl="5">
              <a:lnSpc>
                <a:spcPct val="100000"/>
              </a:lnSpc>
              <a:spcBef>
                <a:spcPts val="0"/>
              </a:spcBef>
              <a:spcAft>
                <a:spcPts val="0"/>
              </a:spcAft>
              <a:buNone/>
              <a:defRPr sz="2133"/>
            </a:lvl6pPr>
            <a:lvl7pPr lvl="6">
              <a:lnSpc>
                <a:spcPct val="100000"/>
              </a:lnSpc>
              <a:spcBef>
                <a:spcPts val="0"/>
              </a:spcBef>
              <a:spcAft>
                <a:spcPts val="0"/>
              </a:spcAft>
              <a:buNone/>
              <a:defRPr sz="2133"/>
            </a:lvl7pPr>
            <a:lvl8pPr lvl="7">
              <a:lnSpc>
                <a:spcPct val="100000"/>
              </a:lnSpc>
              <a:spcBef>
                <a:spcPts val="0"/>
              </a:spcBef>
              <a:spcAft>
                <a:spcPts val="0"/>
              </a:spcAft>
              <a:buNone/>
              <a:defRPr sz="2133"/>
            </a:lvl8pPr>
            <a:lvl9pPr lvl="8">
              <a:lnSpc>
                <a:spcPct val="100000"/>
              </a:lnSpc>
              <a:spcBef>
                <a:spcPts val="0"/>
              </a:spcBef>
              <a:spcAft>
                <a:spcPts val="0"/>
              </a:spcAft>
              <a:buNone/>
              <a:defRPr sz="2133"/>
            </a:lvl9pPr>
          </a:lstStyle>
          <a:p>
            <a:endParaRPr/>
          </a:p>
        </p:txBody>
      </p:sp>
    </p:spTree>
    <p:extLst>
      <p:ext uri="{BB962C8B-B14F-4D97-AF65-F5344CB8AC3E}">
        <p14:creationId xmlns:p14="http://schemas.microsoft.com/office/powerpoint/2010/main" val="332236379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960000" y="618400"/>
            <a:ext cx="10272000" cy="789600"/>
          </a:xfrm>
          <a:prstGeom prst="rect">
            <a:avLst/>
          </a:prstGeom>
          <a:noFill/>
        </p:spPr>
        <p:txBody>
          <a:bodyPr spcFirstLastPara="1" wrap="square" lIns="91425" tIns="91425" rIns="91425" bIns="91425" anchor="t" anchorCtr="0">
            <a:noAutofit/>
          </a:bodyPr>
          <a:lstStyle>
            <a:lvl1pPr lvl="0" rtl="0">
              <a:spcBef>
                <a:spcPts val="0"/>
              </a:spcBef>
              <a:spcAft>
                <a:spcPts val="0"/>
              </a:spcAft>
              <a:buSzPts val="2600"/>
              <a:buFont typeface="Fredoka One"/>
              <a:buNone/>
              <a:defRPr/>
            </a:lvl1pPr>
            <a:lvl2pPr lvl="1" algn="ctr" rtl="0">
              <a:spcBef>
                <a:spcPts val="0"/>
              </a:spcBef>
              <a:spcAft>
                <a:spcPts val="0"/>
              </a:spcAft>
              <a:buSzPts val="2600"/>
              <a:buFont typeface="Fredoka One"/>
              <a:buNone/>
              <a:defRPr>
                <a:latin typeface="Fredoka One"/>
                <a:ea typeface="Fredoka One"/>
                <a:cs typeface="Fredoka One"/>
                <a:sym typeface="Fredoka One"/>
              </a:defRPr>
            </a:lvl2pPr>
            <a:lvl3pPr lvl="2" algn="ctr" rtl="0">
              <a:spcBef>
                <a:spcPts val="0"/>
              </a:spcBef>
              <a:spcAft>
                <a:spcPts val="0"/>
              </a:spcAft>
              <a:buSzPts val="2600"/>
              <a:buFont typeface="Fredoka One"/>
              <a:buNone/>
              <a:defRPr>
                <a:latin typeface="Fredoka One"/>
                <a:ea typeface="Fredoka One"/>
                <a:cs typeface="Fredoka One"/>
                <a:sym typeface="Fredoka One"/>
              </a:defRPr>
            </a:lvl3pPr>
            <a:lvl4pPr lvl="3" algn="ctr" rtl="0">
              <a:spcBef>
                <a:spcPts val="0"/>
              </a:spcBef>
              <a:spcAft>
                <a:spcPts val="0"/>
              </a:spcAft>
              <a:buSzPts val="2600"/>
              <a:buFont typeface="Fredoka One"/>
              <a:buNone/>
              <a:defRPr>
                <a:latin typeface="Fredoka One"/>
                <a:ea typeface="Fredoka One"/>
                <a:cs typeface="Fredoka One"/>
                <a:sym typeface="Fredoka One"/>
              </a:defRPr>
            </a:lvl4pPr>
            <a:lvl5pPr lvl="4" algn="ctr" rtl="0">
              <a:spcBef>
                <a:spcPts val="0"/>
              </a:spcBef>
              <a:spcAft>
                <a:spcPts val="0"/>
              </a:spcAft>
              <a:buSzPts val="2600"/>
              <a:buFont typeface="Fredoka One"/>
              <a:buNone/>
              <a:defRPr>
                <a:latin typeface="Fredoka One"/>
                <a:ea typeface="Fredoka One"/>
                <a:cs typeface="Fredoka One"/>
                <a:sym typeface="Fredoka One"/>
              </a:defRPr>
            </a:lvl5pPr>
            <a:lvl6pPr lvl="5" algn="ctr" rtl="0">
              <a:spcBef>
                <a:spcPts val="0"/>
              </a:spcBef>
              <a:spcAft>
                <a:spcPts val="0"/>
              </a:spcAft>
              <a:buSzPts val="2600"/>
              <a:buFont typeface="Fredoka One"/>
              <a:buNone/>
              <a:defRPr>
                <a:latin typeface="Fredoka One"/>
                <a:ea typeface="Fredoka One"/>
                <a:cs typeface="Fredoka One"/>
                <a:sym typeface="Fredoka One"/>
              </a:defRPr>
            </a:lvl6pPr>
            <a:lvl7pPr lvl="6" algn="ctr" rtl="0">
              <a:spcBef>
                <a:spcPts val="0"/>
              </a:spcBef>
              <a:spcAft>
                <a:spcPts val="0"/>
              </a:spcAft>
              <a:buSzPts val="2600"/>
              <a:buFont typeface="Fredoka One"/>
              <a:buNone/>
              <a:defRPr>
                <a:latin typeface="Fredoka One"/>
                <a:ea typeface="Fredoka One"/>
                <a:cs typeface="Fredoka One"/>
                <a:sym typeface="Fredoka One"/>
              </a:defRPr>
            </a:lvl7pPr>
            <a:lvl8pPr lvl="7" algn="ctr" rtl="0">
              <a:spcBef>
                <a:spcPts val="0"/>
              </a:spcBef>
              <a:spcAft>
                <a:spcPts val="0"/>
              </a:spcAft>
              <a:buSzPts val="2600"/>
              <a:buFont typeface="Fredoka One"/>
              <a:buNone/>
              <a:defRPr>
                <a:latin typeface="Fredoka One"/>
                <a:ea typeface="Fredoka One"/>
                <a:cs typeface="Fredoka One"/>
                <a:sym typeface="Fredoka One"/>
              </a:defRPr>
            </a:lvl8pPr>
            <a:lvl9pPr lvl="8" algn="ctr" rtl="0">
              <a:spcBef>
                <a:spcPts val="0"/>
              </a:spcBef>
              <a:spcAft>
                <a:spcPts val="0"/>
              </a:spcAft>
              <a:buSzPts val="2600"/>
              <a:buFont typeface="Fredoka One"/>
              <a:buNone/>
              <a:defRPr>
                <a:latin typeface="Fredoka One"/>
                <a:ea typeface="Fredoka One"/>
                <a:cs typeface="Fredoka One"/>
                <a:sym typeface="Fredoka One"/>
              </a:defRPr>
            </a:lvl9pPr>
          </a:lstStyle>
          <a:p>
            <a:endParaRPr/>
          </a:p>
        </p:txBody>
      </p:sp>
      <p:sp>
        <p:nvSpPr>
          <p:cNvPr id="19" name="Google Shape;19;p4"/>
          <p:cNvSpPr txBox="1">
            <a:spLocks noGrp="1"/>
          </p:cNvSpPr>
          <p:nvPr>
            <p:ph type="body" idx="1"/>
          </p:nvPr>
        </p:nvSpPr>
        <p:spPr>
          <a:xfrm>
            <a:off x="960000" y="1868767"/>
            <a:ext cx="3717600" cy="42760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SzPts val="1400"/>
              <a:buChar char="●"/>
              <a:defRPr/>
            </a:lvl1pPr>
            <a:lvl2pPr marL="1219170" lvl="1" indent="-423323" rtl="0">
              <a:lnSpc>
                <a:spcPct val="100000"/>
              </a:lnSpc>
              <a:spcBef>
                <a:spcPts val="1333"/>
              </a:spcBef>
              <a:spcAft>
                <a:spcPts val="0"/>
              </a:spcAft>
              <a:buSzPts val="1400"/>
              <a:buFont typeface="Roboto Condensed Light"/>
              <a:buChar char="○"/>
              <a:defRPr/>
            </a:lvl2pPr>
            <a:lvl3pPr marL="1828754" lvl="2" indent="-423323" rtl="0">
              <a:lnSpc>
                <a:spcPct val="100000"/>
              </a:lnSpc>
              <a:spcBef>
                <a:spcPts val="0"/>
              </a:spcBef>
              <a:spcAft>
                <a:spcPts val="0"/>
              </a:spcAft>
              <a:buSzPts val="1400"/>
              <a:buFont typeface="Roboto Condensed Light"/>
              <a:buChar char="■"/>
              <a:defRPr/>
            </a:lvl3pPr>
            <a:lvl4pPr marL="2438339" lvl="3" indent="-423323" rtl="0">
              <a:lnSpc>
                <a:spcPct val="100000"/>
              </a:lnSpc>
              <a:spcBef>
                <a:spcPts val="0"/>
              </a:spcBef>
              <a:spcAft>
                <a:spcPts val="0"/>
              </a:spcAft>
              <a:buSzPts val="1400"/>
              <a:buFont typeface="Roboto Condensed Light"/>
              <a:buChar char="●"/>
              <a:defRPr/>
            </a:lvl4pPr>
            <a:lvl5pPr marL="3047924" lvl="4" indent="-423323" rtl="0">
              <a:lnSpc>
                <a:spcPct val="100000"/>
              </a:lnSpc>
              <a:spcBef>
                <a:spcPts val="0"/>
              </a:spcBef>
              <a:spcAft>
                <a:spcPts val="0"/>
              </a:spcAft>
              <a:buSzPts val="1400"/>
              <a:buFont typeface="Roboto Condensed Light"/>
              <a:buChar char="○"/>
              <a:defRPr/>
            </a:lvl5pPr>
            <a:lvl6pPr marL="3657509" lvl="5" indent="-423323" rtl="0">
              <a:lnSpc>
                <a:spcPct val="100000"/>
              </a:lnSpc>
              <a:spcBef>
                <a:spcPts val="0"/>
              </a:spcBef>
              <a:spcAft>
                <a:spcPts val="0"/>
              </a:spcAft>
              <a:buSzPts val="1400"/>
              <a:buFont typeface="Roboto Condensed Light"/>
              <a:buChar char="■"/>
              <a:defRPr/>
            </a:lvl6pPr>
            <a:lvl7pPr marL="4267093" lvl="6" indent="-423323" rtl="0">
              <a:lnSpc>
                <a:spcPct val="100000"/>
              </a:lnSpc>
              <a:spcBef>
                <a:spcPts val="0"/>
              </a:spcBef>
              <a:spcAft>
                <a:spcPts val="0"/>
              </a:spcAft>
              <a:buSzPts val="1400"/>
              <a:buFont typeface="Roboto Condensed Light"/>
              <a:buChar char="●"/>
              <a:defRPr/>
            </a:lvl7pPr>
            <a:lvl8pPr marL="4876678" lvl="7" indent="-423323" rtl="0">
              <a:lnSpc>
                <a:spcPct val="100000"/>
              </a:lnSpc>
              <a:spcBef>
                <a:spcPts val="0"/>
              </a:spcBef>
              <a:spcAft>
                <a:spcPts val="0"/>
              </a:spcAft>
              <a:buSzPts val="1400"/>
              <a:buFont typeface="Roboto Condensed Light"/>
              <a:buChar char="○"/>
              <a:defRPr/>
            </a:lvl8pPr>
            <a:lvl9pPr marL="5486263" lvl="8" indent="-423323" rtl="0">
              <a:lnSpc>
                <a:spcPct val="100000"/>
              </a:lnSpc>
              <a:spcBef>
                <a:spcPts val="0"/>
              </a:spcBef>
              <a:spcAft>
                <a:spcPts val="0"/>
              </a:spcAft>
              <a:buSzPts val="1400"/>
              <a:buFont typeface="Roboto Condensed Light"/>
              <a:buChar char="■"/>
              <a:defRPr/>
            </a:lvl9pPr>
          </a:lstStyle>
          <a:p>
            <a:endParaRPr/>
          </a:p>
        </p:txBody>
      </p:sp>
    </p:spTree>
    <p:extLst>
      <p:ext uri="{BB962C8B-B14F-4D97-AF65-F5344CB8AC3E}">
        <p14:creationId xmlns:p14="http://schemas.microsoft.com/office/powerpoint/2010/main" val="142210798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pic>
        <p:nvPicPr>
          <p:cNvPr id="21" name="Google Shape;21;p5"/>
          <p:cNvPicPr preferRelativeResize="0"/>
          <p:nvPr/>
        </p:nvPicPr>
        <p:blipFill rotWithShape="1">
          <a:blip r:embed="rId2">
            <a:alphaModFix/>
          </a:blip>
          <a:srcRect l="82300"/>
          <a:stretch/>
        </p:blipFill>
        <p:spPr>
          <a:xfrm>
            <a:off x="10034037" y="1"/>
            <a:ext cx="2157964" cy="6857999"/>
          </a:xfrm>
          <a:prstGeom prst="rect">
            <a:avLst/>
          </a:prstGeom>
          <a:noFill/>
          <a:ln>
            <a:noFill/>
          </a:ln>
        </p:spPr>
      </p:pic>
      <p:sp>
        <p:nvSpPr>
          <p:cNvPr id="22" name="Google Shape;22;p5"/>
          <p:cNvSpPr txBox="1">
            <a:spLocks noGrp="1"/>
          </p:cNvSpPr>
          <p:nvPr>
            <p:ph type="title"/>
          </p:nvPr>
        </p:nvSpPr>
        <p:spPr>
          <a:xfrm>
            <a:off x="960000" y="618400"/>
            <a:ext cx="10268800" cy="789600"/>
          </a:xfrm>
          <a:prstGeom prst="rect">
            <a:avLst/>
          </a:prstGeom>
          <a:noFill/>
        </p:spPr>
        <p:txBody>
          <a:bodyPr spcFirstLastPara="1" wrap="square" lIns="91425" tIns="91425" rIns="91425" bIns="91425" anchor="t" anchorCtr="0">
            <a:noAutofit/>
          </a:bodyPr>
          <a:lstStyle>
            <a:lvl1pPr lvl="0" rtl="0">
              <a:spcBef>
                <a:spcPts val="0"/>
              </a:spcBef>
              <a:spcAft>
                <a:spcPts val="0"/>
              </a:spcAft>
              <a:buClr>
                <a:schemeClr val="dk2"/>
              </a:buClr>
              <a:buSzPts val="2600"/>
              <a:buFont typeface="Fredoka One"/>
              <a:buNone/>
              <a:defRPr/>
            </a:lvl1pPr>
            <a:lvl2pPr lvl="1" algn="ctr" rtl="0">
              <a:spcBef>
                <a:spcPts val="0"/>
              </a:spcBef>
              <a:spcAft>
                <a:spcPts val="0"/>
              </a:spcAft>
              <a:buClr>
                <a:schemeClr val="dk1"/>
              </a:buClr>
              <a:buSzPts val="2600"/>
              <a:buFont typeface="Fredoka One"/>
              <a:buNone/>
              <a:defRPr>
                <a:solidFill>
                  <a:schemeClr val="dk1"/>
                </a:solidFill>
                <a:latin typeface="Fredoka One"/>
                <a:ea typeface="Fredoka One"/>
                <a:cs typeface="Fredoka One"/>
                <a:sym typeface="Fredoka One"/>
              </a:defRPr>
            </a:lvl2pPr>
            <a:lvl3pPr lvl="2" algn="ctr" rtl="0">
              <a:spcBef>
                <a:spcPts val="0"/>
              </a:spcBef>
              <a:spcAft>
                <a:spcPts val="0"/>
              </a:spcAft>
              <a:buClr>
                <a:schemeClr val="dk1"/>
              </a:buClr>
              <a:buSzPts val="2600"/>
              <a:buFont typeface="Fredoka One"/>
              <a:buNone/>
              <a:defRPr>
                <a:solidFill>
                  <a:schemeClr val="dk1"/>
                </a:solidFill>
                <a:latin typeface="Fredoka One"/>
                <a:ea typeface="Fredoka One"/>
                <a:cs typeface="Fredoka One"/>
                <a:sym typeface="Fredoka One"/>
              </a:defRPr>
            </a:lvl3pPr>
            <a:lvl4pPr lvl="3" algn="ctr" rtl="0">
              <a:spcBef>
                <a:spcPts val="0"/>
              </a:spcBef>
              <a:spcAft>
                <a:spcPts val="0"/>
              </a:spcAft>
              <a:buClr>
                <a:schemeClr val="dk1"/>
              </a:buClr>
              <a:buSzPts val="2600"/>
              <a:buFont typeface="Fredoka One"/>
              <a:buNone/>
              <a:defRPr>
                <a:solidFill>
                  <a:schemeClr val="dk1"/>
                </a:solidFill>
                <a:latin typeface="Fredoka One"/>
                <a:ea typeface="Fredoka One"/>
                <a:cs typeface="Fredoka One"/>
                <a:sym typeface="Fredoka One"/>
              </a:defRPr>
            </a:lvl4pPr>
            <a:lvl5pPr lvl="4" algn="ctr" rtl="0">
              <a:spcBef>
                <a:spcPts val="0"/>
              </a:spcBef>
              <a:spcAft>
                <a:spcPts val="0"/>
              </a:spcAft>
              <a:buClr>
                <a:schemeClr val="dk1"/>
              </a:buClr>
              <a:buSzPts val="2600"/>
              <a:buFont typeface="Fredoka One"/>
              <a:buNone/>
              <a:defRPr>
                <a:solidFill>
                  <a:schemeClr val="dk1"/>
                </a:solidFill>
                <a:latin typeface="Fredoka One"/>
                <a:ea typeface="Fredoka One"/>
                <a:cs typeface="Fredoka One"/>
                <a:sym typeface="Fredoka One"/>
              </a:defRPr>
            </a:lvl5pPr>
            <a:lvl6pPr lvl="5" algn="ctr" rtl="0">
              <a:spcBef>
                <a:spcPts val="0"/>
              </a:spcBef>
              <a:spcAft>
                <a:spcPts val="0"/>
              </a:spcAft>
              <a:buClr>
                <a:schemeClr val="dk1"/>
              </a:buClr>
              <a:buSzPts val="2600"/>
              <a:buFont typeface="Fredoka One"/>
              <a:buNone/>
              <a:defRPr>
                <a:solidFill>
                  <a:schemeClr val="dk1"/>
                </a:solidFill>
                <a:latin typeface="Fredoka One"/>
                <a:ea typeface="Fredoka One"/>
                <a:cs typeface="Fredoka One"/>
                <a:sym typeface="Fredoka One"/>
              </a:defRPr>
            </a:lvl6pPr>
            <a:lvl7pPr lvl="6" algn="ctr" rtl="0">
              <a:spcBef>
                <a:spcPts val="0"/>
              </a:spcBef>
              <a:spcAft>
                <a:spcPts val="0"/>
              </a:spcAft>
              <a:buClr>
                <a:schemeClr val="dk1"/>
              </a:buClr>
              <a:buSzPts val="2600"/>
              <a:buFont typeface="Fredoka One"/>
              <a:buNone/>
              <a:defRPr>
                <a:solidFill>
                  <a:schemeClr val="dk1"/>
                </a:solidFill>
                <a:latin typeface="Fredoka One"/>
                <a:ea typeface="Fredoka One"/>
                <a:cs typeface="Fredoka One"/>
                <a:sym typeface="Fredoka One"/>
              </a:defRPr>
            </a:lvl7pPr>
            <a:lvl8pPr lvl="7" algn="ctr" rtl="0">
              <a:spcBef>
                <a:spcPts val="0"/>
              </a:spcBef>
              <a:spcAft>
                <a:spcPts val="0"/>
              </a:spcAft>
              <a:buClr>
                <a:schemeClr val="dk1"/>
              </a:buClr>
              <a:buSzPts val="2600"/>
              <a:buFont typeface="Fredoka One"/>
              <a:buNone/>
              <a:defRPr>
                <a:solidFill>
                  <a:schemeClr val="dk1"/>
                </a:solidFill>
                <a:latin typeface="Fredoka One"/>
                <a:ea typeface="Fredoka One"/>
                <a:cs typeface="Fredoka One"/>
                <a:sym typeface="Fredoka One"/>
              </a:defRPr>
            </a:lvl8pPr>
            <a:lvl9pPr lvl="8" algn="ctr" rtl="0">
              <a:spcBef>
                <a:spcPts val="0"/>
              </a:spcBef>
              <a:spcAft>
                <a:spcPts val="0"/>
              </a:spcAft>
              <a:buClr>
                <a:schemeClr val="dk1"/>
              </a:buClr>
              <a:buSzPts val="2600"/>
              <a:buFont typeface="Fredoka One"/>
              <a:buNone/>
              <a:defRPr>
                <a:solidFill>
                  <a:schemeClr val="dk1"/>
                </a:solidFill>
                <a:latin typeface="Fredoka One"/>
                <a:ea typeface="Fredoka One"/>
                <a:cs typeface="Fredoka One"/>
                <a:sym typeface="Fredoka One"/>
              </a:defRPr>
            </a:lvl9pPr>
          </a:lstStyle>
          <a:p>
            <a:endParaRPr/>
          </a:p>
        </p:txBody>
      </p:sp>
      <p:sp>
        <p:nvSpPr>
          <p:cNvPr id="23" name="Google Shape;23;p5"/>
          <p:cNvSpPr txBox="1">
            <a:spLocks noGrp="1"/>
          </p:cNvSpPr>
          <p:nvPr>
            <p:ph type="body" idx="1"/>
          </p:nvPr>
        </p:nvSpPr>
        <p:spPr>
          <a:xfrm>
            <a:off x="960000" y="1667733"/>
            <a:ext cx="10268800" cy="25748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SzPts val="1400"/>
              <a:buChar char="●"/>
              <a:defRPr/>
            </a:lvl1pPr>
            <a:lvl2pPr marL="1219170" lvl="1" indent="-423323" rtl="0">
              <a:lnSpc>
                <a:spcPct val="100000"/>
              </a:lnSpc>
              <a:spcBef>
                <a:spcPts val="1333"/>
              </a:spcBef>
              <a:spcAft>
                <a:spcPts val="0"/>
              </a:spcAft>
              <a:buSzPts val="1400"/>
              <a:buFont typeface="Roboto Condensed Light"/>
              <a:buChar char="○"/>
              <a:defRPr/>
            </a:lvl2pPr>
            <a:lvl3pPr marL="1828754" lvl="2" indent="-423323" rtl="0">
              <a:lnSpc>
                <a:spcPct val="100000"/>
              </a:lnSpc>
              <a:spcBef>
                <a:spcPts val="0"/>
              </a:spcBef>
              <a:spcAft>
                <a:spcPts val="0"/>
              </a:spcAft>
              <a:buSzPts val="1400"/>
              <a:buFont typeface="Roboto Condensed Light"/>
              <a:buChar char="■"/>
              <a:defRPr/>
            </a:lvl3pPr>
            <a:lvl4pPr marL="2438339" lvl="3" indent="-423323" rtl="0">
              <a:lnSpc>
                <a:spcPct val="100000"/>
              </a:lnSpc>
              <a:spcBef>
                <a:spcPts val="0"/>
              </a:spcBef>
              <a:spcAft>
                <a:spcPts val="0"/>
              </a:spcAft>
              <a:buSzPts val="1400"/>
              <a:buFont typeface="Roboto Condensed Light"/>
              <a:buChar char="●"/>
              <a:defRPr/>
            </a:lvl4pPr>
            <a:lvl5pPr marL="3047924" lvl="4" indent="-423323" rtl="0">
              <a:lnSpc>
                <a:spcPct val="100000"/>
              </a:lnSpc>
              <a:spcBef>
                <a:spcPts val="0"/>
              </a:spcBef>
              <a:spcAft>
                <a:spcPts val="0"/>
              </a:spcAft>
              <a:buSzPts val="1400"/>
              <a:buFont typeface="Roboto Condensed Light"/>
              <a:buChar char="○"/>
              <a:defRPr/>
            </a:lvl5pPr>
            <a:lvl6pPr marL="3657509" lvl="5" indent="-423323" rtl="0">
              <a:lnSpc>
                <a:spcPct val="100000"/>
              </a:lnSpc>
              <a:spcBef>
                <a:spcPts val="0"/>
              </a:spcBef>
              <a:spcAft>
                <a:spcPts val="0"/>
              </a:spcAft>
              <a:buSzPts val="1400"/>
              <a:buFont typeface="Roboto Condensed Light"/>
              <a:buChar char="■"/>
              <a:defRPr/>
            </a:lvl6pPr>
            <a:lvl7pPr marL="4267093" lvl="6" indent="-423323" rtl="0">
              <a:lnSpc>
                <a:spcPct val="100000"/>
              </a:lnSpc>
              <a:spcBef>
                <a:spcPts val="0"/>
              </a:spcBef>
              <a:spcAft>
                <a:spcPts val="0"/>
              </a:spcAft>
              <a:buSzPts val="1400"/>
              <a:buFont typeface="Roboto Condensed Light"/>
              <a:buChar char="●"/>
              <a:defRPr/>
            </a:lvl7pPr>
            <a:lvl8pPr marL="4876678" lvl="7" indent="-423323" rtl="0">
              <a:lnSpc>
                <a:spcPct val="100000"/>
              </a:lnSpc>
              <a:spcBef>
                <a:spcPts val="0"/>
              </a:spcBef>
              <a:spcAft>
                <a:spcPts val="0"/>
              </a:spcAft>
              <a:buSzPts val="1400"/>
              <a:buFont typeface="Roboto Condensed Light"/>
              <a:buChar char="○"/>
              <a:defRPr/>
            </a:lvl8pPr>
            <a:lvl9pPr marL="5486263" lvl="8" indent="-423323" rtl="0">
              <a:lnSpc>
                <a:spcPct val="100000"/>
              </a:lnSpc>
              <a:spcBef>
                <a:spcPts val="0"/>
              </a:spcBef>
              <a:spcAft>
                <a:spcPts val="0"/>
              </a:spcAft>
              <a:buSzPts val="1400"/>
              <a:buFont typeface="Roboto Condensed Light"/>
              <a:buChar char="■"/>
              <a:defRPr/>
            </a:lvl9pPr>
          </a:lstStyle>
          <a:p>
            <a:endParaRPr/>
          </a:p>
        </p:txBody>
      </p:sp>
      <p:sp>
        <p:nvSpPr>
          <p:cNvPr id="24" name="Google Shape;24;p5"/>
          <p:cNvSpPr txBox="1">
            <a:spLocks noGrp="1"/>
          </p:cNvSpPr>
          <p:nvPr>
            <p:ph type="title" idx="2"/>
          </p:nvPr>
        </p:nvSpPr>
        <p:spPr>
          <a:xfrm>
            <a:off x="961600" y="4546949"/>
            <a:ext cx="10268800" cy="789600"/>
          </a:xfrm>
          <a:prstGeom prst="rect">
            <a:avLst/>
          </a:prstGeom>
          <a:noFill/>
        </p:spPr>
        <p:txBody>
          <a:bodyPr spcFirstLastPara="1" wrap="square" lIns="91425" tIns="91425" rIns="91425" bIns="91425" anchor="t" anchorCtr="0">
            <a:noAutofit/>
          </a:bodyPr>
          <a:lstStyle>
            <a:lvl1pPr lvl="0" rtl="0">
              <a:spcBef>
                <a:spcPts val="0"/>
              </a:spcBef>
              <a:spcAft>
                <a:spcPts val="0"/>
              </a:spcAft>
              <a:buClr>
                <a:schemeClr val="dk2"/>
              </a:buClr>
              <a:buSzPts val="2600"/>
              <a:buFont typeface="Fredoka One"/>
              <a:buNone/>
              <a:defRPr/>
            </a:lvl1pPr>
            <a:lvl2pPr lvl="1" algn="ctr" rtl="0">
              <a:spcBef>
                <a:spcPts val="0"/>
              </a:spcBef>
              <a:spcAft>
                <a:spcPts val="0"/>
              </a:spcAft>
              <a:buClr>
                <a:schemeClr val="dk1"/>
              </a:buClr>
              <a:buSzPts val="2600"/>
              <a:buFont typeface="Fredoka One"/>
              <a:buNone/>
              <a:defRPr>
                <a:solidFill>
                  <a:schemeClr val="dk1"/>
                </a:solidFill>
                <a:latin typeface="Fredoka One"/>
                <a:ea typeface="Fredoka One"/>
                <a:cs typeface="Fredoka One"/>
                <a:sym typeface="Fredoka One"/>
              </a:defRPr>
            </a:lvl2pPr>
            <a:lvl3pPr lvl="2" algn="ctr" rtl="0">
              <a:spcBef>
                <a:spcPts val="0"/>
              </a:spcBef>
              <a:spcAft>
                <a:spcPts val="0"/>
              </a:spcAft>
              <a:buClr>
                <a:schemeClr val="dk1"/>
              </a:buClr>
              <a:buSzPts val="2600"/>
              <a:buFont typeface="Fredoka One"/>
              <a:buNone/>
              <a:defRPr>
                <a:solidFill>
                  <a:schemeClr val="dk1"/>
                </a:solidFill>
                <a:latin typeface="Fredoka One"/>
                <a:ea typeface="Fredoka One"/>
                <a:cs typeface="Fredoka One"/>
                <a:sym typeface="Fredoka One"/>
              </a:defRPr>
            </a:lvl3pPr>
            <a:lvl4pPr lvl="3" algn="ctr" rtl="0">
              <a:spcBef>
                <a:spcPts val="0"/>
              </a:spcBef>
              <a:spcAft>
                <a:spcPts val="0"/>
              </a:spcAft>
              <a:buClr>
                <a:schemeClr val="dk1"/>
              </a:buClr>
              <a:buSzPts val="2600"/>
              <a:buFont typeface="Fredoka One"/>
              <a:buNone/>
              <a:defRPr>
                <a:solidFill>
                  <a:schemeClr val="dk1"/>
                </a:solidFill>
                <a:latin typeface="Fredoka One"/>
                <a:ea typeface="Fredoka One"/>
                <a:cs typeface="Fredoka One"/>
                <a:sym typeface="Fredoka One"/>
              </a:defRPr>
            </a:lvl4pPr>
            <a:lvl5pPr lvl="4" algn="ctr" rtl="0">
              <a:spcBef>
                <a:spcPts val="0"/>
              </a:spcBef>
              <a:spcAft>
                <a:spcPts val="0"/>
              </a:spcAft>
              <a:buClr>
                <a:schemeClr val="dk1"/>
              </a:buClr>
              <a:buSzPts val="2600"/>
              <a:buFont typeface="Fredoka One"/>
              <a:buNone/>
              <a:defRPr>
                <a:solidFill>
                  <a:schemeClr val="dk1"/>
                </a:solidFill>
                <a:latin typeface="Fredoka One"/>
                <a:ea typeface="Fredoka One"/>
                <a:cs typeface="Fredoka One"/>
                <a:sym typeface="Fredoka One"/>
              </a:defRPr>
            </a:lvl5pPr>
            <a:lvl6pPr lvl="5" algn="ctr" rtl="0">
              <a:spcBef>
                <a:spcPts val="0"/>
              </a:spcBef>
              <a:spcAft>
                <a:spcPts val="0"/>
              </a:spcAft>
              <a:buClr>
                <a:schemeClr val="dk1"/>
              </a:buClr>
              <a:buSzPts val="2600"/>
              <a:buFont typeface="Fredoka One"/>
              <a:buNone/>
              <a:defRPr>
                <a:solidFill>
                  <a:schemeClr val="dk1"/>
                </a:solidFill>
                <a:latin typeface="Fredoka One"/>
                <a:ea typeface="Fredoka One"/>
                <a:cs typeface="Fredoka One"/>
                <a:sym typeface="Fredoka One"/>
              </a:defRPr>
            </a:lvl6pPr>
            <a:lvl7pPr lvl="6" algn="ctr" rtl="0">
              <a:spcBef>
                <a:spcPts val="0"/>
              </a:spcBef>
              <a:spcAft>
                <a:spcPts val="0"/>
              </a:spcAft>
              <a:buClr>
                <a:schemeClr val="dk1"/>
              </a:buClr>
              <a:buSzPts val="2600"/>
              <a:buFont typeface="Fredoka One"/>
              <a:buNone/>
              <a:defRPr>
                <a:solidFill>
                  <a:schemeClr val="dk1"/>
                </a:solidFill>
                <a:latin typeface="Fredoka One"/>
                <a:ea typeface="Fredoka One"/>
                <a:cs typeface="Fredoka One"/>
                <a:sym typeface="Fredoka One"/>
              </a:defRPr>
            </a:lvl7pPr>
            <a:lvl8pPr lvl="7" algn="ctr" rtl="0">
              <a:spcBef>
                <a:spcPts val="0"/>
              </a:spcBef>
              <a:spcAft>
                <a:spcPts val="0"/>
              </a:spcAft>
              <a:buClr>
                <a:schemeClr val="dk1"/>
              </a:buClr>
              <a:buSzPts val="2600"/>
              <a:buFont typeface="Fredoka One"/>
              <a:buNone/>
              <a:defRPr>
                <a:solidFill>
                  <a:schemeClr val="dk1"/>
                </a:solidFill>
                <a:latin typeface="Fredoka One"/>
                <a:ea typeface="Fredoka One"/>
                <a:cs typeface="Fredoka One"/>
                <a:sym typeface="Fredoka One"/>
              </a:defRPr>
            </a:lvl8pPr>
            <a:lvl9pPr lvl="8" algn="ctr" rtl="0">
              <a:spcBef>
                <a:spcPts val="0"/>
              </a:spcBef>
              <a:spcAft>
                <a:spcPts val="0"/>
              </a:spcAft>
              <a:buClr>
                <a:schemeClr val="dk1"/>
              </a:buClr>
              <a:buSzPts val="2600"/>
              <a:buFont typeface="Fredoka One"/>
              <a:buNone/>
              <a:defRPr>
                <a:solidFill>
                  <a:schemeClr val="dk1"/>
                </a:solidFill>
                <a:latin typeface="Fredoka One"/>
                <a:ea typeface="Fredoka One"/>
                <a:cs typeface="Fredoka One"/>
                <a:sym typeface="Fredoka One"/>
              </a:defRPr>
            </a:lvl9pPr>
          </a:lstStyle>
          <a:p>
            <a:endParaRPr/>
          </a:p>
        </p:txBody>
      </p:sp>
      <p:sp>
        <p:nvSpPr>
          <p:cNvPr id="25" name="Google Shape;25;p5"/>
          <p:cNvSpPr txBox="1">
            <a:spLocks noGrp="1"/>
          </p:cNvSpPr>
          <p:nvPr>
            <p:ph type="body" idx="3"/>
          </p:nvPr>
        </p:nvSpPr>
        <p:spPr>
          <a:xfrm>
            <a:off x="961600" y="5596283"/>
            <a:ext cx="10268800" cy="5624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SzPts val="1400"/>
              <a:buChar char="●"/>
              <a:defRPr/>
            </a:lvl1pPr>
            <a:lvl2pPr marL="1219170" lvl="1" indent="-423323" rtl="0">
              <a:lnSpc>
                <a:spcPct val="100000"/>
              </a:lnSpc>
              <a:spcBef>
                <a:spcPts val="1333"/>
              </a:spcBef>
              <a:spcAft>
                <a:spcPts val="0"/>
              </a:spcAft>
              <a:buSzPts val="1400"/>
              <a:buFont typeface="Roboto Condensed Light"/>
              <a:buChar char="○"/>
              <a:defRPr/>
            </a:lvl2pPr>
            <a:lvl3pPr marL="1828754" lvl="2" indent="-423323" rtl="0">
              <a:lnSpc>
                <a:spcPct val="100000"/>
              </a:lnSpc>
              <a:spcBef>
                <a:spcPts val="0"/>
              </a:spcBef>
              <a:spcAft>
                <a:spcPts val="0"/>
              </a:spcAft>
              <a:buSzPts val="1400"/>
              <a:buFont typeface="Roboto Condensed Light"/>
              <a:buChar char="■"/>
              <a:defRPr/>
            </a:lvl3pPr>
            <a:lvl4pPr marL="2438339" lvl="3" indent="-423323" rtl="0">
              <a:lnSpc>
                <a:spcPct val="100000"/>
              </a:lnSpc>
              <a:spcBef>
                <a:spcPts val="0"/>
              </a:spcBef>
              <a:spcAft>
                <a:spcPts val="0"/>
              </a:spcAft>
              <a:buSzPts val="1400"/>
              <a:buFont typeface="Roboto Condensed Light"/>
              <a:buChar char="●"/>
              <a:defRPr/>
            </a:lvl4pPr>
            <a:lvl5pPr marL="3047924" lvl="4" indent="-423323" rtl="0">
              <a:lnSpc>
                <a:spcPct val="100000"/>
              </a:lnSpc>
              <a:spcBef>
                <a:spcPts val="0"/>
              </a:spcBef>
              <a:spcAft>
                <a:spcPts val="0"/>
              </a:spcAft>
              <a:buSzPts val="1400"/>
              <a:buFont typeface="Roboto Condensed Light"/>
              <a:buChar char="○"/>
              <a:defRPr/>
            </a:lvl5pPr>
            <a:lvl6pPr marL="3657509" lvl="5" indent="-423323" rtl="0">
              <a:lnSpc>
                <a:spcPct val="100000"/>
              </a:lnSpc>
              <a:spcBef>
                <a:spcPts val="0"/>
              </a:spcBef>
              <a:spcAft>
                <a:spcPts val="0"/>
              </a:spcAft>
              <a:buSzPts val="1400"/>
              <a:buFont typeface="Roboto Condensed Light"/>
              <a:buChar char="■"/>
              <a:defRPr/>
            </a:lvl6pPr>
            <a:lvl7pPr marL="4267093" lvl="6" indent="-423323" rtl="0">
              <a:lnSpc>
                <a:spcPct val="100000"/>
              </a:lnSpc>
              <a:spcBef>
                <a:spcPts val="0"/>
              </a:spcBef>
              <a:spcAft>
                <a:spcPts val="0"/>
              </a:spcAft>
              <a:buSzPts val="1400"/>
              <a:buFont typeface="Roboto Condensed Light"/>
              <a:buChar char="●"/>
              <a:defRPr/>
            </a:lvl7pPr>
            <a:lvl8pPr marL="4876678" lvl="7" indent="-423323" rtl="0">
              <a:lnSpc>
                <a:spcPct val="100000"/>
              </a:lnSpc>
              <a:spcBef>
                <a:spcPts val="0"/>
              </a:spcBef>
              <a:spcAft>
                <a:spcPts val="0"/>
              </a:spcAft>
              <a:buSzPts val="1400"/>
              <a:buFont typeface="Roboto Condensed Light"/>
              <a:buChar char="○"/>
              <a:defRPr/>
            </a:lvl8pPr>
            <a:lvl9pPr marL="5486263" lvl="8" indent="-423323" rtl="0">
              <a:lnSpc>
                <a:spcPct val="100000"/>
              </a:lnSpc>
              <a:spcBef>
                <a:spcPts val="0"/>
              </a:spcBef>
              <a:spcAft>
                <a:spcPts val="0"/>
              </a:spcAft>
              <a:buSzPts val="1400"/>
              <a:buFont typeface="Roboto Condensed Light"/>
              <a:buChar char="■"/>
              <a:defRPr/>
            </a:lvl9pPr>
          </a:lstStyle>
          <a:p>
            <a:endParaRPr/>
          </a:p>
        </p:txBody>
      </p:sp>
    </p:spTree>
    <p:extLst>
      <p:ext uri="{BB962C8B-B14F-4D97-AF65-F5344CB8AC3E}">
        <p14:creationId xmlns:p14="http://schemas.microsoft.com/office/powerpoint/2010/main" val="30445024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D54A411-2727-ED3A-7E4C-7EB42ED1C29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20D30A-4F51-7484-BEFC-5D9299A3D36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998DD2-2BEF-D7ED-3176-86F9BC40B0B8}"/>
              </a:ext>
            </a:extLst>
          </p:cNvPr>
          <p:cNvSpPr>
            <a:spLocks noGrp="1"/>
          </p:cNvSpPr>
          <p:nvPr>
            <p:ph type="dt" sz="half" idx="10"/>
          </p:nvPr>
        </p:nvSpPr>
        <p:spPr/>
        <p:txBody>
          <a:bodyPr/>
          <a:lstStyle/>
          <a:p>
            <a:fld id="{EF136476-E71B-4F68-B430-FB90A4F8DB30}" type="datetimeFigureOut">
              <a:rPr lang="en-US" smtClean="0"/>
              <a:t>3/6/2024</a:t>
            </a:fld>
            <a:endParaRPr lang="en-US"/>
          </a:p>
        </p:txBody>
      </p:sp>
      <p:sp>
        <p:nvSpPr>
          <p:cNvPr id="5" name="Footer Placeholder 4">
            <a:extLst>
              <a:ext uri="{FF2B5EF4-FFF2-40B4-BE49-F238E27FC236}">
                <a16:creationId xmlns:a16="http://schemas.microsoft.com/office/drawing/2014/main" id="{730640DD-3472-13F5-8F09-ACA00154E7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55BD43-5113-9A8E-62A1-F3AF79F1FC6E}"/>
              </a:ext>
            </a:extLst>
          </p:cNvPr>
          <p:cNvSpPr>
            <a:spLocks noGrp="1"/>
          </p:cNvSpPr>
          <p:nvPr>
            <p:ph type="sldNum" sz="quarter" idx="12"/>
          </p:nvPr>
        </p:nvSpPr>
        <p:spPr/>
        <p:txBody>
          <a:bodyPr/>
          <a:lstStyle/>
          <a:p>
            <a:fld id="{1D85B884-94C6-4518-A4F8-9593D7D776ED}" type="slidenum">
              <a:rPr lang="en-US" smtClean="0"/>
              <a:t>‹#›</a:t>
            </a:fld>
            <a:endParaRPr lang="en-US"/>
          </a:p>
        </p:txBody>
      </p:sp>
    </p:spTree>
    <p:extLst>
      <p:ext uri="{BB962C8B-B14F-4D97-AF65-F5344CB8AC3E}">
        <p14:creationId xmlns:p14="http://schemas.microsoft.com/office/powerpoint/2010/main" val="355920657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6"/>
        <p:cNvGrpSpPr/>
        <p:nvPr/>
      </p:nvGrpSpPr>
      <p:grpSpPr>
        <a:xfrm>
          <a:off x="0" y="0"/>
          <a:ext cx="0" cy="0"/>
          <a:chOff x="0" y="0"/>
          <a:chExt cx="0" cy="0"/>
        </a:xfrm>
      </p:grpSpPr>
      <p:pic>
        <p:nvPicPr>
          <p:cNvPr id="27" name="Google Shape;27;p6"/>
          <p:cNvPicPr preferRelativeResize="0"/>
          <p:nvPr/>
        </p:nvPicPr>
        <p:blipFill>
          <a:blip r:embed="rId2">
            <a:alphaModFix/>
          </a:blip>
          <a:stretch>
            <a:fillRect/>
          </a:stretch>
        </p:blipFill>
        <p:spPr>
          <a:xfrm>
            <a:off x="1" y="1"/>
            <a:ext cx="12192004" cy="6858001"/>
          </a:xfrm>
          <a:prstGeom prst="rect">
            <a:avLst/>
          </a:prstGeom>
          <a:noFill/>
          <a:ln>
            <a:noFill/>
          </a:ln>
        </p:spPr>
      </p:pic>
      <p:sp>
        <p:nvSpPr>
          <p:cNvPr id="28" name="Google Shape;28;p6"/>
          <p:cNvSpPr txBox="1">
            <a:spLocks noGrp="1"/>
          </p:cNvSpPr>
          <p:nvPr>
            <p:ph type="title"/>
          </p:nvPr>
        </p:nvSpPr>
        <p:spPr>
          <a:xfrm>
            <a:off x="960000" y="618400"/>
            <a:ext cx="10272000" cy="789600"/>
          </a:xfrm>
          <a:prstGeom prst="rect">
            <a:avLst/>
          </a:prstGeom>
          <a:noFill/>
        </p:spPr>
        <p:txBody>
          <a:bodyPr spcFirstLastPara="1" wrap="square" lIns="91425" tIns="91425" rIns="91425" bIns="91425" anchor="t" anchorCtr="0">
            <a:noAutofit/>
          </a:bodyPr>
          <a:lstStyle>
            <a:lvl1pPr lvl="0" rtl="0">
              <a:spcBef>
                <a:spcPts val="0"/>
              </a:spcBef>
              <a:spcAft>
                <a:spcPts val="0"/>
              </a:spcAft>
              <a:buClr>
                <a:schemeClr val="dk2"/>
              </a:buClr>
              <a:buSzPts val="2600"/>
              <a:buFont typeface="Fredoka One"/>
              <a:buNone/>
              <a:defRPr/>
            </a:lvl1pPr>
            <a:lvl2pPr lvl="1" algn="ctr" rtl="0">
              <a:spcBef>
                <a:spcPts val="0"/>
              </a:spcBef>
              <a:spcAft>
                <a:spcPts val="0"/>
              </a:spcAft>
              <a:buClr>
                <a:schemeClr val="dk1"/>
              </a:buClr>
              <a:buSzPts val="2600"/>
              <a:buFont typeface="Fredoka One"/>
              <a:buNone/>
              <a:defRPr>
                <a:solidFill>
                  <a:schemeClr val="dk1"/>
                </a:solidFill>
                <a:latin typeface="Fredoka One"/>
                <a:ea typeface="Fredoka One"/>
                <a:cs typeface="Fredoka One"/>
                <a:sym typeface="Fredoka One"/>
              </a:defRPr>
            </a:lvl2pPr>
            <a:lvl3pPr lvl="2" algn="ctr" rtl="0">
              <a:spcBef>
                <a:spcPts val="0"/>
              </a:spcBef>
              <a:spcAft>
                <a:spcPts val="0"/>
              </a:spcAft>
              <a:buClr>
                <a:schemeClr val="dk1"/>
              </a:buClr>
              <a:buSzPts val="2600"/>
              <a:buFont typeface="Fredoka One"/>
              <a:buNone/>
              <a:defRPr>
                <a:solidFill>
                  <a:schemeClr val="dk1"/>
                </a:solidFill>
                <a:latin typeface="Fredoka One"/>
                <a:ea typeface="Fredoka One"/>
                <a:cs typeface="Fredoka One"/>
                <a:sym typeface="Fredoka One"/>
              </a:defRPr>
            </a:lvl3pPr>
            <a:lvl4pPr lvl="3" algn="ctr" rtl="0">
              <a:spcBef>
                <a:spcPts val="0"/>
              </a:spcBef>
              <a:spcAft>
                <a:spcPts val="0"/>
              </a:spcAft>
              <a:buClr>
                <a:schemeClr val="dk1"/>
              </a:buClr>
              <a:buSzPts val="2600"/>
              <a:buFont typeface="Fredoka One"/>
              <a:buNone/>
              <a:defRPr>
                <a:solidFill>
                  <a:schemeClr val="dk1"/>
                </a:solidFill>
                <a:latin typeface="Fredoka One"/>
                <a:ea typeface="Fredoka One"/>
                <a:cs typeface="Fredoka One"/>
                <a:sym typeface="Fredoka One"/>
              </a:defRPr>
            </a:lvl4pPr>
            <a:lvl5pPr lvl="4" algn="ctr" rtl="0">
              <a:spcBef>
                <a:spcPts val="0"/>
              </a:spcBef>
              <a:spcAft>
                <a:spcPts val="0"/>
              </a:spcAft>
              <a:buClr>
                <a:schemeClr val="dk1"/>
              </a:buClr>
              <a:buSzPts val="2600"/>
              <a:buFont typeface="Fredoka One"/>
              <a:buNone/>
              <a:defRPr>
                <a:solidFill>
                  <a:schemeClr val="dk1"/>
                </a:solidFill>
                <a:latin typeface="Fredoka One"/>
                <a:ea typeface="Fredoka One"/>
                <a:cs typeface="Fredoka One"/>
                <a:sym typeface="Fredoka One"/>
              </a:defRPr>
            </a:lvl5pPr>
            <a:lvl6pPr lvl="5" algn="ctr" rtl="0">
              <a:spcBef>
                <a:spcPts val="0"/>
              </a:spcBef>
              <a:spcAft>
                <a:spcPts val="0"/>
              </a:spcAft>
              <a:buClr>
                <a:schemeClr val="dk1"/>
              </a:buClr>
              <a:buSzPts val="2600"/>
              <a:buFont typeface="Fredoka One"/>
              <a:buNone/>
              <a:defRPr>
                <a:solidFill>
                  <a:schemeClr val="dk1"/>
                </a:solidFill>
                <a:latin typeface="Fredoka One"/>
                <a:ea typeface="Fredoka One"/>
                <a:cs typeface="Fredoka One"/>
                <a:sym typeface="Fredoka One"/>
              </a:defRPr>
            </a:lvl6pPr>
            <a:lvl7pPr lvl="6" algn="ctr" rtl="0">
              <a:spcBef>
                <a:spcPts val="0"/>
              </a:spcBef>
              <a:spcAft>
                <a:spcPts val="0"/>
              </a:spcAft>
              <a:buClr>
                <a:schemeClr val="dk1"/>
              </a:buClr>
              <a:buSzPts val="2600"/>
              <a:buFont typeface="Fredoka One"/>
              <a:buNone/>
              <a:defRPr>
                <a:solidFill>
                  <a:schemeClr val="dk1"/>
                </a:solidFill>
                <a:latin typeface="Fredoka One"/>
                <a:ea typeface="Fredoka One"/>
                <a:cs typeface="Fredoka One"/>
                <a:sym typeface="Fredoka One"/>
              </a:defRPr>
            </a:lvl7pPr>
            <a:lvl8pPr lvl="7" algn="ctr" rtl="0">
              <a:spcBef>
                <a:spcPts val="0"/>
              </a:spcBef>
              <a:spcAft>
                <a:spcPts val="0"/>
              </a:spcAft>
              <a:buClr>
                <a:schemeClr val="dk1"/>
              </a:buClr>
              <a:buSzPts val="2600"/>
              <a:buFont typeface="Fredoka One"/>
              <a:buNone/>
              <a:defRPr>
                <a:solidFill>
                  <a:schemeClr val="dk1"/>
                </a:solidFill>
                <a:latin typeface="Fredoka One"/>
                <a:ea typeface="Fredoka One"/>
                <a:cs typeface="Fredoka One"/>
                <a:sym typeface="Fredoka One"/>
              </a:defRPr>
            </a:lvl8pPr>
            <a:lvl9pPr lvl="8" algn="ctr" rtl="0">
              <a:spcBef>
                <a:spcPts val="0"/>
              </a:spcBef>
              <a:spcAft>
                <a:spcPts val="0"/>
              </a:spcAft>
              <a:buClr>
                <a:schemeClr val="dk1"/>
              </a:buClr>
              <a:buSzPts val="2600"/>
              <a:buFont typeface="Fredoka One"/>
              <a:buNone/>
              <a:defRPr>
                <a:solidFill>
                  <a:schemeClr val="dk1"/>
                </a:solidFill>
                <a:latin typeface="Fredoka One"/>
                <a:ea typeface="Fredoka One"/>
                <a:cs typeface="Fredoka One"/>
                <a:sym typeface="Fredoka One"/>
              </a:defRPr>
            </a:lvl9pPr>
          </a:lstStyle>
          <a:p>
            <a:endParaRPr/>
          </a:p>
        </p:txBody>
      </p:sp>
    </p:spTree>
    <p:extLst>
      <p:ext uri="{BB962C8B-B14F-4D97-AF65-F5344CB8AC3E}">
        <p14:creationId xmlns:p14="http://schemas.microsoft.com/office/powerpoint/2010/main" val="12765244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9"/>
        <p:cNvGrpSpPr/>
        <p:nvPr/>
      </p:nvGrpSpPr>
      <p:grpSpPr>
        <a:xfrm>
          <a:off x="0" y="0"/>
          <a:ext cx="0" cy="0"/>
          <a:chOff x="0" y="0"/>
          <a:chExt cx="0" cy="0"/>
        </a:xfrm>
      </p:grpSpPr>
      <p:pic>
        <p:nvPicPr>
          <p:cNvPr id="30" name="Google Shape;30;p7"/>
          <p:cNvPicPr preferRelativeResize="0"/>
          <p:nvPr/>
        </p:nvPicPr>
        <p:blipFill>
          <a:blip r:embed="rId2">
            <a:alphaModFix/>
          </a:blip>
          <a:stretch>
            <a:fillRect/>
          </a:stretch>
        </p:blipFill>
        <p:spPr>
          <a:xfrm>
            <a:off x="1" y="0"/>
            <a:ext cx="12192004" cy="6857979"/>
          </a:xfrm>
          <a:prstGeom prst="rect">
            <a:avLst/>
          </a:prstGeom>
          <a:noFill/>
          <a:ln>
            <a:noFill/>
          </a:ln>
        </p:spPr>
      </p:pic>
      <p:sp>
        <p:nvSpPr>
          <p:cNvPr id="31" name="Google Shape;31;p7"/>
          <p:cNvSpPr txBox="1">
            <a:spLocks noGrp="1"/>
          </p:cNvSpPr>
          <p:nvPr>
            <p:ph type="subTitle" idx="1"/>
          </p:nvPr>
        </p:nvSpPr>
        <p:spPr>
          <a:xfrm>
            <a:off x="1600900" y="3198119"/>
            <a:ext cx="3720800" cy="140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32" name="Google Shape;32;p7"/>
          <p:cNvSpPr txBox="1">
            <a:spLocks noGrp="1"/>
          </p:cNvSpPr>
          <p:nvPr>
            <p:ph type="title"/>
          </p:nvPr>
        </p:nvSpPr>
        <p:spPr>
          <a:xfrm>
            <a:off x="1600900" y="2226689"/>
            <a:ext cx="3720800" cy="794000"/>
          </a:xfrm>
          <a:prstGeom prst="rect">
            <a:avLst/>
          </a:prstGeom>
        </p:spPr>
        <p:txBody>
          <a:bodyPr spcFirstLastPara="1" wrap="square" lIns="91425" tIns="91425" rIns="91425" bIns="91425" anchor="b" anchorCtr="0">
            <a:noAutofit/>
          </a:bodyPr>
          <a:lstStyle>
            <a:lvl1pPr lvl="0" rtl="0">
              <a:spcBef>
                <a:spcPts val="0"/>
              </a:spcBef>
              <a:spcAft>
                <a:spcPts val="0"/>
              </a:spcAft>
              <a:buSzPts val="2600"/>
              <a:buNone/>
              <a:defRPr/>
            </a:lvl1pPr>
            <a:lvl2pPr lvl="1" rtl="0">
              <a:spcBef>
                <a:spcPts val="0"/>
              </a:spcBef>
              <a:spcAft>
                <a:spcPts val="0"/>
              </a:spcAft>
              <a:buSzPts val="2600"/>
              <a:buFont typeface="Palanquin Dark"/>
              <a:buNone/>
              <a:defRPr>
                <a:latin typeface="Palanquin Dark"/>
                <a:ea typeface="Palanquin Dark"/>
                <a:cs typeface="Palanquin Dark"/>
                <a:sym typeface="Palanquin Dark"/>
              </a:defRPr>
            </a:lvl2pPr>
            <a:lvl3pPr lvl="2" rtl="0">
              <a:spcBef>
                <a:spcPts val="0"/>
              </a:spcBef>
              <a:spcAft>
                <a:spcPts val="0"/>
              </a:spcAft>
              <a:buSzPts val="2600"/>
              <a:buFont typeface="Palanquin Dark"/>
              <a:buNone/>
              <a:defRPr>
                <a:latin typeface="Palanquin Dark"/>
                <a:ea typeface="Palanquin Dark"/>
                <a:cs typeface="Palanquin Dark"/>
                <a:sym typeface="Palanquin Dark"/>
              </a:defRPr>
            </a:lvl3pPr>
            <a:lvl4pPr lvl="3" rtl="0">
              <a:spcBef>
                <a:spcPts val="0"/>
              </a:spcBef>
              <a:spcAft>
                <a:spcPts val="0"/>
              </a:spcAft>
              <a:buSzPts val="2600"/>
              <a:buFont typeface="Palanquin Dark"/>
              <a:buNone/>
              <a:defRPr>
                <a:latin typeface="Palanquin Dark"/>
                <a:ea typeface="Palanquin Dark"/>
                <a:cs typeface="Palanquin Dark"/>
                <a:sym typeface="Palanquin Dark"/>
              </a:defRPr>
            </a:lvl4pPr>
            <a:lvl5pPr lvl="4" rtl="0">
              <a:spcBef>
                <a:spcPts val="0"/>
              </a:spcBef>
              <a:spcAft>
                <a:spcPts val="0"/>
              </a:spcAft>
              <a:buSzPts val="2600"/>
              <a:buFont typeface="Palanquin Dark"/>
              <a:buNone/>
              <a:defRPr>
                <a:latin typeface="Palanquin Dark"/>
                <a:ea typeface="Palanquin Dark"/>
                <a:cs typeface="Palanquin Dark"/>
                <a:sym typeface="Palanquin Dark"/>
              </a:defRPr>
            </a:lvl5pPr>
            <a:lvl6pPr lvl="5" rtl="0">
              <a:spcBef>
                <a:spcPts val="0"/>
              </a:spcBef>
              <a:spcAft>
                <a:spcPts val="0"/>
              </a:spcAft>
              <a:buSzPts val="2600"/>
              <a:buFont typeface="Palanquin Dark"/>
              <a:buNone/>
              <a:defRPr>
                <a:latin typeface="Palanquin Dark"/>
                <a:ea typeface="Palanquin Dark"/>
                <a:cs typeface="Palanquin Dark"/>
                <a:sym typeface="Palanquin Dark"/>
              </a:defRPr>
            </a:lvl6pPr>
            <a:lvl7pPr lvl="6" rtl="0">
              <a:spcBef>
                <a:spcPts val="0"/>
              </a:spcBef>
              <a:spcAft>
                <a:spcPts val="0"/>
              </a:spcAft>
              <a:buSzPts val="2600"/>
              <a:buFont typeface="Palanquin Dark"/>
              <a:buNone/>
              <a:defRPr>
                <a:latin typeface="Palanquin Dark"/>
                <a:ea typeface="Palanquin Dark"/>
                <a:cs typeface="Palanquin Dark"/>
                <a:sym typeface="Palanquin Dark"/>
              </a:defRPr>
            </a:lvl7pPr>
            <a:lvl8pPr lvl="7" rtl="0">
              <a:spcBef>
                <a:spcPts val="0"/>
              </a:spcBef>
              <a:spcAft>
                <a:spcPts val="0"/>
              </a:spcAft>
              <a:buSzPts val="2600"/>
              <a:buFont typeface="Palanquin Dark"/>
              <a:buNone/>
              <a:defRPr>
                <a:latin typeface="Palanquin Dark"/>
                <a:ea typeface="Palanquin Dark"/>
                <a:cs typeface="Palanquin Dark"/>
                <a:sym typeface="Palanquin Dark"/>
              </a:defRPr>
            </a:lvl8pPr>
            <a:lvl9pPr lvl="8" rtl="0">
              <a:spcBef>
                <a:spcPts val="0"/>
              </a:spcBef>
              <a:spcAft>
                <a:spcPts val="0"/>
              </a:spcAft>
              <a:buSzPts val="2600"/>
              <a:buFont typeface="Palanquin Dark"/>
              <a:buNone/>
              <a:defRPr>
                <a:latin typeface="Palanquin Dark"/>
                <a:ea typeface="Palanquin Dark"/>
                <a:cs typeface="Palanquin Dark"/>
                <a:sym typeface="Palanquin Dark"/>
              </a:defRPr>
            </a:lvl9pPr>
          </a:lstStyle>
          <a:p>
            <a:endParaRPr/>
          </a:p>
        </p:txBody>
      </p:sp>
    </p:spTree>
    <p:extLst>
      <p:ext uri="{BB962C8B-B14F-4D97-AF65-F5344CB8AC3E}">
        <p14:creationId xmlns:p14="http://schemas.microsoft.com/office/powerpoint/2010/main" val="237137939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3"/>
        <p:cNvGrpSpPr/>
        <p:nvPr/>
      </p:nvGrpSpPr>
      <p:grpSpPr>
        <a:xfrm>
          <a:off x="0" y="0"/>
          <a:ext cx="0" cy="0"/>
          <a:chOff x="0" y="0"/>
          <a:chExt cx="0" cy="0"/>
        </a:xfrm>
      </p:grpSpPr>
      <p:sp>
        <p:nvSpPr>
          <p:cNvPr id="34" name="Google Shape;34;p8"/>
          <p:cNvSpPr txBox="1">
            <a:spLocks noGrp="1"/>
          </p:cNvSpPr>
          <p:nvPr>
            <p:ph type="title"/>
          </p:nvPr>
        </p:nvSpPr>
        <p:spPr>
          <a:xfrm>
            <a:off x="2286600" y="1947800"/>
            <a:ext cx="7618800" cy="296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6000"/>
              <a:buNone/>
              <a:defRPr sz="8000"/>
            </a:lvl1pPr>
            <a:lvl2pPr lvl="1" rtl="0">
              <a:lnSpc>
                <a:spcPct val="100000"/>
              </a:lnSpc>
              <a:spcBef>
                <a:spcPts val="0"/>
              </a:spcBef>
              <a:spcAft>
                <a:spcPts val="0"/>
              </a:spcAft>
              <a:buSzPts val="2600"/>
              <a:buNone/>
              <a:defRPr/>
            </a:lvl2pPr>
            <a:lvl3pPr lvl="2" rtl="0">
              <a:lnSpc>
                <a:spcPct val="100000"/>
              </a:lnSpc>
              <a:spcBef>
                <a:spcPts val="0"/>
              </a:spcBef>
              <a:spcAft>
                <a:spcPts val="0"/>
              </a:spcAft>
              <a:buSzPts val="2600"/>
              <a:buNone/>
              <a:defRPr/>
            </a:lvl3pPr>
            <a:lvl4pPr lvl="3" rtl="0">
              <a:lnSpc>
                <a:spcPct val="100000"/>
              </a:lnSpc>
              <a:spcBef>
                <a:spcPts val="0"/>
              </a:spcBef>
              <a:spcAft>
                <a:spcPts val="0"/>
              </a:spcAft>
              <a:buSzPts val="2600"/>
              <a:buNone/>
              <a:defRPr/>
            </a:lvl4pPr>
            <a:lvl5pPr lvl="4" rtl="0">
              <a:lnSpc>
                <a:spcPct val="100000"/>
              </a:lnSpc>
              <a:spcBef>
                <a:spcPts val="0"/>
              </a:spcBef>
              <a:spcAft>
                <a:spcPts val="0"/>
              </a:spcAft>
              <a:buSzPts val="2600"/>
              <a:buNone/>
              <a:defRPr/>
            </a:lvl5pPr>
            <a:lvl6pPr lvl="5" rtl="0">
              <a:lnSpc>
                <a:spcPct val="100000"/>
              </a:lnSpc>
              <a:spcBef>
                <a:spcPts val="0"/>
              </a:spcBef>
              <a:spcAft>
                <a:spcPts val="0"/>
              </a:spcAft>
              <a:buSzPts val="2600"/>
              <a:buNone/>
              <a:defRPr/>
            </a:lvl6pPr>
            <a:lvl7pPr lvl="6" rtl="0">
              <a:lnSpc>
                <a:spcPct val="100000"/>
              </a:lnSpc>
              <a:spcBef>
                <a:spcPts val="0"/>
              </a:spcBef>
              <a:spcAft>
                <a:spcPts val="0"/>
              </a:spcAft>
              <a:buSzPts val="2600"/>
              <a:buNone/>
              <a:defRPr/>
            </a:lvl7pPr>
            <a:lvl8pPr lvl="7" rtl="0">
              <a:lnSpc>
                <a:spcPct val="100000"/>
              </a:lnSpc>
              <a:spcBef>
                <a:spcPts val="0"/>
              </a:spcBef>
              <a:spcAft>
                <a:spcPts val="0"/>
              </a:spcAft>
              <a:buSzPts val="2600"/>
              <a:buNone/>
              <a:defRPr/>
            </a:lvl8pPr>
            <a:lvl9pPr lvl="8" rtl="0">
              <a:lnSpc>
                <a:spcPct val="100000"/>
              </a:lnSpc>
              <a:spcBef>
                <a:spcPts val="0"/>
              </a:spcBef>
              <a:spcAft>
                <a:spcPts val="0"/>
              </a:spcAft>
              <a:buSzPts val="2600"/>
              <a:buNone/>
              <a:defRPr/>
            </a:lvl9pPr>
          </a:lstStyle>
          <a:p>
            <a:endParaRPr/>
          </a:p>
        </p:txBody>
      </p:sp>
      <p:pic>
        <p:nvPicPr>
          <p:cNvPr id="35" name="Google Shape;35;p8"/>
          <p:cNvPicPr preferRelativeResize="0"/>
          <p:nvPr/>
        </p:nvPicPr>
        <p:blipFill rotWithShape="1">
          <a:blip r:embed="rId2">
            <a:alphaModFix/>
          </a:blip>
          <a:srcRect l="82300"/>
          <a:stretch/>
        </p:blipFill>
        <p:spPr>
          <a:xfrm flipH="1">
            <a:off x="3" y="1"/>
            <a:ext cx="2157964" cy="6857999"/>
          </a:xfrm>
          <a:prstGeom prst="rect">
            <a:avLst/>
          </a:prstGeom>
          <a:noFill/>
          <a:ln>
            <a:noFill/>
          </a:ln>
        </p:spPr>
      </p:pic>
    </p:spTree>
    <p:extLst>
      <p:ext uri="{BB962C8B-B14F-4D97-AF65-F5344CB8AC3E}">
        <p14:creationId xmlns:p14="http://schemas.microsoft.com/office/powerpoint/2010/main" val="299690203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accent2"/>
        </a:solidFill>
        <a:effectLst/>
      </p:bgPr>
    </p:bg>
    <p:spTree>
      <p:nvGrpSpPr>
        <p:cNvPr id="1" name="Shape 36"/>
        <p:cNvGrpSpPr/>
        <p:nvPr/>
      </p:nvGrpSpPr>
      <p:grpSpPr>
        <a:xfrm>
          <a:off x="0" y="0"/>
          <a:ext cx="0" cy="0"/>
          <a:chOff x="0" y="0"/>
          <a:chExt cx="0" cy="0"/>
        </a:xfrm>
      </p:grpSpPr>
      <p:pic>
        <p:nvPicPr>
          <p:cNvPr id="37" name="Google Shape;37;p9"/>
          <p:cNvPicPr preferRelativeResize="0"/>
          <p:nvPr/>
        </p:nvPicPr>
        <p:blipFill>
          <a:blip r:embed="rId2">
            <a:alphaModFix/>
          </a:blip>
          <a:stretch>
            <a:fillRect/>
          </a:stretch>
        </p:blipFill>
        <p:spPr>
          <a:xfrm>
            <a:off x="1" y="1"/>
            <a:ext cx="12192004" cy="6858001"/>
          </a:xfrm>
          <a:prstGeom prst="rect">
            <a:avLst/>
          </a:prstGeom>
          <a:noFill/>
          <a:ln>
            <a:noFill/>
          </a:ln>
        </p:spPr>
      </p:pic>
      <p:sp>
        <p:nvSpPr>
          <p:cNvPr id="38" name="Google Shape;38;p9"/>
          <p:cNvSpPr txBox="1">
            <a:spLocks noGrp="1"/>
          </p:cNvSpPr>
          <p:nvPr>
            <p:ph type="subTitle" idx="1"/>
          </p:nvPr>
        </p:nvSpPr>
        <p:spPr>
          <a:xfrm>
            <a:off x="2827200" y="3334565"/>
            <a:ext cx="6537600" cy="170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133">
                <a:solidFill>
                  <a:schemeClr val="dk1"/>
                </a:solidFill>
              </a:defRPr>
            </a:lvl1pPr>
            <a:lvl2pPr lvl="1" algn="ctr" rtl="0">
              <a:spcBef>
                <a:spcPts val="0"/>
              </a:spcBef>
              <a:spcAft>
                <a:spcPts val="0"/>
              </a:spcAft>
              <a:buNone/>
              <a:defRPr sz="2133">
                <a:solidFill>
                  <a:schemeClr val="dk1"/>
                </a:solidFill>
              </a:defRPr>
            </a:lvl2pPr>
            <a:lvl3pPr lvl="2" algn="ctr" rtl="0">
              <a:spcBef>
                <a:spcPts val="0"/>
              </a:spcBef>
              <a:spcAft>
                <a:spcPts val="0"/>
              </a:spcAft>
              <a:buNone/>
              <a:defRPr sz="2133">
                <a:solidFill>
                  <a:schemeClr val="dk1"/>
                </a:solidFill>
              </a:defRPr>
            </a:lvl3pPr>
            <a:lvl4pPr lvl="3" algn="ctr" rtl="0">
              <a:spcBef>
                <a:spcPts val="0"/>
              </a:spcBef>
              <a:spcAft>
                <a:spcPts val="0"/>
              </a:spcAft>
              <a:buNone/>
              <a:defRPr sz="2133">
                <a:solidFill>
                  <a:schemeClr val="dk1"/>
                </a:solidFill>
              </a:defRPr>
            </a:lvl4pPr>
            <a:lvl5pPr lvl="4" algn="ctr" rtl="0">
              <a:spcBef>
                <a:spcPts val="0"/>
              </a:spcBef>
              <a:spcAft>
                <a:spcPts val="0"/>
              </a:spcAft>
              <a:buNone/>
              <a:defRPr sz="2133">
                <a:solidFill>
                  <a:schemeClr val="dk1"/>
                </a:solidFill>
              </a:defRPr>
            </a:lvl5pPr>
            <a:lvl6pPr lvl="5" algn="ctr" rtl="0">
              <a:spcBef>
                <a:spcPts val="0"/>
              </a:spcBef>
              <a:spcAft>
                <a:spcPts val="0"/>
              </a:spcAft>
              <a:buNone/>
              <a:defRPr sz="2133">
                <a:solidFill>
                  <a:schemeClr val="dk1"/>
                </a:solidFill>
              </a:defRPr>
            </a:lvl6pPr>
            <a:lvl7pPr lvl="6" algn="ctr" rtl="0">
              <a:spcBef>
                <a:spcPts val="0"/>
              </a:spcBef>
              <a:spcAft>
                <a:spcPts val="0"/>
              </a:spcAft>
              <a:buNone/>
              <a:defRPr sz="2133">
                <a:solidFill>
                  <a:schemeClr val="dk1"/>
                </a:solidFill>
              </a:defRPr>
            </a:lvl7pPr>
            <a:lvl8pPr lvl="7" algn="ctr" rtl="0">
              <a:spcBef>
                <a:spcPts val="0"/>
              </a:spcBef>
              <a:spcAft>
                <a:spcPts val="0"/>
              </a:spcAft>
              <a:buNone/>
              <a:defRPr sz="2133">
                <a:solidFill>
                  <a:schemeClr val="dk1"/>
                </a:solidFill>
              </a:defRPr>
            </a:lvl8pPr>
            <a:lvl9pPr lvl="8" algn="ctr" rtl="0">
              <a:spcBef>
                <a:spcPts val="0"/>
              </a:spcBef>
              <a:spcAft>
                <a:spcPts val="0"/>
              </a:spcAft>
              <a:buNone/>
              <a:defRPr sz="2133">
                <a:solidFill>
                  <a:schemeClr val="dk1"/>
                </a:solidFill>
              </a:defRPr>
            </a:lvl9pPr>
          </a:lstStyle>
          <a:p>
            <a:endParaRPr/>
          </a:p>
        </p:txBody>
      </p:sp>
      <p:sp>
        <p:nvSpPr>
          <p:cNvPr id="39" name="Google Shape;39;p9"/>
          <p:cNvSpPr txBox="1">
            <a:spLocks noGrp="1"/>
          </p:cNvSpPr>
          <p:nvPr>
            <p:ph type="title"/>
          </p:nvPr>
        </p:nvSpPr>
        <p:spPr>
          <a:xfrm>
            <a:off x="2827200" y="1820731"/>
            <a:ext cx="6537600" cy="1268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8500"/>
              <a:buNone/>
              <a:defRPr sz="6667">
                <a:solidFill>
                  <a:schemeClr val="dk1"/>
                </a:solidFill>
              </a:defRPr>
            </a:lvl1pPr>
            <a:lvl2pPr lvl="1" rtl="0">
              <a:spcBef>
                <a:spcPts val="0"/>
              </a:spcBef>
              <a:spcAft>
                <a:spcPts val="0"/>
              </a:spcAft>
              <a:buClr>
                <a:schemeClr val="dk1"/>
              </a:buClr>
              <a:buSzPts val="2600"/>
              <a:buNone/>
              <a:defRPr>
                <a:solidFill>
                  <a:schemeClr val="dk1"/>
                </a:solidFill>
              </a:defRPr>
            </a:lvl2pPr>
            <a:lvl3pPr lvl="2" rtl="0">
              <a:spcBef>
                <a:spcPts val="0"/>
              </a:spcBef>
              <a:spcAft>
                <a:spcPts val="0"/>
              </a:spcAft>
              <a:buClr>
                <a:schemeClr val="dk1"/>
              </a:buClr>
              <a:buSzPts val="2600"/>
              <a:buNone/>
              <a:defRPr>
                <a:solidFill>
                  <a:schemeClr val="dk1"/>
                </a:solidFill>
              </a:defRPr>
            </a:lvl3pPr>
            <a:lvl4pPr lvl="3" rtl="0">
              <a:spcBef>
                <a:spcPts val="0"/>
              </a:spcBef>
              <a:spcAft>
                <a:spcPts val="0"/>
              </a:spcAft>
              <a:buClr>
                <a:schemeClr val="dk1"/>
              </a:buClr>
              <a:buSzPts val="2600"/>
              <a:buNone/>
              <a:defRPr>
                <a:solidFill>
                  <a:schemeClr val="dk1"/>
                </a:solidFill>
              </a:defRPr>
            </a:lvl4pPr>
            <a:lvl5pPr lvl="4" rtl="0">
              <a:spcBef>
                <a:spcPts val="0"/>
              </a:spcBef>
              <a:spcAft>
                <a:spcPts val="0"/>
              </a:spcAft>
              <a:buClr>
                <a:schemeClr val="dk1"/>
              </a:buClr>
              <a:buSzPts val="2600"/>
              <a:buNone/>
              <a:defRPr>
                <a:solidFill>
                  <a:schemeClr val="dk1"/>
                </a:solidFill>
              </a:defRPr>
            </a:lvl5pPr>
            <a:lvl6pPr lvl="5" rtl="0">
              <a:spcBef>
                <a:spcPts val="0"/>
              </a:spcBef>
              <a:spcAft>
                <a:spcPts val="0"/>
              </a:spcAft>
              <a:buClr>
                <a:schemeClr val="dk1"/>
              </a:buClr>
              <a:buSzPts val="2600"/>
              <a:buNone/>
              <a:defRPr>
                <a:solidFill>
                  <a:schemeClr val="dk1"/>
                </a:solidFill>
              </a:defRPr>
            </a:lvl6pPr>
            <a:lvl7pPr lvl="6" rtl="0">
              <a:spcBef>
                <a:spcPts val="0"/>
              </a:spcBef>
              <a:spcAft>
                <a:spcPts val="0"/>
              </a:spcAft>
              <a:buClr>
                <a:schemeClr val="dk1"/>
              </a:buClr>
              <a:buSzPts val="2600"/>
              <a:buNone/>
              <a:defRPr>
                <a:solidFill>
                  <a:schemeClr val="dk1"/>
                </a:solidFill>
              </a:defRPr>
            </a:lvl7pPr>
            <a:lvl8pPr lvl="7" rtl="0">
              <a:spcBef>
                <a:spcPts val="0"/>
              </a:spcBef>
              <a:spcAft>
                <a:spcPts val="0"/>
              </a:spcAft>
              <a:buClr>
                <a:schemeClr val="dk1"/>
              </a:buClr>
              <a:buSzPts val="2600"/>
              <a:buNone/>
              <a:defRPr>
                <a:solidFill>
                  <a:schemeClr val="dk1"/>
                </a:solidFill>
              </a:defRPr>
            </a:lvl8pPr>
            <a:lvl9pPr lvl="8" rtl="0">
              <a:spcBef>
                <a:spcPts val="0"/>
              </a:spcBef>
              <a:spcAft>
                <a:spcPts val="0"/>
              </a:spcAft>
              <a:buClr>
                <a:schemeClr val="dk1"/>
              </a:buClr>
              <a:buSzPts val="2600"/>
              <a:buNone/>
              <a:defRPr>
                <a:solidFill>
                  <a:schemeClr val="dk1"/>
                </a:solidFill>
              </a:defRPr>
            </a:lvl9pPr>
          </a:lstStyle>
          <a:p>
            <a:endParaRPr/>
          </a:p>
        </p:txBody>
      </p:sp>
    </p:spTree>
    <p:extLst>
      <p:ext uri="{BB962C8B-B14F-4D97-AF65-F5344CB8AC3E}">
        <p14:creationId xmlns:p14="http://schemas.microsoft.com/office/powerpoint/2010/main" val="231310614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0"/>
        <p:cNvGrpSpPr/>
        <p:nvPr/>
      </p:nvGrpSpPr>
      <p:grpSpPr>
        <a:xfrm>
          <a:off x="0" y="0"/>
          <a:ext cx="0" cy="0"/>
          <a:chOff x="0" y="0"/>
          <a:chExt cx="0" cy="0"/>
        </a:xfrm>
      </p:grpSpPr>
      <p:sp>
        <p:nvSpPr>
          <p:cNvPr id="41" name="Google Shape;41;p10"/>
          <p:cNvSpPr>
            <a:spLocks noGrp="1"/>
          </p:cNvSpPr>
          <p:nvPr>
            <p:ph type="pic" idx="2"/>
          </p:nvPr>
        </p:nvSpPr>
        <p:spPr>
          <a:xfrm>
            <a:off x="0" y="0"/>
            <a:ext cx="12192000" cy="6858000"/>
          </a:xfrm>
          <a:prstGeom prst="rect">
            <a:avLst/>
          </a:prstGeom>
          <a:noFill/>
          <a:ln>
            <a:noFill/>
          </a:ln>
        </p:spPr>
      </p:sp>
      <p:sp>
        <p:nvSpPr>
          <p:cNvPr id="42" name="Google Shape;42;p10"/>
          <p:cNvSpPr txBox="1">
            <a:spLocks noGrp="1"/>
          </p:cNvSpPr>
          <p:nvPr>
            <p:ph type="title"/>
          </p:nvPr>
        </p:nvSpPr>
        <p:spPr>
          <a:xfrm>
            <a:off x="960000" y="618400"/>
            <a:ext cx="10272000" cy="789600"/>
          </a:xfrm>
          <a:prstGeom prst="rect">
            <a:avLst/>
          </a:prstGeom>
          <a:noFill/>
        </p:spPr>
        <p:txBody>
          <a:bodyPr spcFirstLastPara="1" wrap="square" lIns="91425" tIns="91425" rIns="91425" bIns="91425" anchor="t" anchorCtr="0">
            <a:noAutofit/>
          </a:bodyPr>
          <a:lstStyle>
            <a:lvl1pPr lvl="0" rtl="0">
              <a:spcBef>
                <a:spcPts val="0"/>
              </a:spcBef>
              <a:spcAft>
                <a:spcPts val="0"/>
              </a:spcAft>
              <a:buClr>
                <a:schemeClr val="dk2"/>
              </a:buClr>
              <a:buSzPts val="2600"/>
              <a:buFont typeface="Fredoka One"/>
              <a:buNone/>
              <a:defRPr>
                <a:highlight>
                  <a:schemeClr val="dk1"/>
                </a:highlight>
              </a:defRPr>
            </a:lvl1pPr>
            <a:lvl2pPr lvl="1" algn="ctr" rtl="0">
              <a:spcBef>
                <a:spcPts val="0"/>
              </a:spcBef>
              <a:spcAft>
                <a:spcPts val="0"/>
              </a:spcAft>
              <a:buClr>
                <a:schemeClr val="dk1"/>
              </a:buClr>
              <a:buSzPts val="2600"/>
              <a:buFont typeface="Fredoka One"/>
              <a:buNone/>
              <a:defRPr>
                <a:solidFill>
                  <a:schemeClr val="dk1"/>
                </a:solidFill>
                <a:highlight>
                  <a:schemeClr val="dk1"/>
                </a:highlight>
                <a:latin typeface="Fredoka One"/>
                <a:ea typeface="Fredoka One"/>
                <a:cs typeface="Fredoka One"/>
                <a:sym typeface="Fredoka One"/>
              </a:defRPr>
            </a:lvl2pPr>
            <a:lvl3pPr lvl="2" algn="ctr" rtl="0">
              <a:spcBef>
                <a:spcPts val="0"/>
              </a:spcBef>
              <a:spcAft>
                <a:spcPts val="0"/>
              </a:spcAft>
              <a:buClr>
                <a:schemeClr val="dk1"/>
              </a:buClr>
              <a:buSzPts val="2600"/>
              <a:buFont typeface="Fredoka One"/>
              <a:buNone/>
              <a:defRPr>
                <a:solidFill>
                  <a:schemeClr val="dk1"/>
                </a:solidFill>
                <a:highlight>
                  <a:schemeClr val="dk1"/>
                </a:highlight>
                <a:latin typeface="Fredoka One"/>
                <a:ea typeface="Fredoka One"/>
                <a:cs typeface="Fredoka One"/>
                <a:sym typeface="Fredoka One"/>
              </a:defRPr>
            </a:lvl3pPr>
            <a:lvl4pPr lvl="3" algn="ctr" rtl="0">
              <a:spcBef>
                <a:spcPts val="0"/>
              </a:spcBef>
              <a:spcAft>
                <a:spcPts val="0"/>
              </a:spcAft>
              <a:buClr>
                <a:schemeClr val="dk1"/>
              </a:buClr>
              <a:buSzPts val="2600"/>
              <a:buFont typeface="Fredoka One"/>
              <a:buNone/>
              <a:defRPr>
                <a:solidFill>
                  <a:schemeClr val="dk1"/>
                </a:solidFill>
                <a:highlight>
                  <a:schemeClr val="dk1"/>
                </a:highlight>
                <a:latin typeface="Fredoka One"/>
                <a:ea typeface="Fredoka One"/>
                <a:cs typeface="Fredoka One"/>
                <a:sym typeface="Fredoka One"/>
              </a:defRPr>
            </a:lvl4pPr>
            <a:lvl5pPr lvl="4" algn="ctr" rtl="0">
              <a:spcBef>
                <a:spcPts val="0"/>
              </a:spcBef>
              <a:spcAft>
                <a:spcPts val="0"/>
              </a:spcAft>
              <a:buClr>
                <a:schemeClr val="dk1"/>
              </a:buClr>
              <a:buSzPts val="2600"/>
              <a:buFont typeface="Fredoka One"/>
              <a:buNone/>
              <a:defRPr>
                <a:solidFill>
                  <a:schemeClr val="dk1"/>
                </a:solidFill>
                <a:highlight>
                  <a:schemeClr val="dk1"/>
                </a:highlight>
                <a:latin typeface="Fredoka One"/>
                <a:ea typeface="Fredoka One"/>
                <a:cs typeface="Fredoka One"/>
                <a:sym typeface="Fredoka One"/>
              </a:defRPr>
            </a:lvl5pPr>
            <a:lvl6pPr lvl="5" algn="ctr" rtl="0">
              <a:spcBef>
                <a:spcPts val="0"/>
              </a:spcBef>
              <a:spcAft>
                <a:spcPts val="0"/>
              </a:spcAft>
              <a:buClr>
                <a:schemeClr val="dk1"/>
              </a:buClr>
              <a:buSzPts val="2600"/>
              <a:buFont typeface="Fredoka One"/>
              <a:buNone/>
              <a:defRPr>
                <a:solidFill>
                  <a:schemeClr val="dk1"/>
                </a:solidFill>
                <a:highlight>
                  <a:schemeClr val="dk1"/>
                </a:highlight>
                <a:latin typeface="Fredoka One"/>
                <a:ea typeface="Fredoka One"/>
                <a:cs typeface="Fredoka One"/>
                <a:sym typeface="Fredoka One"/>
              </a:defRPr>
            </a:lvl6pPr>
            <a:lvl7pPr lvl="6" algn="ctr" rtl="0">
              <a:spcBef>
                <a:spcPts val="0"/>
              </a:spcBef>
              <a:spcAft>
                <a:spcPts val="0"/>
              </a:spcAft>
              <a:buClr>
                <a:schemeClr val="dk1"/>
              </a:buClr>
              <a:buSzPts val="2600"/>
              <a:buFont typeface="Fredoka One"/>
              <a:buNone/>
              <a:defRPr>
                <a:solidFill>
                  <a:schemeClr val="dk1"/>
                </a:solidFill>
                <a:highlight>
                  <a:schemeClr val="dk1"/>
                </a:highlight>
                <a:latin typeface="Fredoka One"/>
                <a:ea typeface="Fredoka One"/>
                <a:cs typeface="Fredoka One"/>
                <a:sym typeface="Fredoka One"/>
              </a:defRPr>
            </a:lvl7pPr>
            <a:lvl8pPr lvl="7" algn="ctr" rtl="0">
              <a:spcBef>
                <a:spcPts val="0"/>
              </a:spcBef>
              <a:spcAft>
                <a:spcPts val="0"/>
              </a:spcAft>
              <a:buClr>
                <a:schemeClr val="dk1"/>
              </a:buClr>
              <a:buSzPts val="2600"/>
              <a:buFont typeface="Fredoka One"/>
              <a:buNone/>
              <a:defRPr>
                <a:solidFill>
                  <a:schemeClr val="dk1"/>
                </a:solidFill>
                <a:highlight>
                  <a:schemeClr val="dk1"/>
                </a:highlight>
                <a:latin typeface="Fredoka One"/>
                <a:ea typeface="Fredoka One"/>
                <a:cs typeface="Fredoka One"/>
                <a:sym typeface="Fredoka One"/>
              </a:defRPr>
            </a:lvl8pPr>
            <a:lvl9pPr lvl="8" algn="ctr" rtl="0">
              <a:spcBef>
                <a:spcPts val="0"/>
              </a:spcBef>
              <a:spcAft>
                <a:spcPts val="0"/>
              </a:spcAft>
              <a:buClr>
                <a:schemeClr val="dk1"/>
              </a:buClr>
              <a:buSzPts val="2600"/>
              <a:buFont typeface="Fredoka One"/>
              <a:buNone/>
              <a:defRPr>
                <a:solidFill>
                  <a:schemeClr val="dk1"/>
                </a:solidFill>
                <a:highlight>
                  <a:schemeClr val="dk1"/>
                </a:highlight>
                <a:latin typeface="Fredoka One"/>
                <a:ea typeface="Fredoka One"/>
                <a:cs typeface="Fredoka One"/>
                <a:sym typeface="Fredoka One"/>
              </a:defRPr>
            </a:lvl9pPr>
          </a:lstStyle>
          <a:p>
            <a:endParaRPr/>
          </a:p>
        </p:txBody>
      </p:sp>
    </p:spTree>
    <p:extLst>
      <p:ext uri="{BB962C8B-B14F-4D97-AF65-F5344CB8AC3E}">
        <p14:creationId xmlns:p14="http://schemas.microsoft.com/office/powerpoint/2010/main" val="408898492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3"/>
        <p:cNvGrpSpPr/>
        <p:nvPr/>
      </p:nvGrpSpPr>
      <p:grpSpPr>
        <a:xfrm>
          <a:off x="0" y="0"/>
          <a:ext cx="0" cy="0"/>
          <a:chOff x="0" y="0"/>
          <a:chExt cx="0" cy="0"/>
        </a:xfrm>
      </p:grpSpPr>
      <p:pic>
        <p:nvPicPr>
          <p:cNvPr id="44" name="Google Shape;44;p11"/>
          <p:cNvPicPr preferRelativeResize="0"/>
          <p:nvPr/>
        </p:nvPicPr>
        <p:blipFill>
          <a:blip r:embed="rId2">
            <a:alphaModFix/>
          </a:blip>
          <a:stretch>
            <a:fillRect/>
          </a:stretch>
        </p:blipFill>
        <p:spPr>
          <a:xfrm>
            <a:off x="1" y="0"/>
            <a:ext cx="12192004" cy="6857979"/>
          </a:xfrm>
          <a:prstGeom prst="rect">
            <a:avLst/>
          </a:prstGeom>
          <a:noFill/>
          <a:ln>
            <a:noFill/>
          </a:ln>
        </p:spPr>
      </p:pic>
      <p:sp>
        <p:nvSpPr>
          <p:cNvPr id="45" name="Google Shape;45;p11"/>
          <p:cNvSpPr txBox="1">
            <a:spLocks noGrp="1"/>
          </p:cNvSpPr>
          <p:nvPr>
            <p:ph type="title" hasCustomPrompt="1"/>
          </p:nvPr>
        </p:nvSpPr>
        <p:spPr>
          <a:xfrm>
            <a:off x="1957400" y="2223153"/>
            <a:ext cx="8277200" cy="1674000"/>
          </a:xfrm>
          <a:prstGeom prst="rect">
            <a:avLst/>
          </a:prstGeom>
        </p:spPr>
        <p:txBody>
          <a:bodyPr spcFirstLastPara="1" wrap="square" lIns="91425" tIns="91425" rIns="91425" bIns="91425" anchor="ctr" anchorCtr="0">
            <a:noAutofit/>
          </a:bodyPr>
          <a:lstStyle>
            <a:lvl1pPr lvl="0" algn="ctr">
              <a:spcBef>
                <a:spcPts val="0"/>
              </a:spcBef>
              <a:spcAft>
                <a:spcPts val="0"/>
              </a:spcAft>
              <a:buSzPts val="8500"/>
              <a:buNone/>
              <a:defRPr sz="11333"/>
            </a:lvl1pPr>
            <a:lvl2pPr lvl="1">
              <a:spcBef>
                <a:spcPts val="0"/>
              </a:spcBef>
              <a:spcAft>
                <a:spcPts val="0"/>
              </a:spcAft>
              <a:buSzPts val="8000"/>
              <a:buNone/>
              <a:defRPr sz="10666"/>
            </a:lvl2pPr>
            <a:lvl3pPr lvl="2">
              <a:spcBef>
                <a:spcPts val="0"/>
              </a:spcBef>
              <a:spcAft>
                <a:spcPts val="0"/>
              </a:spcAft>
              <a:buSzPts val="8000"/>
              <a:buNone/>
              <a:defRPr sz="10666"/>
            </a:lvl3pPr>
            <a:lvl4pPr lvl="3">
              <a:spcBef>
                <a:spcPts val="0"/>
              </a:spcBef>
              <a:spcAft>
                <a:spcPts val="0"/>
              </a:spcAft>
              <a:buSzPts val="8000"/>
              <a:buNone/>
              <a:defRPr sz="10666"/>
            </a:lvl4pPr>
            <a:lvl5pPr lvl="4">
              <a:spcBef>
                <a:spcPts val="0"/>
              </a:spcBef>
              <a:spcAft>
                <a:spcPts val="0"/>
              </a:spcAft>
              <a:buSzPts val="8000"/>
              <a:buNone/>
              <a:defRPr sz="10666"/>
            </a:lvl5pPr>
            <a:lvl6pPr lvl="5">
              <a:spcBef>
                <a:spcPts val="0"/>
              </a:spcBef>
              <a:spcAft>
                <a:spcPts val="0"/>
              </a:spcAft>
              <a:buSzPts val="8000"/>
              <a:buNone/>
              <a:defRPr sz="10666"/>
            </a:lvl6pPr>
            <a:lvl7pPr lvl="6">
              <a:spcBef>
                <a:spcPts val="0"/>
              </a:spcBef>
              <a:spcAft>
                <a:spcPts val="0"/>
              </a:spcAft>
              <a:buSzPts val="8000"/>
              <a:buNone/>
              <a:defRPr sz="10666"/>
            </a:lvl7pPr>
            <a:lvl8pPr lvl="7">
              <a:spcBef>
                <a:spcPts val="0"/>
              </a:spcBef>
              <a:spcAft>
                <a:spcPts val="0"/>
              </a:spcAft>
              <a:buSzPts val="8000"/>
              <a:buNone/>
              <a:defRPr sz="10666"/>
            </a:lvl8pPr>
            <a:lvl9pPr lvl="8">
              <a:spcBef>
                <a:spcPts val="0"/>
              </a:spcBef>
              <a:spcAft>
                <a:spcPts val="0"/>
              </a:spcAft>
              <a:buSzPts val="8000"/>
              <a:buNone/>
              <a:defRPr sz="10666"/>
            </a:lvl9pPr>
          </a:lstStyle>
          <a:p>
            <a:r>
              <a:t>xx%</a:t>
            </a:r>
          </a:p>
        </p:txBody>
      </p:sp>
      <p:sp>
        <p:nvSpPr>
          <p:cNvPr id="46" name="Google Shape;46;p11"/>
          <p:cNvSpPr txBox="1">
            <a:spLocks noGrp="1"/>
          </p:cNvSpPr>
          <p:nvPr>
            <p:ph type="subTitle" idx="1"/>
          </p:nvPr>
        </p:nvSpPr>
        <p:spPr>
          <a:xfrm flipH="1">
            <a:off x="1957400" y="3976255"/>
            <a:ext cx="8277200" cy="530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400"/>
            </a:lvl1pPr>
            <a:lvl2pPr lvl="1" algn="ctr" rtl="0">
              <a:lnSpc>
                <a:spcPct val="100000"/>
              </a:lnSpc>
              <a:spcBef>
                <a:spcPts val="0"/>
              </a:spcBef>
              <a:spcAft>
                <a:spcPts val="0"/>
              </a:spcAft>
              <a:buNone/>
              <a:defRPr sz="2400"/>
            </a:lvl2pPr>
            <a:lvl3pPr lvl="2" algn="ctr" rtl="0">
              <a:lnSpc>
                <a:spcPct val="100000"/>
              </a:lnSpc>
              <a:spcBef>
                <a:spcPts val="0"/>
              </a:spcBef>
              <a:spcAft>
                <a:spcPts val="0"/>
              </a:spcAft>
              <a:buNone/>
              <a:defRPr sz="2400"/>
            </a:lvl3pPr>
            <a:lvl4pPr lvl="3" algn="ctr" rtl="0">
              <a:lnSpc>
                <a:spcPct val="100000"/>
              </a:lnSpc>
              <a:spcBef>
                <a:spcPts val="0"/>
              </a:spcBef>
              <a:spcAft>
                <a:spcPts val="0"/>
              </a:spcAft>
              <a:buNone/>
              <a:defRPr sz="2400"/>
            </a:lvl4pPr>
            <a:lvl5pPr lvl="4" algn="ctr" rtl="0">
              <a:lnSpc>
                <a:spcPct val="100000"/>
              </a:lnSpc>
              <a:spcBef>
                <a:spcPts val="0"/>
              </a:spcBef>
              <a:spcAft>
                <a:spcPts val="0"/>
              </a:spcAft>
              <a:buNone/>
              <a:defRPr sz="2400"/>
            </a:lvl5pPr>
            <a:lvl6pPr lvl="5" algn="ctr" rtl="0">
              <a:lnSpc>
                <a:spcPct val="100000"/>
              </a:lnSpc>
              <a:spcBef>
                <a:spcPts val="0"/>
              </a:spcBef>
              <a:spcAft>
                <a:spcPts val="0"/>
              </a:spcAft>
              <a:buNone/>
              <a:defRPr sz="2400"/>
            </a:lvl6pPr>
            <a:lvl7pPr lvl="6" algn="ctr" rtl="0">
              <a:lnSpc>
                <a:spcPct val="100000"/>
              </a:lnSpc>
              <a:spcBef>
                <a:spcPts val="0"/>
              </a:spcBef>
              <a:spcAft>
                <a:spcPts val="0"/>
              </a:spcAft>
              <a:buNone/>
              <a:defRPr sz="2400"/>
            </a:lvl7pPr>
            <a:lvl8pPr lvl="7" algn="ctr" rtl="0">
              <a:lnSpc>
                <a:spcPct val="100000"/>
              </a:lnSpc>
              <a:spcBef>
                <a:spcPts val="0"/>
              </a:spcBef>
              <a:spcAft>
                <a:spcPts val="0"/>
              </a:spcAft>
              <a:buNone/>
              <a:defRPr sz="2400"/>
            </a:lvl8pPr>
            <a:lvl9pPr lvl="8" algn="ctr" rtl="0">
              <a:lnSpc>
                <a:spcPct val="100000"/>
              </a:lnSpc>
              <a:spcBef>
                <a:spcPts val="0"/>
              </a:spcBef>
              <a:spcAft>
                <a:spcPts val="0"/>
              </a:spcAft>
              <a:buNone/>
              <a:defRPr sz="2400"/>
            </a:lvl9pPr>
          </a:lstStyle>
          <a:p>
            <a:endParaRPr/>
          </a:p>
        </p:txBody>
      </p:sp>
    </p:spTree>
    <p:extLst>
      <p:ext uri="{BB962C8B-B14F-4D97-AF65-F5344CB8AC3E}">
        <p14:creationId xmlns:p14="http://schemas.microsoft.com/office/powerpoint/2010/main" val="212307600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47"/>
        <p:cNvGrpSpPr/>
        <p:nvPr/>
      </p:nvGrpSpPr>
      <p:grpSpPr>
        <a:xfrm>
          <a:off x="0" y="0"/>
          <a:ext cx="0" cy="0"/>
          <a:chOff x="0" y="0"/>
          <a:chExt cx="0" cy="0"/>
        </a:xfrm>
      </p:grpSpPr>
    </p:spTree>
    <p:extLst>
      <p:ext uri="{BB962C8B-B14F-4D97-AF65-F5344CB8AC3E}">
        <p14:creationId xmlns:p14="http://schemas.microsoft.com/office/powerpoint/2010/main" val="213083237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accent2"/>
        </a:solidFill>
        <a:effectLst/>
      </p:bgPr>
    </p:bg>
    <p:spTree>
      <p:nvGrpSpPr>
        <p:cNvPr id="1" name="Shape 48"/>
        <p:cNvGrpSpPr/>
        <p:nvPr/>
      </p:nvGrpSpPr>
      <p:grpSpPr>
        <a:xfrm>
          <a:off x="0" y="0"/>
          <a:ext cx="0" cy="0"/>
          <a:chOff x="0" y="0"/>
          <a:chExt cx="0" cy="0"/>
        </a:xfrm>
      </p:grpSpPr>
      <p:sp>
        <p:nvSpPr>
          <p:cNvPr id="49" name="Google Shape;49;p13"/>
          <p:cNvSpPr txBox="1">
            <a:spLocks noGrp="1"/>
          </p:cNvSpPr>
          <p:nvPr>
            <p:ph type="title"/>
          </p:nvPr>
        </p:nvSpPr>
        <p:spPr>
          <a:xfrm>
            <a:off x="963167" y="4395199"/>
            <a:ext cx="5405200" cy="6328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533">
                <a:solidFill>
                  <a:schemeClr val="dk1"/>
                </a:solidFill>
              </a:defRPr>
            </a:lvl1pPr>
            <a:lvl2pPr lvl="1" rtl="0">
              <a:spcBef>
                <a:spcPts val="0"/>
              </a:spcBef>
              <a:spcAft>
                <a:spcPts val="0"/>
              </a:spcAft>
              <a:buNone/>
              <a:defRPr sz="2533">
                <a:solidFill>
                  <a:schemeClr val="dk1"/>
                </a:solidFill>
              </a:defRPr>
            </a:lvl2pPr>
            <a:lvl3pPr lvl="2" rtl="0">
              <a:spcBef>
                <a:spcPts val="0"/>
              </a:spcBef>
              <a:spcAft>
                <a:spcPts val="0"/>
              </a:spcAft>
              <a:buNone/>
              <a:defRPr sz="2533">
                <a:solidFill>
                  <a:schemeClr val="dk1"/>
                </a:solidFill>
              </a:defRPr>
            </a:lvl3pPr>
            <a:lvl4pPr lvl="3" rtl="0">
              <a:spcBef>
                <a:spcPts val="0"/>
              </a:spcBef>
              <a:spcAft>
                <a:spcPts val="0"/>
              </a:spcAft>
              <a:buNone/>
              <a:defRPr sz="2533">
                <a:solidFill>
                  <a:schemeClr val="dk1"/>
                </a:solidFill>
              </a:defRPr>
            </a:lvl4pPr>
            <a:lvl5pPr lvl="4" rtl="0">
              <a:spcBef>
                <a:spcPts val="0"/>
              </a:spcBef>
              <a:spcAft>
                <a:spcPts val="0"/>
              </a:spcAft>
              <a:buNone/>
              <a:defRPr sz="2533">
                <a:solidFill>
                  <a:schemeClr val="dk1"/>
                </a:solidFill>
              </a:defRPr>
            </a:lvl5pPr>
            <a:lvl6pPr lvl="5" rtl="0">
              <a:spcBef>
                <a:spcPts val="0"/>
              </a:spcBef>
              <a:spcAft>
                <a:spcPts val="0"/>
              </a:spcAft>
              <a:buNone/>
              <a:defRPr sz="2533">
                <a:solidFill>
                  <a:schemeClr val="dk1"/>
                </a:solidFill>
              </a:defRPr>
            </a:lvl6pPr>
            <a:lvl7pPr lvl="6" rtl="0">
              <a:spcBef>
                <a:spcPts val="0"/>
              </a:spcBef>
              <a:spcAft>
                <a:spcPts val="0"/>
              </a:spcAft>
              <a:buNone/>
              <a:defRPr sz="2533">
                <a:solidFill>
                  <a:schemeClr val="dk1"/>
                </a:solidFill>
              </a:defRPr>
            </a:lvl7pPr>
            <a:lvl8pPr lvl="7" rtl="0">
              <a:spcBef>
                <a:spcPts val="0"/>
              </a:spcBef>
              <a:spcAft>
                <a:spcPts val="0"/>
              </a:spcAft>
              <a:buNone/>
              <a:defRPr sz="2533">
                <a:solidFill>
                  <a:schemeClr val="dk1"/>
                </a:solidFill>
              </a:defRPr>
            </a:lvl8pPr>
            <a:lvl9pPr lvl="8" rtl="0">
              <a:spcBef>
                <a:spcPts val="0"/>
              </a:spcBef>
              <a:spcAft>
                <a:spcPts val="0"/>
              </a:spcAft>
              <a:buNone/>
              <a:defRPr sz="2533">
                <a:solidFill>
                  <a:schemeClr val="dk1"/>
                </a:solidFill>
              </a:defRPr>
            </a:lvl9pPr>
          </a:lstStyle>
          <a:p>
            <a:endParaRPr/>
          </a:p>
        </p:txBody>
      </p:sp>
      <p:sp>
        <p:nvSpPr>
          <p:cNvPr id="50" name="Google Shape;50;p13"/>
          <p:cNvSpPr txBox="1">
            <a:spLocks noGrp="1"/>
          </p:cNvSpPr>
          <p:nvPr>
            <p:ph type="subTitle" idx="1"/>
          </p:nvPr>
        </p:nvSpPr>
        <p:spPr>
          <a:xfrm>
            <a:off x="963167" y="1780867"/>
            <a:ext cx="5405200" cy="2059200"/>
          </a:xfrm>
          <a:prstGeom prst="rect">
            <a:avLst/>
          </a:prstGeom>
        </p:spPr>
        <p:txBody>
          <a:bodyPr spcFirstLastPara="1" wrap="square" lIns="91425" tIns="91425" rIns="91425" bIns="91425" anchor="b" anchorCtr="0">
            <a:noAutofit/>
          </a:bodyPr>
          <a:lstStyle>
            <a:lvl1pPr lvl="0" rtl="0">
              <a:spcBef>
                <a:spcPts val="0"/>
              </a:spcBef>
              <a:spcAft>
                <a:spcPts val="0"/>
              </a:spcAft>
              <a:buNone/>
              <a:defRPr sz="2933">
                <a:solidFill>
                  <a:schemeClr val="dk1"/>
                </a:solidFill>
              </a:defRPr>
            </a:lvl1pPr>
            <a:lvl2pPr lvl="1" rtl="0">
              <a:spcBef>
                <a:spcPts val="0"/>
              </a:spcBef>
              <a:spcAft>
                <a:spcPts val="0"/>
              </a:spcAft>
              <a:buNone/>
              <a:defRPr sz="2933">
                <a:solidFill>
                  <a:schemeClr val="dk1"/>
                </a:solidFill>
              </a:defRPr>
            </a:lvl2pPr>
            <a:lvl3pPr lvl="2" rtl="0">
              <a:spcBef>
                <a:spcPts val="0"/>
              </a:spcBef>
              <a:spcAft>
                <a:spcPts val="0"/>
              </a:spcAft>
              <a:buNone/>
              <a:defRPr sz="2933">
                <a:solidFill>
                  <a:schemeClr val="dk1"/>
                </a:solidFill>
              </a:defRPr>
            </a:lvl3pPr>
            <a:lvl4pPr lvl="3" rtl="0">
              <a:spcBef>
                <a:spcPts val="0"/>
              </a:spcBef>
              <a:spcAft>
                <a:spcPts val="0"/>
              </a:spcAft>
              <a:buNone/>
              <a:defRPr sz="2933">
                <a:solidFill>
                  <a:schemeClr val="dk1"/>
                </a:solidFill>
              </a:defRPr>
            </a:lvl4pPr>
            <a:lvl5pPr lvl="4" rtl="0">
              <a:spcBef>
                <a:spcPts val="0"/>
              </a:spcBef>
              <a:spcAft>
                <a:spcPts val="0"/>
              </a:spcAft>
              <a:buNone/>
              <a:defRPr sz="2933">
                <a:solidFill>
                  <a:schemeClr val="dk1"/>
                </a:solidFill>
              </a:defRPr>
            </a:lvl5pPr>
            <a:lvl6pPr lvl="5" rtl="0">
              <a:spcBef>
                <a:spcPts val="0"/>
              </a:spcBef>
              <a:spcAft>
                <a:spcPts val="0"/>
              </a:spcAft>
              <a:buNone/>
              <a:defRPr sz="2933">
                <a:solidFill>
                  <a:schemeClr val="dk1"/>
                </a:solidFill>
              </a:defRPr>
            </a:lvl6pPr>
            <a:lvl7pPr lvl="6" rtl="0">
              <a:spcBef>
                <a:spcPts val="0"/>
              </a:spcBef>
              <a:spcAft>
                <a:spcPts val="0"/>
              </a:spcAft>
              <a:buNone/>
              <a:defRPr sz="2933">
                <a:solidFill>
                  <a:schemeClr val="dk1"/>
                </a:solidFill>
              </a:defRPr>
            </a:lvl7pPr>
            <a:lvl8pPr lvl="7" rtl="0">
              <a:spcBef>
                <a:spcPts val="0"/>
              </a:spcBef>
              <a:spcAft>
                <a:spcPts val="0"/>
              </a:spcAft>
              <a:buNone/>
              <a:defRPr sz="2933">
                <a:solidFill>
                  <a:schemeClr val="dk1"/>
                </a:solidFill>
              </a:defRPr>
            </a:lvl8pPr>
            <a:lvl9pPr lvl="8" rtl="0">
              <a:spcBef>
                <a:spcPts val="0"/>
              </a:spcBef>
              <a:spcAft>
                <a:spcPts val="0"/>
              </a:spcAft>
              <a:buNone/>
              <a:defRPr sz="2933">
                <a:solidFill>
                  <a:schemeClr val="dk1"/>
                </a:solidFill>
              </a:defRPr>
            </a:lvl9pPr>
          </a:lstStyle>
          <a:p>
            <a:endParaRPr/>
          </a:p>
        </p:txBody>
      </p:sp>
      <p:pic>
        <p:nvPicPr>
          <p:cNvPr id="51" name="Google Shape;51;p13"/>
          <p:cNvPicPr preferRelativeResize="0"/>
          <p:nvPr/>
        </p:nvPicPr>
        <p:blipFill rotWithShape="1">
          <a:blip r:embed="rId2">
            <a:alphaModFix/>
          </a:blip>
          <a:srcRect l="54174"/>
          <a:stretch/>
        </p:blipFill>
        <p:spPr>
          <a:xfrm>
            <a:off x="6605037" y="1"/>
            <a:ext cx="5586964" cy="6858001"/>
          </a:xfrm>
          <a:prstGeom prst="rect">
            <a:avLst/>
          </a:prstGeom>
          <a:noFill/>
          <a:ln>
            <a:noFill/>
          </a:ln>
        </p:spPr>
      </p:pic>
    </p:spTree>
    <p:extLst>
      <p:ext uri="{BB962C8B-B14F-4D97-AF65-F5344CB8AC3E}">
        <p14:creationId xmlns:p14="http://schemas.microsoft.com/office/powerpoint/2010/main" val="354120504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Section header 1">
  <p:cSld name="Section header 1">
    <p:bg>
      <p:bgPr>
        <a:solidFill>
          <a:schemeClr val="accent2"/>
        </a:solidFill>
        <a:effectLst/>
      </p:bgPr>
    </p:bg>
    <p:spTree>
      <p:nvGrpSpPr>
        <p:cNvPr id="1" name="Shape 52"/>
        <p:cNvGrpSpPr/>
        <p:nvPr/>
      </p:nvGrpSpPr>
      <p:grpSpPr>
        <a:xfrm>
          <a:off x="0" y="0"/>
          <a:ext cx="0" cy="0"/>
          <a:chOff x="0" y="0"/>
          <a:chExt cx="0" cy="0"/>
        </a:xfrm>
      </p:grpSpPr>
      <p:pic>
        <p:nvPicPr>
          <p:cNvPr id="53" name="Google Shape;53;p14"/>
          <p:cNvPicPr preferRelativeResize="0"/>
          <p:nvPr/>
        </p:nvPicPr>
        <p:blipFill rotWithShape="1">
          <a:blip r:embed="rId2">
            <a:alphaModFix/>
          </a:blip>
          <a:srcRect r="49786"/>
          <a:stretch/>
        </p:blipFill>
        <p:spPr>
          <a:xfrm>
            <a:off x="-939533" y="0"/>
            <a:ext cx="6122100" cy="6857968"/>
          </a:xfrm>
          <a:prstGeom prst="rect">
            <a:avLst/>
          </a:prstGeom>
          <a:noFill/>
          <a:ln>
            <a:noFill/>
          </a:ln>
        </p:spPr>
      </p:pic>
      <p:sp>
        <p:nvSpPr>
          <p:cNvPr id="54" name="Google Shape;54;p14"/>
          <p:cNvSpPr txBox="1">
            <a:spLocks noGrp="1"/>
          </p:cNvSpPr>
          <p:nvPr>
            <p:ph type="title"/>
          </p:nvPr>
        </p:nvSpPr>
        <p:spPr>
          <a:xfrm flipH="1">
            <a:off x="5037300" y="3146500"/>
            <a:ext cx="6197600" cy="12592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dk1"/>
              </a:buClr>
              <a:buSzPts val="7000"/>
              <a:buNone/>
              <a:defRPr sz="6667">
                <a:solidFill>
                  <a:schemeClr val="dk1"/>
                </a:solidFill>
              </a:defRPr>
            </a:lvl1pPr>
            <a:lvl2pPr lvl="1" algn="ctr" rtl="0">
              <a:lnSpc>
                <a:spcPct val="100000"/>
              </a:lnSpc>
              <a:spcBef>
                <a:spcPts val="0"/>
              </a:spcBef>
              <a:spcAft>
                <a:spcPts val="0"/>
              </a:spcAft>
              <a:buClr>
                <a:schemeClr val="dk1"/>
              </a:buClr>
              <a:buSzPts val="5000"/>
              <a:buNone/>
              <a:defRPr sz="6667">
                <a:solidFill>
                  <a:schemeClr val="dk1"/>
                </a:solidFill>
              </a:defRPr>
            </a:lvl2pPr>
            <a:lvl3pPr lvl="2" algn="ctr" rtl="0">
              <a:lnSpc>
                <a:spcPct val="100000"/>
              </a:lnSpc>
              <a:spcBef>
                <a:spcPts val="0"/>
              </a:spcBef>
              <a:spcAft>
                <a:spcPts val="0"/>
              </a:spcAft>
              <a:buClr>
                <a:schemeClr val="dk1"/>
              </a:buClr>
              <a:buSzPts val="5000"/>
              <a:buNone/>
              <a:defRPr sz="6667">
                <a:solidFill>
                  <a:schemeClr val="dk1"/>
                </a:solidFill>
              </a:defRPr>
            </a:lvl3pPr>
            <a:lvl4pPr lvl="3" algn="ctr" rtl="0">
              <a:lnSpc>
                <a:spcPct val="100000"/>
              </a:lnSpc>
              <a:spcBef>
                <a:spcPts val="0"/>
              </a:spcBef>
              <a:spcAft>
                <a:spcPts val="0"/>
              </a:spcAft>
              <a:buClr>
                <a:schemeClr val="dk1"/>
              </a:buClr>
              <a:buSzPts val="5000"/>
              <a:buNone/>
              <a:defRPr sz="6667">
                <a:solidFill>
                  <a:schemeClr val="dk1"/>
                </a:solidFill>
              </a:defRPr>
            </a:lvl4pPr>
            <a:lvl5pPr lvl="4" algn="ctr" rtl="0">
              <a:lnSpc>
                <a:spcPct val="100000"/>
              </a:lnSpc>
              <a:spcBef>
                <a:spcPts val="0"/>
              </a:spcBef>
              <a:spcAft>
                <a:spcPts val="0"/>
              </a:spcAft>
              <a:buClr>
                <a:schemeClr val="dk1"/>
              </a:buClr>
              <a:buSzPts val="5000"/>
              <a:buNone/>
              <a:defRPr sz="6667">
                <a:solidFill>
                  <a:schemeClr val="dk1"/>
                </a:solidFill>
              </a:defRPr>
            </a:lvl5pPr>
            <a:lvl6pPr lvl="5" algn="ctr" rtl="0">
              <a:lnSpc>
                <a:spcPct val="100000"/>
              </a:lnSpc>
              <a:spcBef>
                <a:spcPts val="0"/>
              </a:spcBef>
              <a:spcAft>
                <a:spcPts val="0"/>
              </a:spcAft>
              <a:buClr>
                <a:schemeClr val="dk1"/>
              </a:buClr>
              <a:buSzPts val="5000"/>
              <a:buNone/>
              <a:defRPr sz="6667">
                <a:solidFill>
                  <a:schemeClr val="dk1"/>
                </a:solidFill>
              </a:defRPr>
            </a:lvl6pPr>
            <a:lvl7pPr lvl="6" algn="ctr" rtl="0">
              <a:lnSpc>
                <a:spcPct val="100000"/>
              </a:lnSpc>
              <a:spcBef>
                <a:spcPts val="0"/>
              </a:spcBef>
              <a:spcAft>
                <a:spcPts val="0"/>
              </a:spcAft>
              <a:buClr>
                <a:schemeClr val="dk1"/>
              </a:buClr>
              <a:buSzPts val="5000"/>
              <a:buNone/>
              <a:defRPr sz="6667">
                <a:solidFill>
                  <a:schemeClr val="dk1"/>
                </a:solidFill>
              </a:defRPr>
            </a:lvl7pPr>
            <a:lvl8pPr lvl="7" algn="ctr" rtl="0">
              <a:lnSpc>
                <a:spcPct val="100000"/>
              </a:lnSpc>
              <a:spcBef>
                <a:spcPts val="0"/>
              </a:spcBef>
              <a:spcAft>
                <a:spcPts val="0"/>
              </a:spcAft>
              <a:buClr>
                <a:schemeClr val="dk1"/>
              </a:buClr>
              <a:buSzPts val="5000"/>
              <a:buNone/>
              <a:defRPr sz="6667">
                <a:solidFill>
                  <a:schemeClr val="dk1"/>
                </a:solidFill>
              </a:defRPr>
            </a:lvl8pPr>
            <a:lvl9pPr lvl="8" algn="ctr" rtl="0">
              <a:lnSpc>
                <a:spcPct val="100000"/>
              </a:lnSpc>
              <a:spcBef>
                <a:spcPts val="0"/>
              </a:spcBef>
              <a:spcAft>
                <a:spcPts val="0"/>
              </a:spcAft>
              <a:buClr>
                <a:schemeClr val="dk1"/>
              </a:buClr>
              <a:buSzPts val="5000"/>
              <a:buNone/>
              <a:defRPr sz="6667">
                <a:solidFill>
                  <a:schemeClr val="dk1"/>
                </a:solidFill>
              </a:defRPr>
            </a:lvl9pPr>
          </a:lstStyle>
          <a:p>
            <a:endParaRPr/>
          </a:p>
        </p:txBody>
      </p:sp>
      <p:sp>
        <p:nvSpPr>
          <p:cNvPr id="55" name="Google Shape;55;p14"/>
          <p:cNvSpPr txBox="1">
            <a:spLocks noGrp="1"/>
          </p:cNvSpPr>
          <p:nvPr>
            <p:ph type="title" idx="2" hasCustomPrompt="1"/>
          </p:nvPr>
        </p:nvSpPr>
        <p:spPr>
          <a:xfrm flipH="1">
            <a:off x="9344233" y="1271416"/>
            <a:ext cx="1750800" cy="1755600"/>
          </a:xfrm>
          <a:prstGeom prst="rect">
            <a:avLst/>
          </a:prstGeom>
          <a:solidFill>
            <a:schemeClr val="dk1"/>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5000"/>
              <a:buNone/>
              <a:defRPr sz="6667"/>
            </a:lvl1pPr>
            <a:lvl2pPr lvl="1" algn="ctr" rtl="0">
              <a:lnSpc>
                <a:spcPct val="100000"/>
              </a:lnSpc>
              <a:spcBef>
                <a:spcPts val="0"/>
              </a:spcBef>
              <a:spcAft>
                <a:spcPts val="0"/>
              </a:spcAft>
              <a:buSzPts val="5000"/>
              <a:buNone/>
              <a:defRPr sz="6667"/>
            </a:lvl2pPr>
            <a:lvl3pPr lvl="2" algn="ctr" rtl="0">
              <a:lnSpc>
                <a:spcPct val="100000"/>
              </a:lnSpc>
              <a:spcBef>
                <a:spcPts val="0"/>
              </a:spcBef>
              <a:spcAft>
                <a:spcPts val="0"/>
              </a:spcAft>
              <a:buSzPts val="5000"/>
              <a:buNone/>
              <a:defRPr sz="6667"/>
            </a:lvl3pPr>
            <a:lvl4pPr lvl="3" algn="ctr" rtl="0">
              <a:lnSpc>
                <a:spcPct val="100000"/>
              </a:lnSpc>
              <a:spcBef>
                <a:spcPts val="0"/>
              </a:spcBef>
              <a:spcAft>
                <a:spcPts val="0"/>
              </a:spcAft>
              <a:buSzPts val="5000"/>
              <a:buNone/>
              <a:defRPr sz="6667"/>
            </a:lvl4pPr>
            <a:lvl5pPr lvl="4" algn="ctr" rtl="0">
              <a:lnSpc>
                <a:spcPct val="100000"/>
              </a:lnSpc>
              <a:spcBef>
                <a:spcPts val="0"/>
              </a:spcBef>
              <a:spcAft>
                <a:spcPts val="0"/>
              </a:spcAft>
              <a:buSzPts val="5000"/>
              <a:buNone/>
              <a:defRPr sz="6667"/>
            </a:lvl5pPr>
            <a:lvl6pPr lvl="5" algn="ctr" rtl="0">
              <a:lnSpc>
                <a:spcPct val="100000"/>
              </a:lnSpc>
              <a:spcBef>
                <a:spcPts val="0"/>
              </a:spcBef>
              <a:spcAft>
                <a:spcPts val="0"/>
              </a:spcAft>
              <a:buSzPts val="5000"/>
              <a:buNone/>
              <a:defRPr sz="6667"/>
            </a:lvl6pPr>
            <a:lvl7pPr lvl="6" algn="ctr" rtl="0">
              <a:lnSpc>
                <a:spcPct val="100000"/>
              </a:lnSpc>
              <a:spcBef>
                <a:spcPts val="0"/>
              </a:spcBef>
              <a:spcAft>
                <a:spcPts val="0"/>
              </a:spcAft>
              <a:buSzPts val="5000"/>
              <a:buNone/>
              <a:defRPr sz="6667"/>
            </a:lvl7pPr>
            <a:lvl8pPr lvl="7" algn="ctr" rtl="0">
              <a:lnSpc>
                <a:spcPct val="100000"/>
              </a:lnSpc>
              <a:spcBef>
                <a:spcPts val="0"/>
              </a:spcBef>
              <a:spcAft>
                <a:spcPts val="0"/>
              </a:spcAft>
              <a:buSzPts val="5000"/>
              <a:buNone/>
              <a:defRPr sz="6667"/>
            </a:lvl8pPr>
            <a:lvl9pPr lvl="8" algn="ctr" rtl="0">
              <a:lnSpc>
                <a:spcPct val="100000"/>
              </a:lnSpc>
              <a:spcBef>
                <a:spcPts val="0"/>
              </a:spcBef>
              <a:spcAft>
                <a:spcPts val="0"/>
              </a:spcAft>
              <a:buSzPts val="5000"/>
              <a:buNone/>
              <a:defRPr sz="6667"/>
            </a:lvl9pPr>
          </a:lstStyle>
          <a:p>
            <a:r>
              <a:t>xx%</a:t>
            </a:r>
          </a:p>
        </p:txBody>
      </p:sp>
      <p:sp>
        <p:nvSpPr>
          <p:cNvPr id="56" name="Google Shape;56;p14"/>
          <p:cNvSpPr txBox="1">
            <a:spLocks noGrp="1"/>
          </p:cNvSpPr>
          <p:nvPr>
            <p:ph type="subTitle" idx="1"/>
          </p:nvPr>
        </p:nvSpPr>
        <p:spPr>
          <a:xfrm flipH="1">
            <a:off x="7516900" y="4884933"/>
            <a:ext cx="3718000" cy="83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None/>
              <a:defRPr sz="2133">
                <a:solidFill>
                  <a:schemeClr val="dk1"/>
                </a:solidFill>
              </a:defRPr>
            </a:lvl1pPr>
            <a:lvl2pPr lvl="1" algn="r" rtl="0">
              <a:lnSpc>
                <a:spcPct val="100000"/>
              </a:lnSpc>
              <a:spcBef>
                <a:spcPts val="0"/>
              </a:spcBef>
              <a:spcAft>
                <a:spcPts val="0"/>
              </a:spcAft>
              <a:buNone/>
              <a:defRPr sz="2133">
                <a:solidFill>
                  <a:schemeClr val="dk1"/>
                </a:solidFill>
              </a:defRPr>
            </a:lvl2pPr>
            <a:lvl3pPr lvl="2" algn="r" rtl="0">
              <a:lnSpc>
                <a:spcPct val="100000"/>
              </a:lnSpc>
              <a:spcBef>
                <a:spcPts val="0"/>
              </a:spcBef>
              <a:spcAft>
                <a:spcPts val="0"/>
              </a:spcAft>
              <a:buNone/>
              <a:defRPr sz="2133">
                <a:solidFill>
                  <a:schemeClr val="dk1"/>
                </a:solidFill>
              </a:defRPr>
            </a:lvl3pPr>
            <a:lvl4pPr lvl="3" algn="r" rtl="0">
              <a:lnSpc>
                <a:spcPct val="100000"/>
              </a:lnSpc>
              <a:spcBef>
                <a:spcPts val="0"/>
              </a:spcBef>
              <a:spcAft>
                <a:spcPts val="0"/>
              </a:spcAft>
              <a:buNone/>
              <a:defRPr sz="2133">
                <a:solidFill>
                  <a:schemeClr val="dk1"/>
                </a:solidFill>
              </a:defRPr>
            </a:lvl4pPr>
            <a:lvl5pPr lvl="4" algn="r" rtl="0">
              <a:lnSpc>
                <a:spcPct val="100000"/>
              </a:lnSpc>
              <a:spcBef>
                <a:spcPts val="0"/>
              </a:spcBef>
              <a:spcAft>
                <a:spcPts val="0"/>
              </a:spcAft>
              <a:buNone/>
              <a:defRPr sz="2133">
                <a:solidFill>
                  <a:schemeClr val="dk1"/>
                </a:solidFill>
              </a:defRPr>
            </a:lvl5pPr>
            <a:lvl6pPr lvl="5" algn="r" rtl="0">
              <a:lnSpc>
                <a:spcPct val="100000"/>
              </a:lnSpc>
              <a:spcBef>
                <a:spcPts val="0"/>
              </a:spcBef>
              <a:spcAft>
                <a:spcPts val="0"/>
              </a:spcAft>
              <a:buNone/>
              <a:defRPr sz="2133">
                <a:solidFill>
                  <a:schemeClr val="dk1"/>
                </a:solidFill>
              </a:defRPr>
            </a:lvl6pPr>
            <a:lvl7pPr lvl="6" algn="r" rtl="0">
              <a:lnSpc>
                <a:spcPct val="100000"/>
              </a:lnSpc>
              <a:spcBef>
                <a:spcPts val="0"/>
              </a:spcBef>
              <a:spcAft>
                <a:spcPts val="0"/>
              </a:spcAft>
              <a:buNone/>
              <a:defRPr sz="2133">
                <a:solidFill>
                  <a:schemeClr val="dk1"/>
                </a:solidFill>
              </a:defRPr>
            </a:lvl7pPr>
            <a:lvl8pPr lvl="7" algn="r" rtl="0">
              <a:lnSpc>
                <a:spcPct val="100000"/>
              </a:lnSpc>
              <a:spcBef>
                <a:spcPts val="0"/>
              </a:spcBef>
              <a:spcAft>
                <a:spcPts val="0"/>
              </a:spcAft>
              <a:buNone/>
              <a:defRPr sz="2133">
                <a:solidFill>
                  <a:schemeClr val="dk1"/>
                </a:solidFill>
              </a:defRPr>
            </a:lvl8pPr>
            <a:lvl9pPr lvl="8" algn="r" rtl="0">
              <a:lnSpc>
                <a:spcPct val="100000"/>
              </a:lnSpc>
              <a:spcBef>
                <a:spcPts val="0"/>
              </a:spcBef>
              <a:spcAft>
                <a:spcPts val="0"/>
              </a:spcAft>
              <a:buNone/>
              <a:defRPr sz="2133">
                <a:solidFill>
                  <a:schemeClr val="dk1"/>
                </a:solidFill>
              </a:defRPr>
            </a:lvl9pPr>
          </a:lstStyle>
          <a:p>
            <a:endParaRPr/>
          </a:p>
        </p:txBody>
      </p:sp>
    </p:spTree>
    <p:extLst>
      <p:ext uri="{BB962C8B-B14F-4D97-AF65-F5344CB8AC3E}">
        <p14:creationId xmlns:p14="http://schemas.microsoft.com/office/powerpoint/2010/main" val="250118147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Section header 2">
  <p:cSld name="Section header 2">
    <p:bg>
      <p:bgPr>
        <a:solidFill>
          <a:schemeClr val="accent2"/>
        </a:solidFill>
        <a:effectLst/>
      </p:bgPr>
    </p:bg>
    <p:spTree>
      <p:nvGrpSpPr>
        <p:cNvPr id="1" name="Shape 57"/>
        <p:cNvGrpSpPr/>
        <p:nvPr/>
      </p:nvGrpSpPr>
      <p:grpSpPr>
        <a:xfrm>
          <a:off x="0" y="0"/>
          <a:ext cx="0" cy="0"/>
          <a:chOff x="0" y="0"/>
          <a:chExt cx="0" cy="0"/>
        </a:xfrm>
      </p:grpSpPr>
      <p:sp>
        <p:nvSpPr>
          <p:cNvPr id="58" name="Google Shape;58;p15"/>
          <p:cNvSpPr txBox="1">
            <a:spLocks noGrp="1"/>
          </p:cNvSpPr>
          <p:nvPr>
            <p:ph type="title"/>
          </p:nvPr>
        </p:nvSpPr>
        <p:spPr>
          <a:xfrm flipH="1">
            <a:off x="986200" y="3140200"/>
            <a:ext cx="6197600" cy="12592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1"/>
              </a:buClr>
              <a:buSzPts val="7000"/>
              <a:buNone/>
              <a:defRPr sz="6667">
                <a:solidFill>
                  <a:schemeClr val="dk1"/>
                </a:solidFill>
              </a:defRPr>
            </a:lvl1pPr>
            <a:lvl2pPr lvl="1" rtl="0">
              <a:lnSpc>
                <a:spcPct val="100000"/>
              </a:lnSpc>
              <a:spcBef>
                <a:spcPts val="0"/>
              </a:spcBef>
              <a:spcAft>
                <a:spcPts val="0"/>
              </a:spcAft>
              <a:buClr>
                <a:schemeClr val="dk1"/>
              </a:buClr>
              <a:buSzPts val="5000"/>
              <a:buNone/>
              <a:defRPr sz="6667">
                <a:solidFill>
                  <a:schemeClr val="dk1"/>
                </a:solidFill>
              </a:defRPr>
            </a:lvl2pPr>
            <a:lvl3pPr lvl="2" rtl="0">
              <a:lnSpc>
                <a:spcPct val="100000"/>
              </a:lnSpc>
              <a:spcBef>
                <a:spcPts val="0"/>
              </a:spcBef>
              <a:spcAft>
                <a:spcPts val="0"/>
              </a:spcAft>
              <a:buClr>
                <a:schemeClr val="dk1"/>
              </a:buClr>
              <a:buSzPts val="5000"/>
              <a:buNone/>
              <a:defRPr sz="6667">
                <a:solidFill>
                  <a:schemeClr val="dk1"/>
                </a:solidFill>
              </a:defRPr>
            </a:lvl3pPr>
            <a:lvl4pPr lvl="3" rtl="0">
              <a:lnSpc>
                <a:spcPct val="100000"/>
              </a:lnSpc>
              <a:spcBef>
                <a:spcPts val="0"/>
              </a:spcBef>
              <a:spcAft>
                <a:spcPts val="0"/>
              </a:spcAft>
              <a:buClr>
                <a:schemeClr val="dk1"/>
              </a:buClr>
              <a:buSzPts val="5000"/>
              <a:buNone/>
              <a:defRPr sz="6667">
                <a:solidFill>
                  <a:schemeClr val="dk1"/>
                </a:solidFill>
              </a:defRPr>
            </a:lvl4pPr>
            <a:lvl5pPr lvl="4" rtl="0">
              <a:lnSpc>
                <a:spcPct val="100000"/>
              </a:lnSpc>
              <a:spcBef>
                <a:spcPts val="0"/>
              </a:spcBef>
              <a:spcAft>
                <a:spcPts val="0"/>
              </a:spcAft>
              <a:buClr>
                <a:schemeClr val="dk1"/>
              </a:buClr>
              <a:buSzPts val="5000"/>
              <a:buNone/>
              <a:defRPr sz="6667">
                <a:solidFill>
                  <a:schemeClr val="dk1"/>
                </a:solidFill>
              </a:defRPr>
            </a:lvl5pPr>
            <a:lvl6pPr lvl="5" rtl="0">
              <a:lnSpc>
                <a:spcPct val="100000"/>
              </a:lnSpc>
              <a:spcBef>
                <a:spcPts val="0"/>
              </a:spcBef>
              <a:spcAft>
                <a:spcPts val="0"/>
              </a:spcAft>
              <a:buClr>
                <a:schemeClr val="dk1"/>
              </a:buClr>
              <a:buSzPts val="5000"/>
              <a:buNone/>
              <a:defRPr sz="6667">
                <a:solidFill>
                  <a:schemeClr val="dk1"/>
                </a:solidFill>
              </a:defRPr>
            </a:lvl6pPr>
            <a:lvl7pPr lvl="6" rtl="0">
              <a:lnSpc>
                <a:spcPct val="100000"/>
              </a:lnSpc>
              <a:spcBef>
                <a:spcPts val="0"/>
              </a:spcBef>
              <a:spcAft>
                <a:spcPts val="0"/>
              </a:spcAft>
              <a:buClr>
                <a:schemeClr val="dk1"/>
              </a:buClr>
              <a:buSzPts val="5000"/>
              <a:buNone/>
              <a:defRPr sz="6667">
                <a:solidFill>
                  <a:schemeClr val="dk1"/>
                </a:solidFill>
              </a:defRPr>
            </a:lvl7pPr>
            <a:lvl8pPr lvl="7" rtl="0">
              <a:lnSpc>
                <a:spcPct val="100000"/>
              </a:lnSpc>
              <a:spcBef>
                <a:spcPts val="0"/>
              </a:spcBef>
              <a:spcAft>
                <a:spcPts val="0"/>
              </a:spcAft>
              <a:buClr>
                <a:schemeClr val="dk1"/>
              </a:buClr>
              <a:buSzPts val="5000"/>
              <a:buNone/>
              <a:defRPr sz="6667">
                <a:solidFill>
                  <a:schemeClr val="dk1"/>
                </a:solidFill>
              </a:defRPr>
            </a:lvl8pPr>
            <a:lvl9pPr lvl="8" rtl="0">
              <a:lnSpc>
                <a:spcPct val="100000"/>
              </a:lnSpc>
              <a:spcBef>
                <a:spcPts val="0"/>
              </a:spcBef>
              <a:spcAft>
                <a:spcPts val="0"/>
              </a:spcAft>
              <a:buClr>
                <a:schemeClr val="dk1"/>
              </a:buClr>
              <a:buSzPts val="5000"/>
              <a:buNone/>
              <a:defRPr sz="6667">
                <a:solidFill>
                  <a:schemeClr val="dk1"/>
                </a:solidFill>
              </a:defRPr>
            </a:lvl9pPr>
          </a:lstStyle>
          <a:p>
            <a:endParaRPr/>
          </a:p>
        </p:txBody>
      </p:sp>
      <p:sp>
        <p:nvSpPr>
          <p:cNvPr id="59" name="Google Shape;59;p15"/>
          <p:cNvSpPr txBox="1">
            <a:spLocks noGrp="1"/>
          </p:cNvSpPr>
          <p:nvPr>
            <p:ph type="title" idx="2" hasCustomPrompt="1"/>
          </p:nvPr>
        </p:nvSpPr>
        <p:spPr>
          <a:xfrm flipH="1">
            <a:off x="1103033" y="1271384"/>
            <a:ext cx="1750800" cy="1755600"/>
          </a:xfrm>
          <a:prstGeom prst="rect">
            <a:avLst/>
          </a:prstGeom>
          <a:solidFill>
            <a:schemeClr val="dk1"/>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5000"/>
              <a:buNone/>
              <a:defRPr sz="6667"/>
            </a:lvl1pPr>
            <a:lvl2pPr lvl="1" rtl="0">
              <a:lnSpc>
                <a:spcPct val="100000"/>
              </a:lnSpc>
              <a:spcBef>
                <a:spcPts val="0"/>
              </a:spcBef>
              <a:spcAft>
                <a:spcPts val="0"/>
              </a:spcAft>
              <a:buSzPts val="5000"/>
              <a:buNone/>
              <a:defRPr sz="6667"/>
            </a:lvl2pPr>
            <a:lvl3pPr lvl="2" rtl="0">
              <a:lnSpc>
                <a:spcPct val="100000"/>
              </a:lnSpc>
              <a:spcBef>
                <a:spcPts val="0"/>
              </a:spcBef>
              <a:spcAft>
                <a:spcPts val="0"/>
              </a:spcAft>
              <a:buSzPts val="5000"/>
              <a:buNone/>
              <a:defRPr sz="6667"/>
            </a:lvl3pPr>
            <a:lvl4pPr lvl="3" rtl="0">
              <a:lnSpc>
                <a:spcPct val="100000"/>
              </a:lnSpc>
              <a:spcBef>
                <a:spcPts val="0"/>
              </a:spcBef>
              <a:spcAft>
                <a:spcPts val="0"/>
              </a:spcAft>
              <a:buSzPts val="5000"/>
              <a:buNone/>
              <a:defRPr sz="6667"/>
            </a:lvl4pPr>
            <a:lvl5pPr lvl="4" rtl="0">
              <a:lnSpc>
                <a:spcPct val="100000"/>
              </a:lnSpc>
              <a:spcBef>
                <a:spcPts val="0"/>
              </a:spcBef>
              <a:spcAft>
                <a:spcPts val="0"/>
              </a:spcAft>
              <a:buSzPts val="5000"/>
              <a:buNone/>
              <a:defRPr sz="6667"/>
            </a:lvl5pPr>
            <a:lvl6pPr lvl="5" rtl="0">
              <a:lnSpc>
                <a:spcPct val="100000"/>
              </a:lnSpc>
              <a:spcBef>
                <a:spcPts val="0"/>
              </a:spcBef>
              <a:spcAft>
                <a:spcPts val="0"/>
              </a:spcAft>
              <a:buSzPts val="5000"/>
              <a:buNone/>
              <a:defRPr sz="6667"/>
            </a:lvl6pPr>
            <a:lvl7pPr lvl="6" rtl="0">
              <a:lnSpc>
                <a:spcPct val="100000"/>
              </a:lnSpc>
              <a:spcBef>
                <a:spcPts val="0"/>
              </a:spcBef>
              <a:spcAft>
                <a:spcPts val="0"/>
              </a:spcAft>
              <a:buSzPts val="5000"/>
              <a:buNone/>
              <a:defRPr sz="6667"/>
            </a:lvl7pPr>
            <a:lvl8pPr lvl="7" rtl="0">
              <a:lnSpc>
                <a:spcPct val="100000"/>
              </a:lnSpc>
              <a:spcBef>
                <a:spcPts val="0"/>
              </a:spcBef>
              <a:spcAft>
                <a:spcPts val="0"/>
              </a:spcAft>
              <a:buSzPts val="5000"/>
              <a:buNone/>
              <a:defRPr sz="6667"/>
            </a:lvl8pPr>
            <a:lvl9pPr lvl="8" rtl="0">
              <a:lnSpc>
                <a:spcPct val="100000"/>
              </a:lnSpc>
              <a:spcBef>
                <a:spcPts val="0"/>
              </a:spcBef>
              <a:spcAft>
                <a:spcPts val="0"/>
              </a:spcAft>
              <a:buSzPts val="5000"/>
              <a:buNone/>
              <a:defRPr sz="6667"/>
            </a:lvl9pPr>
          </a:lstStyle>
          <a:p>
            <a:r>
              <a:t>xx%</a:t>
            </a:r>
          </a:p>
        </p:txBody>
      </p:sp>
      <p:sp>
        <p:nvSpPr>
          <p:cNvPr id="60" name="Google Shape;60;p15"/>
          <p:cNvSpPr txBox="1">
            <a:spLocks noGrp="1"/>
          </p:cNvSpPr>
          <p:nvPr>
            <p:ph type="subTitle" idx="1"/>
          </p:nvPr>
        </p:nvSpPr>
        <p:spPr>
          <a:xfrm flipH="1">
            <a:off x="986200" y="4878633"/>
            <a:ext cx="3718000" cy="83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2133">
                <a:solidFill>
                  <a:schemeClr val="dk1"/>
                </a:solidFill>
              </a:defRPr>
            </a:lvl1pPr>
            <a:lvl2pPr lvl="1" rtl="0">
              <a:lnSpc>
                <a:spcPct val="100000"/>
              </a:lnSpc>
              <a:spcBef>
                <a:spcPts val="0"/>
              </a:spcBef>
              <a:spcAft>
                <a:spcPts val="0"/>
              </a:spcAft>
              <a:buNone/>
              <a:defRPr sz="2133">
                <a:solidFill>
                  <a:schemeClr val="dk1"/>
                </a:solidFill>
              </a:defRPr>
            </a:lvl2pPr>
            <a:lvl3pPr lvl="2" rtl="0">
              <a:lnSpc>
                <a:spcPct val="100000"/>
              </a:lnSpc>
              <a:spcBef>
                <a:spcPts val="0"/>
              </a:spcBef>
              <a:spcAft>
                <a:spcPts val="0"/>
              </a:spcAft>
              <a:buNone/>
              <a:defRPr sz="2133">
                <a:solidFill>
                  <a:schemeClr val="dk1"/>
                </a:solidFill>
              </a:defRPr>
            </a:lvl3pPr>
            <a:lvl4pPr lvl="3" rtl="0">
              <a:lnSpc>
                <a:spcPct val="100000"/>
              </a:lnSpc>
              <a:spcBef>
                <a:spcPts val="0"/>
              </a:spcBef>
              <a:spcAft>
                <a:spcPts val="0"/>
              </a:spcAft>
              <a:buNone/>
              <a:defRPr sz="2133">
                <a:solidFill>
                  <a:schemeClr val="dk1"/>
                </a:solidFill>
              </a:defRPr>
            </a:lvl4pPr>
            <a:lvl5pPr lvl="4" rtl="0">
              <a:lnSpc>
                <a:spcPct val="100000"/>
              </a:lnSpc>
              <a:spcBef>
                <a:spcPts val="0"/>
              </a:spcBef>
              <a:spcAft>
                <a:spcPts val="0"/>
              </a:spcAft>
              <a:buNone/>
              <a:defRPr sz="2133">
                <a:solidFill>
                  <a:schemeClr val="dk1"/>
                </a:solidFill>
              </a:defRPr>
            </a:lvl5pPr>
            <a:lvl6pPr lvl="5" rtl="0">
              <a:lnSpc>
                <a:spcPct val="100000"/>
              </a:lnSpc>
              <a:spcBef>
                <a:spcPts val="0"/>
              </a:spcBef>
              <a:spcAft>
                <a:spcPts val="0"/>
              </a:spcAft>
              <a:buNone/>
              <a:defRPr sz="2133">
                <a:solidFill>
                  <a:schemeClr val="dk1"/>
                </a:solidFill>
              </a:defRPr>
            </a:lvl6pPr>
            <a:lvl7pPr lvl="6" rtl="0">
              <a:lnSpc>
                <a:spcPct val="100000"/>
              </a:lnSpc>
              <a:spcBef>
                <a:spcPts val="0"/>
              </a:spcBef>
              <a:spcAft>
                <a:spcPts val="0"/>
              </a:spcAft>
              <a:buNone/>
              <a:defRPr sz="2133">
                <a:solidFill>
                  <a:schemeClr val="dk1"/>
                </a:solidFill>
              </a:defRPr>
            </a:lvl7pPr>
            <a:lvl8pPr lvl="7" rtl="0">
              <a:lnSpc>
                <a:spcPct val="100000"/>
              </a:lnSpc>
              <a:spcBef>
                <a:spcPts val="0"/>
              </a:spcBef>
              <a:spcAft>
                <a:spcPts val="0"/>
              </a:spcAft>
              <a:buNone/>
              <a:defRPr sz="2133">
                <a:solidFill>
                  <a:schemeClr val="dk1"/>
                </a:solidFill>
              </a:defRPr>
            </a:lvl8pPr>
            <a:lvl9pPr lvl="8" rtl="0">
              <a:lnSpc>
                <a:spcPct val="100000"/>
              </a:lnSpc>
              <a:spcBef>
                <a:spcPts val="0"/>
              </a:spcBef>
              <a:spcAft>
                <a:spcPts val="0"/>
              </a:spcAft>
              <a:buNone/>
              <a:defRPr sz="2133">
                <a:solidFill>
                  <a:schemeClr val="dk1"/>
                </a:solidFill>
              </a:defRPr>
            </a:lvl9pPr>
          </a:lstStyle>
          <a:p>
            <a:endParaRPr/>
          </a:p>
        </p:txBody>
      </p:sp>
      <p:pic>
        <p:nvPicPr>
          <p:cNvPr id="61" name="Google Shape;61;p15"/>
          <p:cNvPicPr preferRelativeResize="0"/>
          <p:nvPr/>
        </p:nvPicPr>
        <p:blipFill rotWithShape="1">
          <a:blip r:embed="rId2">
            <a:alphaModFix/>
          </a:blip>
          <a:srcRect l="49166"/>
          <a:stretch/>
        </p:blipFill>
        <p:spPr>
          <a:xfrm>
            <a:off x="6512295" y="17"/>
            <a:ext cx="6197603" cy="6857968"/>
          </a:xfrm>
          <a:prstGeom prst="rect">
            <a:avLst/>
          </a:prstGeom>
          <a:noFill/>
          <a:ln>
            <a:noFill/>
          </a:ln>
        </p:spPr>
      </p:pic>
    </p:spTree>
    <p:extLst>
      <p:ext uri="{BB962C8B-B14F-4D97-AF65-F5344CB8AC3E}">
        <p14:creationId xmlns:p14="http://schemas.microsoft.com/office/powerpoint/2010/main" val="29100245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740919-C1D8-431E-88D2-36A802D45661}" type="slidenum">
              <a:rPr lang="en-US" smtClean="0"/>
              <a:t>‹#›</a:t>
            </a:fld>
            <a:endParaRPr lang="en-US"/>
          </a:p>
        </p:txBody>
      </p:sp>
    </p:spTree>
    <p:extLst>
      <p:ext uri="{BB962C8B-B14F-4D97-AF65-F5344CB8AC3E}">
        <p14:creationId xmlns:p14="http://schemas.microsoft.com/office/powerpoint/2010/main" val="414335685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62"/>
        <p:cNvGrpSpPr/>
        <p:nvPr/>
      </p:nvGrpSpPr>
      <p:grpSpPr>
        <a:xfrm>
          <a:off x="0" y="0"/>
          <a:ext cx="0" cy="0"/>
          <a:chOff x="0" y="0"/>
          <a:chExt cx="0" cy="0"/>
        </a:xfrm>
      </p:grpSpPr>
      <p:pic>
        <p:nvPicPr>
          <p:cNvPr id="63" name="Google Shape;63;p16"/>
          <p:cNvPicPr preferRelativeResize="0"/>
          <p:nvPr/>
        </p:nvPicPr>
        <p:blipFill rotWithShape="1">
          <a:blip r:embed="rId2">
            <a:alphaModFix/>
          </a:blip>
          <a:srcRect l="69491"/>
          <a:stretch/>
        </p:blipFill>
        <p:spPr>
          <a:xfrm>
            <a:off x="8472469" y="1"/>
            <a:ext cx="3719536" cy="6857999"/>
          </a:xfrm>
          <a:prstGeom prst="rect">
            <a:avLst/>
          </a:prstGeom>
          <a:noFill/>
          <a:ln>
            <a:noFill/>
          </a:ln>
        </p:spPr>
      </p:pic>
      <p:sp>
        <p:nvSpPr>
          <p:cNvPr id="64" name="Google Shape;64;p16"/>
          <p:cNvSpPr txBox="1">
            <a:spLocks noGrp="1"/>
          </p:cNvSpPr>
          <p:nvPr>
            <p:ph type="body" idx="1"/>
          </p:nvPr>
        </p:nvSpPr>
        <p:spPr>
          <a:xfrm>
            <a:off x="5537633" y="1667733"/>
            <a:ext cx="5691200" cy="44772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a:lvl1pPr>
            <a:lvl2pPr marL="1219170" lvl="1" indent="-423323" rtl="0">
              <a:spcBef>
                <a:spcPts val="1333"/>
              </a:spcBef>
              <a:spcAft>
                <a:spcPts val="0"/>
              </a:spcAft>
              <a:buSzPts val="1400"/>
              <a:buChar char="○"/>
              <a:defRPr sz="2133"/>
            </a:lvl2pPr>
            <a:lvl3pPr marL="1828754" lvl="2" indent="-423323" rtl="0">
              <a:spcBef>
                <a:spcPts val="0"/>
              </a:spcBef>
              <a:spcAft>
                <a:spcPts val="0"/>
              </a:spcAft>
              <a:buSzPts val="1400"/>
              <a:buChar char="■"/>
              <a:defRPr sz="2133"/>
            </a:lvl3pPr>
            <a:lvl4pPr marL="2438339" lvl="3" indent="-423323" rtl="0">
              <a:spcBef>
                <a:spcPts val="0"/>
              </a:spcBef>
              <a:spcAft>
                <a:spcPts val="0"/>
              </a:spcAft>
              <a:buSzPts val="1400"/>
              <a:buChar char="●"/>
              <a:defRPr sz="2133"/>
            </a:lvl4pPr>
            <a:lvl5pPr marL="3047924" lvl="4" indent="-423323" rtl="0">
              <a:spcBef>
                <a:spcPts val="0"/>
              </a:spcBef>
              <a:spcAft>
                <a:spcPts val="0"/>
              </a:spcAft>
              <a:buSzPts val="1400"/>
              <a:buChar char="○"/>
              <a:defRPr sz="2133"/>
            </a:lvl5pPr>
            <a:lvl6pPr marL="3657509" lvl="5" indent="-423323" rtl="0">
              <a:spcBef>
                <a:spcPts val="0"/>
              </a:spcBef>
              <a:spcAft>
                <a:spcPts val="0"/>
              </a:spcAft>
              <a:buSzPts val="1400"/>
              <a:buChar char="■"/>
              <a:defRPr sz="2133"/>
            </a:lvl6pPr>
            <a:lvl7pPr marL="4267093" lvl="6" indent="-423323" rtl="0">
              <a:spcBef>
                <a:spcPts val="0"/>
              </a:spcBef>
              <a:spcAft>
                <a:spcPts val="0"/>
              </a:spcAft>
              <a:buSzPts val="1400"/>
              <a:buChar char="●"/>
              <a:defRPr sz="2133"/>
            </a:lvl7pPr>
            <a:lvl8pPr marL="4876678" lvl="7" indent="-423323" rtl="0">
              <a:spcBef>
                <a:spcPts val="0"/>
              </a:spcBef>
              <a:spcAft>
                <a:spcPts val="0"/>
              </a:spcAft>
              <a:buSzPts val="1400"/>
              <a:buChar char="○"/>
              <a:defRPr sz="2133"/>
            </a:lvl8pPr>
            <a:lvl9pPr marL="5486263" lvl="8" indent="-423323" rtl="0">
              <a:spcBef>
                <a:spcPts val="0"/>
              </a:spcBef>
              <a:spcAft>
                <a:spcPts val="0"/>
              </a:spcAft>
              <a:buSzPts val="1400"/>
              <a:buChar char="■"/>
              <a:defRPr sz="2133"/>
            </a:lvl9pPr>
          </a:lstStyle>
          <a:p>
            <a:endParaRPr/>
          </a:p>
        </p:txBody>
      </p:sp>
      <p:sp>
        <p:nvSpPr>
          <p:cNvPr id="65" name="Google Shape;65;p16"/>
          <p:cNvSpPr txBox="1">
            <a:spLocks noGrp="1"/>
          </p:cNvSpPr>
          <p:nvPr>
            <p:ph type="title"/>
          </p:nvPr>
        </p:nvSpPr>
        <p:spPr>
          <a:xfrm>
            <a:off x="5537633" y="618400"/>
            <a:ext cx="5691200" cy="789600"/>
          </a:xfrm>
          <a:prstGeom prst="rect">
            <a:avLst/>
          </a:prstGeom>
          <a:noFill/>
        </p:spPr>
        <p:txBody>
          <a:bodyPr spcFirstLastPara="1" wrap="square" lIns="91425" tIns="91425" rIns="91425" bIns="91425" anchor="t" anchorCtr="0">
            <a:noAutofit/>
          </a:bodyPr>
          <a:lstStyle>
            <a:lvl1pPr lvl="0" rtl="0">
              <a:spcBef>
                <a:spcPts val="0"/>
              </a:spcBef>
              <a:spcAft>
                <a:spcPts val="0"/>
              </a:spcAft>
              <a:buClr>
                <a:schemeClr val="dk2"/>
              </a:buClr>
              <a:buSzPts val="2600"/>
              <a:buFont typeface="Fredoka One"/>
              <a:buNone/>
              <a:defRPr/>
            </a:lvl1pPr>
            <a:lvl2pPr lvl="1" algn="ctr" rtl="0">
              <a:spcBef>
                <a:spcPts val="0"/>
              </a:spcBef>
              <a:spcAft>
                <a:spcPts val="0"/>
              </a:spcAft>
              <a:buClr>
                <a:schemeClr val="dk1"/>
              </a:buClr>
              <a:buSzPts val="2600"/>
              <a:buFont typeface="Fredoka One"/>
              <a:buNone/>
              <a:defRPr>
                <a:solidFill>
                  <a:schemeClr val="dk1"/>
                </a:solidFill>
                <a:latin typeface="Fredoka One"/>
                <a:ea typeface="Fredoka One"/>
                <a:cs typeface="Fredoka One"/>
                <a:sym typeface="Fredoka One"/>
              </a:defRPr>
            </a:lvl2pPr>
            <a:lvl3pPr lvl="2" algn="ctr" rtl="0">
              <a:spcBef>
                <a:spcPts val="0"/>
              </a:spcBef>
              <a:spcAft>
                <a:spcPts val="0"/>
              </a:spcAft>
              <a:buClr>
                <a:schemeClr val="dk1"/>
              </a:buClr>
              <a:buSzPts val="2600"/>
              <a:buFont typeface="Fredoka One"/>
              <a:buNone/>
              <a:defRPr>
                <a:solidFill>
                  <a:schemeClr val="dk1"/>
                </a:solidFill>
                <a:latin typeface="Fredoka One"/>
                <a:ea typeface="Fredoka One"/>
                <a:cs typeface="Fredoka One"/>
                <a:sym typeface="Fredoka One"/>
              </a:defRPr>
            </a:lvl3pPr>
            <a:lvl4pPr lvl="3" algn="ctr" rtl="0">
              <a:spcBef>
                <a:spcPts val="0"/>
              </a:spcBef>
              <a:spcAft>
                <a:spcPts val="0"/>
              </a:spcAft>
              <a:buClr>
                <a:schemeClr val="dk1"/>
              </a:buClr>
              <a:buSzPts val="2600"/>
              <a:buFont typeface="Fredoka One"/>
              <a:buNone/>
              <a:defRPr>
                <a:solidFill>
                  <a:schemeClr val="dk1"/>
                </a:solidFill>
                <a:latin typeface="Fredoka One"/>
                <a:ea typeface="Fredoka One"/>
                <a:cs typeface="Fredoka One"/>
                <a:sym typeface="Fredoka One"/>
              </a:defRPr>
            </a:lvl4pPr>
            <a:lvl5pPr lvl="4" algn="ctr" rtl="0">
              <a:spcBef>
                <a:spcPts val="0"/>
              </a:spcBef>
              <a:spcAft>
                <a:spcPts val="0"/>
              </a:spcAft>
              <a:buClr>
                <a:schemeClr val="dk1"/>
              </a:buClr>
              <a:buSzPts val="2600"/>
              <a:buFont typeface="Fredoka One"/>
              <a:buNone/>
              <a:defRPr>
                <a:solidFill>
                  <a:schemeClr val="dk1"/>
                </a:solidFill>
                <a:latin typeface="Fredoka One"/>
                <a:ea typeface="Fredoka One"/>
                <a:cs typeface="Fredoka One"/>
                <a:sym typeface="Fredoka One"/>
              </a:defRPr>
            </a:lvl5pPr>
            <a:lvl6pPr lvl="5" algn="ctr" rtl="0">
              <a:spcBef>
                <a:spcPts val="0"/>
              </a:spcBef>
              <a:spcAft>
                <a:spcPts val="0"/>
              </a:spcAft>
              <a:buClr>
                <a:schemeClr val="dk1"/>
              </a:buClr>
              <a:buSzPts val="2600"/>
              <a:buFont typeface="Fredoka One"/>
              <a:buNone/>
              <a:defRPr>
                <a:solidFill>
                  <a:schemeClr val="dk1"/>
                </a:solidFill>
                <a:latin typeface="Fredoka One"/>
                <a:ea typeface="Fredoka One"/>
                <a:cs typeface="Fredoka One"/>
                <a:sym typeface="Fredoka One"/>
              </a:defRPr>
            </a:lvl6pPr>
            <a:lvl7pPr lvl="6" algn="ctr" rtl="0">
              <a:spcBef>
                <a:spcPts val="0"/>
              </a:spcBef>
              <a:spcAft>
                <a:spcPts val="0"/>
              </a:spcAft>
              <a:buClr>
                <a:schemeClr val="dk1"/>
              </a:buClr>
              <a:buSzPts val="2600"/>
              <a:buFont typeface="Fredoka One"/>
              <a:buNone/>
              <a:defRPr>
                <a:solidFill>
                  <a:schemeClr val="dk1"/>
                </a:solidFill>
                <a:latin typeface="Fredoka One"/>
                <a:ea typeface="Fredoka One"/>
                <a:cs typeface="Fredoka One"/>
                <a:sym typeface="Fredoka One"/>
              </a:defRPr>
            </a:lvl7pPr>
            <a:lvl8pPr lvl="7" algn="ctr" rtl="0">
              <a:spcBef>
                <a:spcPts val="0"/>
              </a:spcBef>
              <a:spcAft>
                <a:spcPts val="0"/>
              </a:spcAft>
              <a:buClr>
                <a:schemeClr val="dk1"/>
              </a:buClr>
              <a:buSzPts val="2600"/>
              <a:buFont typeface="Fredoka One"/>
              <a:buNone/>
              <a:defRPr>
                <a:solidFill>
                  <a:schemeClr val="dk1"/>
                </a:solidFill>
                <a:latin typeface="Fredoka One"/>
                <a:ea typeface="Fredoka One"/>
                <a:cs typeface="Fredoka One"/>
                <a:sym typeface="Fredoka One"/>
              </a:defRPr>
            </a:lvl8pPr>
            <a:lvl9pPr lvl="8" algn="ctr" rtl="0">
              <a:spcBef>
                <a:spcPts val="0"/>
              </a:spcBef>
              <a:spcAft>
                <a:spcPts val="0"/>
              </a:spcAft>
              <a:buClr>
                <a:schemeClr val="dk1"/>
              </a:buClr>
              <a:buSzPts val="2600"/>
              <a:buFont typeface="Fredoka One"/>
              <a:buNone/>
              <a:defRPr>
                <a:solidFill>
                  <a:schemeClr val="dk1"/>
                </a:solidFill>
                <a:latin typeface="Fredoka One"/>
                <a:ea typeface="Fredoka One"/>
                <a:cs typeface="Fredoka One"/>
                <a:sym typeface="Fredoka One"/>
              </a:defRPr>
            </a:lvl9pPr>
          </a:lstStyle>
          <a:p>
            <a:endParaRPr/>
          </a:p>
        </p:txBody>
      </p:sp>
      <p:sp>
        <p:nvSpPr>
          <p:cNvPr id="66" name="Google Shape;66;p16"/>
          <p:cNvSpPr>
            <a:spLocks noGrp="1"/>
          </p:cNvSpPr>
          <p:nvPr>
            <p:ph type="pic" idx="2"/>
          </p:nvPr>
        </p:nvSpPr>
        <p:spPr>
          <a:xfrm>
            <a:off x="1103033" y="853767"/>
            <a:ext cx="4072000" cy="5088000"/>
          </a:xfrm>
          <a:prstGeom prst="rect">
            <a:avLst/>
          </a:prstGeom>
          <a:noFill/>
          <a:ln>
            <a:noFill/>
          </a:ln>
        </p:spPr>
      </p:sp>
    </p:spTree>
    <p:extLst>
      <p:ext uri="{BB962C8B-B14F-4D97-AF65-F5344CB8AC3E}">
        <p14:creationId xmlns:p14="http://schemas.microsoft.com/office/powerpoint/2010/main" val="183227241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67"/>
        <p:cNvGrpSpPr/>
        <p:nvPr/>
      </p:nvGrpSpPr>
      <p:grpSpPr>
        <a:xfrm>
          <a:off x="0" y="0"/>
          <a:ext cx="0" cy="0"/>
          <a:chOff x="0" y="0"/>
          <a:chExt cx="0" cy="0"/>
        </a:xfrm>
      </p:grpSpPr>
      <p:sp>
        <p:nvSpPr>
          <p:cNvPr id="68" name="Google Shape;68;p17"/>
          <p:cNvSpPr txBox="1">
            <a:spLocks noGrp="1"/>
          </p:cNvSpPr>
          <p:nvPr>
            <p:ph type="body" idx="1"/>
          </p:nvPr>
        </p:nvSpPr>
        <p:spPr>
          <a:xfrm>
            <a:off x="960000" y="1667733"/>
            <a:ext cx="5284800" cy="44772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a:lvl1pPr>
            <a:lvl2pPr marL="1219170" lvl="1" indent="-423323" rtl="0">
              <a:spcBef>
                <a:spcPts val="0"/>
              </a:spcBef>
              <a:spcAft>
                <a:spcPts val="0"/>
              </a:spcAft>
              <a:buSzPts val="1400"/>
              <a:buChar char="○"/>
              <a:defRPr sz="2133"/>
            </a:lvl2pPr>
            <a:lvl3pPr marL="1828754" lvl="2" indent="-423323" rtl="0">
              <a:spcBef>
                <a:spcPts val="0"/>
              </a:spcBef>
              <a:spcAft>
                <a:spcPts val="0"/>
              </a:spcAft>
              <a:buSzPts val="1400"/>
              <a:buChar char="■"/>
              <a:defRPr sz="2133"/>
            </a:lvl3pPr>
            <a:lvl4pPr marL="2438339" lvl="3" indent="-423323" rtl="0">
              <a:spcBef>
                <a:spcPts val="0"/>
              </a:spcBef>
              <a:spcAft>
                <a:spcPts val="0"/>
              </a:spcAft>
              <a:buSzPts val="1400"/>
              <a:buChar char="●"/>
              <a:defRPr sz="2133"/>
            </a:lvl4pPr>
            <a:lvl5pPr marL="3047924" lvl="4" indent="-423323" rtl="0">
              <a:spcBef>
                <a:spcPts val="0"/>
              </a:spcBef>
              <a:spcAft>
                <a:spcPts val="0"/>
              </a:spcAft>
              <a:buSzPts val="1400"/>
              <a:buChar char="○"/>
              <a:defRPr sz="2133"/>
            </a:lvl5pPr>
            <a:lvl6pPr marL="3657509" lvl="5" indent="-423323" rtl="0">
              <a:spcBef>
                <a:spcPts val="0"/>
              </a:spcBef>
              <a:spcAft>
                <a:spcPts val="0"/>
              </a:spcAft>
              <a:buSzPts val="1400"/>
              <a:buChar char="■"/>
              <a:defRPr sz="2133"/>
            </a:lvl6pPr>
            <a:lvl7pPr marL="4267093" lvl="6" indent="-423323" rtl="0">
              <a:spcBef>
                <a:spcPts val="0"/>
              </a:spcBef>
              <a:spcAft>
                <a:spcPts val="0"/>
              </a:spcAft>
              <a:buSzPts val="1400"/>
              <a:buChar char="●"/>
              <a:defRPr sz="2133"/>
            </a:lvl7pPr>
            <a:lvl8pPr marL="4876678" lvl="7" indent="-423323" rtl="0">
              <a:spcBef>
                <a:spcPts val="0"/>
              </a:spcBef>
              <a:spcAft>
                <a:spcPts val="0"/>
              </a:spcAft>
              <a:buSzPts val="1400"/>
              <a:buChar char="○"/>
              <a:defRPr sz="2133"/>
            </a:lvl8pPr>
            <a:lvl9pPr marL="5486263" lvl="8" indent="-423323" rtl="0">
              <a:spcBef>
                <a:spcPts val="0"/>
              </a:spcBef>
              <a:spcAft>
                <a:spcPts val="0"/>
              </a:spcAft>
              <a:buSzPts val="1400"/>
              <a:buChar char="■"/>
              <a:defRPr sz="2133"/>
            </a:lvl9pPr>
          </a:lstStyle>
          <a:p>
            <a:endParaRPr/>
          </a:p>
        </p:txBody>
      </p:sp>
      <p:sp>
        <p:nvSpPr>
          <p:cNvPr id="69" name="Google Shape;69;p17"/>
          <p:cNvSpPr txBox="1">
            <a:spLocks noGrp="1"/>
          </p:cNvSpPr>
          <p:nvPr>
            <p:ph type="title"/>
          </p:nvPr>
        </p:nvSpPr>
        <p:spPr>
          <a:xfrm>
            <a:off x="960000" y="618400"/>
            <a:ext cx="5284800" cy="789600"/>
          </a:xfrm>
          <a:prstGeom prst="rect">
            <a:avLst/>
          </a:prstGeom>
          <a:noFill/>
        </p:spPr>
        <p:txBody>
          <a:bodyPr spcFirstLastPara="1" wrap="square" lIns="91425" tIns="91425" rIns="91425" bIns="91425" anchor="t" anchorCtr="0">
            <a:noAutofit/>
          </a:bodyPr>
          <a:lstStyle>
            <a:lvl1pPr lvl="0" rtl="0">
              <a:spcBef>
                <a:spcPts val="0"/>
              </a:spcBef>
              <a:spcAft>
                <a:spcPts val="0"/>
              </a:spcAft>
              <a:buClr>
                <a:schemeClr val="dk2"/>
              </a:buClr>
              <a:buSzPts val="2600"/>
              <a:buFont typeface="Fredoka One"/>
              <a:buNone/>
              <a:defRPr/>
            </a:lvl1pPr>
            <a:lvl2pPr lvl="1" algn="ctr" rtl="0">
              <a:spcBef>
                <a:spcPts val="0"/>
              </a:spcBef>
              <a:spcAft>
                <a:spcPts val="0"/>
              </a:spcAft>
              <a:buClr>
                <a:schemeClr val="dk1"/>
              </a:buClr>
              <a:buSzPts val="2600"/>
              <a:buFont typeface="Fredoka One"/>
              <a:buNone/>
              <a:defRPr>
                <a:solidFill>
                  <a:schemeClr val="dk1"/>
                </a:solidFill>
                <a:latin typeface="Fredoka One"/>
                <a:ea typeface="Fredoka One"/>
                <a:cs typeface="Fredoka One"/>
                <a:sym typeface="Fredoka One"/>
              </a:defRPr>
            </a:lvl2pPr>
            <a:lvl3pPr lvl="2" algn="ctr" rtl="0">
              <a:spcBef>
                <a:spcPts val="0"/>
              </a:spcBef>
              <a:spcAft>
                <a:spcPts val="0"/>
              </a:spcAft>
              <a:buClr>
                <a:schemeClr val="dk1"/>
              </a:buClr>
              <a:buSzPts val="2600"/>
              <a:buFont typeface="Fredoka One"/>
              <a:buNone/>
              <a:defRPr>
                <a:solidFill>
                  <a:schemeClr val="dk1"/>
                </a:solidFill>
                <a:latin typeface="Fredoka One"/>
                <a:ea typeface="Fredoka One"/>
                <a:cs typeface="Fredoka One"/>
                <a:sym typeface="Fredoka One"/>
              </a:defRPr>
            </a:lvl3pPr>
            <a:lvl4pPr lvl="3" algn="ctr" rtl="0">
              <a:spcBef>
                <a:spcPts val="0"/>
              </a:spcBef>
              <a:spcAft>
                <a:spcPts val="0"/>
              </a:spcAft>
              <a:buClr>
                <a:schemeClr val="dk1"/>
              </a:buClr>
              <a:buSzPts val="2600"/>
              <a:buFont typeface="Fredoka One"/>
              <a:buNone/>
              <a:defRPr>
                <a:solidFill>
                  <a:schemeClr val="dk1"/>
                </a:solidFill>
                <a:latin typeface="Fredoka One"/>
                <a:ea typeface="Fredoka One"/>
                <a:cs typeface="Fredoka One"/>
                <a:sym typeface="Fredoka One"/>
              </a:defRPr>
            </a:lvl4pPr>
            <a:lvl5pPr lvl="4" algn="ctr" rtl="0">
              <a:spcBef>
                <a:spcPts val="0"/>
              </a:spcBef>
              <a:spcAft>
                <a:spcPts val="0"/>
              </a:spcAft>
              <a:buClr>
                <a:schemeClr val="dk1"/>
              </a:buClr>
              <a:buSzPts val="2600"/>
              <a:buFont typeface="Fredoka One"/>
              <a:buNone/>
              <a:defRPr>
                <a:solidFill>
                  <a:schemeClr val="dk1"/>
                </a:solidFill>
                <a:latin typeface="Fredoka One"/>
                <a:ea typeface="Fredoka One"/>
                <a:cs typeface="Fredoka One"/>
                <a:sym typeface="Fredoka One"/>
              </a:defRPr>
            </a:lvl5pPr>
            <a:lvl6pPr lvl="5" algn="ctr" rtl="0">
              <a:spcBef>
                <a:spcPts val="0"/>
              </a:spcBef>
              <a:spcAft>
                <a:spcPts val="0"/>
              </a:spcAft>
              <a:buClr>
                <a:schemeClr val="dk1"/>
              </a:buClr>
              <a:buSzPts val="2600"/>
              <a:buFont typeface="Fredoka One"/>
              <a:buNone/>
              <a:defRPr>
                <a:solidFill>
                  <a:schemeClr val="dk1"/>
                </a:solidFill>
                <a:latin typeface="Fredoka One"/>
                <a:ea typeface="Fredoka One"/>
                <a:cs typeface="Fredoka One"/>
                <a:sym typeface="Fredoka One"/>
              </a:defRPr>
            </a:lvl6pPr>
            <a:lvl7pPr lvl="6" algn="ctr" rtl="0">
              <a:spcBef>
                <a:spcPts val="0"/>
              </a:spcBef>
              <a:spcAft>
                <a:spcPts val="0"/>
              </a:spcAft>
              <a:buClr>
                <a:schemeClr val="dk1"/>
              </a:buClr>
              <a:buSzPts val="2600"/>
              <a:buFont typeface="Fredoka One"/>
              <a:buNone/>
              <a:defRPr>
                <a:solidFill>
                  <a:schemeClr val="dk1"/>
                </a:solidFill>
                <a:latin typeface="Fredoka One"/>
                <a:ea typeface="Fredoka One"/>
                <a:cs typeface="Fredoka One"/>
                <a:sym typeface="Fredoka One"/>
              </a:defRPr>
            </a:lvl7pPr>
            <a:lvl8pPr lvl="7" algn="ctr" rtl="0">
              <a:spcBef>
                <a:spcPts val="0"/>
              </a:spcBef>
              <a:spcAft>
                <a:spcPts val="0"/>
              </a:spcAft>
              <a:buClr>
                <a:schemeClr val="dk1"/>
              </a:buClr>
              <a:buSzPts val="2600"/>
              <a:buFont typeface="Fredoka One"/>
              <a:buNone/>
              <a:defRPr>
                <a:solidFill>
                  <a:schemeClr val="dk1"/>
                </a:solidFill>
                <a:latin typeface="Fredoka One"/>
                <a:ea typeface="Fredoka One"/>
                <a:cs typeface="Fredoka One"/>
                <a:sym typeface="Fredoka One"/>
              </a:defRPr>
            </a:lvl8pPr>
            <a:lvl9pPr lvl="8" algn="ctr" rtl="0">
              <a:spcBef>
                <a:spcPts val="0"/>
              </a:spcBef>
              <a:spcAft>
                <a:spcPts val="0"/>
              </a:spcAft>
              <a:buClr>
                <a:schemeClr val="dk1"/>
              </a:buClr>
              <a:buSzPts val="2600"/>
              <a:buFont typeface="Fredoka One"/>
              <a:buNone/>
              <a:defRPr>
                <a:solidFill>
                  <a:schemeClr val="dk1"/>
                </a:solidFill>
                <a:latin typeface="Fredoka One"/>
                <a:ea typeface="Fredoka One"/>
                <a:cs typeface="Fredoka One"/>
                <a:sym typeface="Fredoka One"/>
              </a:defRPr>
            </a:lvl9pPr>
          </a:lstStyle>
          <a:p>
            <a:endParaRPr/>
          </a:p>
        </p:txBody>
      </p:sp>
      <p:sp>
        <p:nvSpPr>
          <p:cNvPr id="70" name="Google Shape;70;p17"/>
          <p:cNvSpPr>
            <a:spLocks noGrp="1"/>
          </p:cNvSpPr>
          <p:nvPr>
            <p:ph type="pic" idx="2"/>
          </p:nvPr>
        </p:nvSpPr>
        <p:spPr>
          <a:xfrm>
            <a:off x="7021983" y="849600"/>
            <a:ext cx="4072000" cy="5088000"/>
          </a:xfrm>
          <a:prstGeom prst="rect">
            <a:avLst/>
          </a:prstGeom>
          <a:noFill/>
          <a:ln>
            <a:noFill/>
          </a:ln>
        </p:spPr>
      </p:sp>
      <p:pic>
        <p:nvPicPr>
          <p:cNvPr id="71" name="Google Shape;71;p17"/>
          <p:cNvPicPr preferRelativeResize="0"/>
          <p:nvPr/>
        </p:nvPicPr>
        <p:blipFill rotWithShape="1">
          <a:blip r:embed="rId2">
            <a:alphaModFix/>
          </a:blip>
          <a:srcRect t="68740" r="81343"/>
          <a:stretch/>
        </p:blipFill>
        <p:spPr>
          <a:xfrm>
            <a:off x="0" y="4714232"/>
            <a:ext cx="2274536" cy="2143768"/>
          </a:xfrm>
          <a:prstGeom prst="rect">
            <a:avLst/>
          </a:prstGeom>
          <a:noFill/>
          <a:ln>
            <a:noFill/>
          </a:ln>
        </p:spPr>
      </p:pic>
    </p:spTree>
    <p:extLst>
      <p:ext uri="{BB962C8B-B14F-4D97-AF65-F5344CB8AC3E}">
        <p14:creationId xmlns:p14="http://schemas.microsoft.com/office/powerpoint/2010/main" val="166213919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72"/>
        <p:cNvGrpSpPr/>
        <p:nvPr/>
      </p:nvGrpSpPr>
      <p:grpSpPr>
        <a:xfrm>
          <a:off x="0" y="0"/>
          <a:ext cx="0" cy="0"/>
          <a:chOff x="0" y="0"/>
          <a:chExt cx="0" cy="0"/>
        </a:xfrm>
      </p:grpSpPr>
      <p:pic>
        <p:nvPicPr>
          <p:cNvPr id="73" name="Google Shape;73;p18"/>
          <p:cNvPicPr preferRelativeResize="0"/>
          <p:nvPr/>
        </p:nvPicPr>
        <p:blipFill>
          <a:blip r:embed="rId2">
            <a:alphaModFix/>
          </a:blip>
          <a:stretch>
            <a:fillRect/>
          </a:stretch>
        </p:blipFill>
        <p:spPr>
          <a:xfrm>
            <a:off x="-288567" y="-319499"/>
            <a:ext cx="13064997" cy="7349065"/>
          </a:xfrm>
          <a:prstGeom prst="rect">
            <a:avLst/>
          </a:prstGeom>
          <a:noFill/>
          <a:ln>
            <a:noFill/>
          </a:ln>
        </p:spPr>
      </p:pic>
      <p:sp>
        <p:nvSpPr>
          <p:cNvPr id="74" name="Google Shape;74;p18"/>
          <p:cNvSpPr txBox="1">
            <a:spLocks noGrp="1"/>
          </p:cNvSpPr>
          <p:nvPr>
            <p:ph type="title"/>
          </p:nvPr>
        </p:nvSpPr>
        <p:spPr>
          <a:xfrm>
            <a:off x="960000" y="618400"/>
            <a:ext cx="10272000" cy="789600"/>
          </a:xfrm>
          <a:prstGeom prst="rect">
            <a:avLst/>
          </a:prstGeom>
          <a:noFill/>
        </p:spPr>
        <p:txBody>
          <a:bodyPr spcFirstLastPara="1" wrap="square" lIns="91425" tIns="91425" rIns="91425" bIns="91425" anchor="t" anchorCtr="0">
            <a:noAutofit/>
          </a:bodyPr>
          <a:lstStyle>
            <a:lvl1pPr lvl="0" rtl="0">
              <a:spcBef>
                <a:spcPts val="0"/>
              </a:spcBef>
              <a:spcAft>
                <a:spcPts val="0"/>
              </a:spcAft>
              <a:buClr>
                <a:schemeClr val="dk2"/>
              </a:buClr>
              <a:buSzPts val="2600"/>
              <a:buFont typeface="Fredoka One"/>
              <a:buNone/>
              <a:defRPr/>
            </a:lvl1pPr>
            <a:lvl2pPr lvl="1" algn="ctr" rtl="0">
              <a:spcBef>
                <a:spcPts val="0"/>
              </a:spcBef>
              <a:spcAft>
                <a:spcPts val="0"/>
              </a:spcAft>
              <a:buClr>
                <a:schemeClr val="dk1"/>
              </a:buClr>
              <a:buSzPts val="2600"/>
              <a:buFont typeface="Fredoka One"/>
              <a:buNone/>
              <a:defRPr>
                <a:solidFill>
                  <a:schemeClr val="dk1"/>
                </a:solidFill>
                <a:latin typeface="Fredoka One"/>
                <a:ea typeface="Fredoka One"/>
                <a:cs typeface="Fredoka One"/>
                <a:sym typeface="Fredoka One"/>
              </a:defRPr>
            </a:lvl2pPr>
            <a:lvl3pPr lvl="2" algn="ctr" rtl="0">
              <a:spcBef>
                <a:spcPts val="0"/>
              </a:spcBef>
              <a:spcAft>
                <a:spcPts val="0"/>
              </a:spcAft>
              <a:buClr>
                <a:schemeClr val="dk1"/>
              </a:buClr>
              <a:buSzPts val="2600"/>
              <a:buFont typeface="Fredoka One"/>
              <a:buNone/>
              <a:defRPr>
                <a:solidFill>
                  <a:schemeClr val="dk1"/>
                </a:solidFill>
                <a:latin typeface="Fredoka One"/>
                <a:ea typeface="Fredoka One"/>
                <a:cs typeface="Fredoka One"/>
                <a:sym typeface="Fredoka One"/>
              </a:defRPr>
            </a:lvl3pPr>
            <a:lvl4pPr lvl="3" algn="ctr" rtl="0">
              <a:spcBef>
                <a:spcPts val="0"/>
              </a:spcBef>
              <a:spcAft>
                <a:spcPts val="0"/>
              </a:spcAft>
              <a:buClr>
                <a:schemeClr val="dk1"/>
              </a:buClr>
              <a:buSzPts val="2600"/>
              <a:buFont typeface="Fredoka One"/>
              <a:buNone/>
              <a:defRPr>
                <a:solidFill>
                  <a:schemeClr val="dk1"/>
                </a:solidFill>
                <a:latin typeface="Fredoka One"/>
                <a:ea typeface="Fredoka One"/>
                <a:cs typeface="Fredoka One"/>
                <a:sym typeface="Fredoka One"/>
              </a:defRPr>
            </a:lvl4pPr>
            <a:lvl5pPr lvl="4" algn="ctr" rtl="0">
              <a:spcBef>
                <a:spcPts val="0"/>
              </a:spcBef>
              <a:spcAft>
                <a:spcPts val="0"/>
              </a:spcAft>
              <a:buClr>
                <a:schemeClr val="dk1"/>
              </a:buClr>
              <a:buSzPts val="2600"/>
              <a:buFont typeface="Fredoka One"/>
              <a:buNone/>
              <a:defRPr>
                <a:solidFill>
                  <a:schemeClr val="dk1"/>
                </a:solidFill>
                <a:latin typeface="Fredoka One"/>
                <a:ea typeface="Fredoka One"/>
                <a:cs typeface="Fredoka One"/>
                <a:sym typeface="Fredoka One"/>
              </a:defRPr>
            </a:lvl5pPr>
            <a:lvl6pPr lvl="5" algn="ctr" rtl="0">
              <a:spcBef>
                <a:spcPts val="0"/>
              </a:spcBef>
              <a:spcAft>
                <a:spcPts val="0"/>
              </a:spcAft>
              <a:buClr>
                <a:schemeClr val="dk1"/>
              </a:buClr>
              <a:buSzPts val="2600"/>
              <a:buFont typeface="Fredoka One"/>
              <a:buNone/>
              <a:defRPr>
                <a:solidFill>
                  <a:schemeClr val="dk1"/>
                </a:solidFill>
                <a:latin typeface="Fredoka One"/>
                <a:ea typeface="Fredoka One"/>
                <a:cs typeface="Fredoka One"/>
                <a:sym typeface="Fredoka One"/>
              </a:defRPr>
            </a:lvl6pPr>
            <a:lvl7pPr lvl="6" algn="ctr" rtl="0">
              <a:spcBef>
                <a:spcPts val="0"/>
              </a:spcBef>
              <a:spcAft>
                <a:spcPts val="0"/>
              </a:spcAft>
              <a:buClr>
                <a:schemeClr val="dk1"/>
              </a:buClr>
              <a:buSzPts val="2600"/>
              <a:buFont typeface="Fredoka One"/>
              <a:buNone/>
              <a:defRPr>
                <a:solidFill>
                  <a:schemeClr val="dk1"/>
                </a:solidFill>
                <a:latin typeface="Fredoka One"/>
                <a:ea typeface="Fredoka One"/>
                <a:cs typeface="Fredoka One"/>
                <a:sym typeface="Fredoka One"/>
              </a:defRPr>
            </a:lvl7pPr>
            <a:lvl8pPr lvl="7" algn="ctr" rtl="0">
              <a:spcBef>
                <a:spcPts val="0"/>
              </a:spcBef>
              <a:spcAft>
                <a:spcPts val="0"/>
              </a:spcAft>
              <a:buClr>
                <a:schemeClr val="dk1"/>
              </a:buClr>
              <a:buSzPts val="2600"/>
              <a:buFont typeface="Fredoka One"/>
              <a:buNone/>
              <a:defRPr>
                <a:solidFill>
                  <a:schemeClr val="dk1"/>
                </a:solidFill>
                <a:latin typeface="Fredoka One"/>
                <a:ea typeface="Fredoka One"/>
                <a:cs typeface="Fredoka One"/>
                <a:sym typeface="Fredoka One"/>
              </a:defRPr>
            </a:lvl8pPr>
            <a:lvl9pPr lvl="8" algn="ctr" rtl="0">
              <a:spcBef>
                <a:spcPts val="0"/>
              </a:spcBef>
              <a:spcAft>
                <a:spcPts val="0"/>
              </a:spcAft>
              <a:buClr>
                <a:schemeClr val="dk1"/>
              </a:buClr>
              <a:buSzPts val="2600"/>
              <a:buFont typeface="Fredoka One"/>
              <a:buNone/>
              <a:defRPr>
                <a:solidFill>
                  <a:schemeClr val="dk1"/>
                </a:solidFill>
                <a:latin typeface="Fredoka One"/>
                <a:ea typeface="Fredoka One"/>
                <a:cs typeface="Fredoka One"/>
                <a:sym typeface="Fredoka One"/>
              </a:defRPr>
            </a:lvl9pPr>
          </a:lstStyle>
          <a:p>
            <a:endParaRPr/>
          </a:p>
        </p:txBody>
      </p:sp>
      <p:sp>
        <p:nvSpPr>
          <p:cNvPr id="75" name="Google Shape;75;p18"/>
          <p:cNvSpPr txBox="1">
            <a:spLocks noGrp="1"/>
          </p:cNvSpPr>
          <p:nvPr>
            <p:ph type="body" idx="1"/>
          </p:nvPr>
        </p:nvSpPr>
        <p:spPr>
          <a:xfrm>
            <a:off x="960000" y="1868767"/>
            <a:ext cx="4889200" cy="42760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SzPts val="1400"/>
              <a:buChar char="●"/>
              <a:defRPr/>
            </a:lvl1pPr>
            <a:lvl2pPr marL="1219170" lvl="1" indent="-423323" rtl="0">
              <a:lnSpc>
                <a:spcPct val="100000"/>
              </a:lnSpc>
              <a:spcBef>
                <a:spcPts val="1333"/>
              </a:spcBef>
              <a:spcAft>
                <a:spcPts val="0"/>
              </a:spcAft>
              <a:buSzPts val="1400"/>
              <a:buFont typeface="Roboto Condensed Light"/>
              <a:buChar char="○"/>
              <a:defRPr/>
            </a:lvl2pPr>
            <a:lvl3pPr marL="1828754" lvl="2" indent="-423323" rtl="0">
              <a:lnSpc>
                <a:spcPct val="100000"/>
              </a:lnSpc>
              <a:spcBef>
                <a:spcPts val="0"/>
              </a:spcBef>
              <a:spcAft>
                <a:spcPts val="0"/>
              </a:spcAft>
              <a:buSzPts val="1400"/>
              <a:buFont typeface="Roboto Condensed Light"/>
              <a:buChar char="■"/>
              <a:defRPr/>
            </a:lvl3pPr>
            <a:lvl4pPr marL="2438339" lvl="3" indent="-423323" rtl="0">
              <a:lnSpc>
                <a:spcPct val="100000"/>
              </a:lnSpc>
              <a:spcBef>
                <a:spcPts val="0"/>
              </a:spcBef>
              <a:spcAft>
                <a:spcPts val="0"/>
              </a:spcAft>
              <a:buSzPts val="1400"/>
              <a:buFont typeface="Roboto Condensed Light"/>
              <a:buChar char="●"/>
              <a:defRPr/>
            </a:lvl4pPr>
            <a:lvl5pPr marL="3047924" lvl="4" indent="-423323" rtl="0">
              <a:lnSpc>
                <a:spcPct val="100000"/>
              </a:lnSpc>
              <a:spcBef>
                <a:spcPts val="0"/>
              </a:spcBef>
              <a:spcAft>
                <a:spcPts val="0"/>
              </a:spcAft>
              <a:buSzPts val="1400"/>
              <a:buFont typeface="Roboto Condensed Light"/>
              <a:buChar char="○"/>
              <a:defRPr/>
            </a:lvl5pPr>
            <a:lvl6pPr marL="3657509" lvl="5" indent="-423323" rtl="0">
              <a:lnSpc>
                <a:spcPct val="100000"/>
              </a:lnSpc>
              <a:spcBef>
                <a:spcPts val="0"/>
              </a:spcBef>
              <a:spcAft>
                <a:spcPts val="0"/>
              </a:spcAft>
              <a:buSzPts val="1400"/>
              <a:buFont typeface="Roboto Condensed Light"/>
              <a:buChar char="■"/>
              <a:defRPr/>
            </a:lvl6pPr>
            <a:lvl7pPr marL="4267093" lvl="6" indent="-423323" rtl="0">
              <a:lnSpc>
                <a:spcPct val="100000"/>
              </a:lnSpc>
              <a:spcBef>
                <a:spcPts val="0"/>
              </a:spcBef>
              <a:spcAft>
                <a:spcPts val="0"/>
              </a:spcAft>
              <a:buSzPts val="1400"/>
              <a:buFont typeface="Roboto Condensed Light"/>
              <a:buChar char="●"/>
              <a:defRPr/>
            </a:lvl7pPr>
            <a:lvl8pPr marL="4876678" lvl="7" indent="-423323" rtl="0">
              <a:lnSpc>
                <a:spcPct val="100000"/>
              </a:lnSpc>
              <a:spcBef>
                <a:spcPts val="0"/>
              </a:spcBef>
              <a:spcAft>
                <a:spcPts val="0"/>
              </a:spcAft>
              <a:buSzPts val="1400"/>
              <a:buFont typeface="Roboto Condensed Light"/>
              <a:buChar char="○"/>
              <a:defRPr/>
            </a:lvl8pPr>
            <a:lvl9pPr marL="5486263" lvl="8" indent="-423323" rtl="0">
              <a:lnSpc>
                <a:spcPct val="100000"/>
              </a:lnSpc>
              <a:spcBef>
                <a:spcPts val="0"/>
              </a:spcBef>
              <a:spcAft>
                <a:spcPts val="0"/>
              </a:spcAft>
              <a:buSzPts val="1400"/>
              <a:buFont typeface="Roboto Condensed Light"/>
              <a:buChar char="■"/>
              <a:defRPr/>
            </a:lvl9pPr>
          </a:lstStyle>
          <a:p>
            <a:endParaRPr/>
          </a:p>
        </p:txBody>
      </p:sp>
      <p:sp>
        <p:nvSpPr>
          <p:cNvPr id="76" name="Google Shape;76;p18"/>
          <p:cNvSpPr txBox="1">
            <a:spLocks noGrp="1"/>
          </p:cNvSpPr>
          <p:nvPr>
            <p:ph type="body" idx="2"/>
          </p:nvPr>
        </p:nvSpPr>
        <p:spPr>
          <a:xfrm>
            <a:off x="6342800" y="1868833"/>
            <a:ext cx="4889200" cy="42760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SzPts val="1400"/>
              <a:buChar char="●"/>
              <a:defRPr/>
            </a:lvl1pPr>
            <a:lvl2pPr marL="1219170" lvl="1" indent="-423323" rtl="0">
              <a:lnSpc>
                <a:spcPct val="100000"/>
              </a:lnSpc>
              <a:spcBef>
                <a:spcPts val="1333"/>
              </a:spcBef>
              <a:spcAft>
                <a:spcPts val="0"/>
              </a:spcAft>
              <a:buSzPts val="1400"/>
              <a:buFont typeface="Roboto Condensed Light"/>
              <a:buChar char="○"/>
              <a:defRPr/>
            </a:lvl2pPr>
            <a:lvl3pPr marL="1828754" lvl="2" indent="-423323" rtl="0">
              <a:lnSpc>
                <a:spcPct val="100000"/>
              </a:lnSpc>
              <a:spcBef>
                <a:spcPts val="0"/>
              </a:spcBef>
              <a:spcAft>
                <a:spcPts val="0"/>
              </a:spcAft>
              <a:buSzPts val="1400"/>
              <a:buFont typeface="Roboto Condensed Light"/>
              <a:buChar char="■"/>
              <a:defRPr/>
            </a:lvl3pPr>
            <a:lvl4pPr marL="2438339" lvl="3" indent="-423323" rtl="0">
              <a:lnSpc>
                <a:spcPct val="100000"/>
              </a:lnSpc>
              <a:spcBef>
                <a:spcPts val="0"/>
              </a:spcBef>
              <a:spcAft>
                <a:spcPts val="0"/>
              </a:spcAft>
              <a:buSzPts val="1400"/>
              <a:buFont typeface="Roboto Condensed Light"/>
              <a:buChar char="●"/>
              <a:defRPr/>
            </a:lvl4pPr>
            <a:lvl5pPr marL="3047924" lvl="4" indent="-423323" rtl="0">
              <a:lnSpc>
                <a:spcPct val="100000"/>
              </a:lnSpc>
              <a:spcBef>
                <a:spcPts val="0"/>
              </a:spcBef>
              <a:spcAft>
                <a:spcPts val="0"/>
              </a:spcAft>
              <a:buSzPts val="1400"/>
              <a:buFont typeface="Roboto Condensed Light"/>
              <a:buChar char="○"/>
              <a:defRPr/>
            </a:lvl5pPr>
            <a:lvl6pPr marL="3657509" lvl="5" indent="-423323" rtl="0">
              <a:lnSpc>
                <a:spcPct val="100000"/>
              </a:lnSpc>
              <a:spcBef>
                <a:spcPts val="0"/>
              </a:spcBef>
              <a:spcAft>
                <a:spcPts val="0"/>
              </a:spcAft>
              <a:buSzPts val="1400"/>
              <a:buFont typeface="Roboto Condensed Light"/>
              <a:buChar char="■"/>
              <a:defRPr/>
            </a:lvl6pPr>
            <a:lvl7pPr marL="4267093" lvl="6" indent="-423323" rtl="0">
              <a:lnSpc>
                <a:spcPct val="100000"/>
              </a:lnSpc>
              <a:spcBef>
                <a:spcPts val="0"/>
              </a:spcBef>
              <a:spcAft>
                <a:spcPts val="0"/>
              </a:spcAft>
              <a:buSzPts val="1400"/>
              <a:buFont typeface="Roboto Condensed Light"/>
              <a:buChar char="●"/>
              <a:defRPr/>
            </a:lvl7pPr>
            <a:lvl8pPr marL="4876678" lvl="7" indent="-423323" rtl="0">
              <a:lnSpc>
                <a:spcPct val="100000"/>
              </a:lnSpc>
              <a:spcBef>
                <a:spcPts val="0"/>
              </a:spcBef>
              <a:spcAft>
                <a:spcPts val="0"/>
              </a:spcAft>
              <a:buSzPts val="1400"/>
              <a:buFont typeface="Roboto Condensed Light"/>
              <a:buChar char="○"/>
              <a:defRPr/>
            </a:lvl8pPr>
            <a:lvl9pPr marL="5486263" lvl="8" indent="-423323" rtl="0">
              <a:lnSpc>
                <a:spcPct val="100000"/>
              </a:lnSpc>
              <a:spcBef>
                <a:spcPts val="0"/>
              </a:spcBef>
              <a:spcAft>
                <a:spcPts val="0"/>
              </a:spcAft>
              <a:buSzPts val="1400"/>
              <a:buFont typeface="Roboto Condensed Light"/>
              <a:buChar char="■"/>
              <a:defRPr/>
            </a:lvl9pPr>
          </a:lstStyle>
          <a:p>
            <a:endParaRPr/>
          </a:p>
        </p:txBody>
      </p:sp>
    </p:spTree>
    <p:extLst>
      <p:ext uri="{BB962C8B-B14F-4D97-AF65-F5344CB8AC3E}">
        <p14:creationId xmlns:p14="http://schemas.microsoft.com/office/powerpoint/2010/main" val="88596054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77"/>
        <p:cNvGrpSpPr/>
        <p:nvPr/>
      </p:nvGrpSpPr>
      <p:grpSpPr>
        <a:xfrm>
          <a:off x="0" y="0"/>
          <a:ext cx="0" cy="0"/>
          <a:chOff x="0" y="0"/>
          <a:chExt cx="0" cy="0"/>
        </a:xfrm>
      </p:grpSpPr>
      <p:pic>
        <p:nvPicPr>
          <p:cNvPr id="78" name="Google Shape;78;p19"/>
          <p:cNvPicPr preferRelativeResize="0"/>
          <p:nvPr/>
        </p:nvPicPr>
        <p:blipFill>
          <a:blip r:embed="rId2">
            <a:alphaModFix/>
          </a:blip>
          <a:stretch>
            <a:fillRect/>
          </a:stretch>
        </p:blipFill>
        <p:spPr>
          <a:xfrm>
            <a:off x="-133200" y="-249699"/>
            <a:ext cx="13079797" cy="7357401"/>
          </a:xfrm>
          <a:prstGeom prst="rect">
            <a:avLst/>
          </a:prstGeom>
          <a:noFill/>
          <a:ln>
            <a:noFill/>
          </a:ln>
        </p:spPr>
      </p:pic>
      <p:sp>
        <p:nvSpPr>
          <p:cNvPr id="79" name="Google Shape;79;p19"/>
          <p:cNvSpPr txBox="1">
            <a:spLocks noGrp="1"/>
          </p:cNvSpPr>
          <p:nvPr>
            <p:ph type="subTitle" idx="1"/>
          </p:nvPr>
        </p:nvSpPr>
        <p:spPr>
          <a:xfrm>
            <a:off x="1100100" y="3651660"/>
            <a:ext cx="2775600" cy="707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None/>
              <a:defRPr sz="2533">
                <a:latin typeface="Outfit Black"/>
                <a:ea typeface="Outfit Black"/>
                <a:cs typeface="Outfit Black"/>
                <a:sym typeface="Outfit Black"/>
              </a:defRPr>
            </a:lvl1pPr>
            <a:lvl2pPr lvl="1" rtl="0">
              <a:lnSpc>
                <a:spcPct val="100000"/>
              </a:lnSpc>
              <a:spcBef>
                <a:spcPts val="0"/>
              </a:spcBef>
              <a:spcAft>
                <a:spcPts val="0"/>
              </a:spcAft>
              <a:buNone/>
              <a:defRPr sz="2533">
                <a:latin typeface="Outfit Black"/>
                <a:ea typeface="Outfit Black"/>
                <a:cs typeface="Outfit Black"/>
                <a:sym typeface="Outfit Black"/>
              </a:defRPr>
            </a:lvl2pPr>
            <a:lvl3pPr lvl="2" rtl="0">
              <a:lnSpc>
                <a:spcPct val="100000"/>
              </a:lnSpc>
              <a:spcBef>
                <a:spcPts val="0"/>
              </a:spcBef>
              <a:spcAft>
                <a:spcPts val="0"/>
              </a:spcAft>
              <a:buNone/>
              <a:defRPr sz="2533">
                <a:latin typeface="Outfit Black"/>
                <a:ea typeface="Outfit Black"/>
                <a:cs typeface="Outfit Black"/>
                <a:sym typeface="Outfit Black"/>
              </a:defRPr>
            </a:lvl3pPr>
            <a:lvl4pPr lvl="3" rtl="0">
              <a:lnSpc>
                <a:spcPct val="100000"/>
              </a:lnSpc>
              <a:spcBef>
                <a:spcPts val="0"/>
              </a:spcBef>
              <a:spcAft>
                <a:spcPts val="0"/>
              </a:spcAft>
              <a:buNone/>
              <a:defRPr sz="2533">
                <a:latin typeface="Outfit Black"/>
                <a:ea typeface="Outfit Black"/>
                <a:cs typeface="Outfit Black"/>
                <a:sym typeface="Outfit Black"/>
              </a:defRPr>
            </a:lvl4pPr>
            <a:lvl5pPr lvl="4" rtl="0">
              <a:lnSpc>
                <a:spcPct val="100000"/>
              </a:lnSpc>
              <a:spcBef>
                <a:spcPts val="0"/>
              </a:spcBef>
              <a:spcAft>
                <a:spcPts val="0"/>
              </a:spcAft>
              <a:buNone/>
              <a:defRPr sz="2533">
                <a:latin typeface="Outfit Black"/>
                <a:ea typeface="Outfit Black"/>
                <a:cs typeface="Outfit Black"/>
                <a:sym typeface="Outfit Black"/>
              </a:defRPr>
            </a:lvl5pPr>
            <a:lvl6pPr lvl="5" rtl="0">
              <a:lnSpc>
                <a:spcPct val="100000"/>
              </a:lnSpc>
              <a:spcBef>
                <a:spcPts val="0"/>
              </a:spcBef>
              <a:spcAft>
                <a:spcPts val="0"/>
              </a:spcAft>
              <a:buNone/>
              <a:defRPr sz="2533">
                <a:latin typeface="Outfit Black"/>
                <a:ea typeface="Outfit Black"/>
                <a:cs typeface="Outfit Black"/>
                <a:sym typeface="Outfit Black"/>
              </a:defRPr>
            </a:lvl6pPr>
            <a:lvl7pPr lvl="6" rtl="0">
              <a:lnSpc>
                <a:spcPct val="100000"/>
              </a:lnSpc>
              <a:spcBef>
                <a:spcPts val="0"/>
              </a:spcBef>
              <a:spcAft>
                <a:spcPts val="0"/>
              </a:spcAft>
              <a:buNone/>
              <a:defRPr sz="2533">
                <a:latin typeface="Outfit Black"/>
                <a:ea typeface="Outfit Black"/>
                <a:cs typeface="Outfit Black"/>
                <a:sym typeface="Outfit Black"/>
              </a:defRPr>
            </a:lvl7pPr>
            <a:lvl8pPr lvl="7" rtl="0">
              <a:lnSpc>
                <a:spcPct val="100000"/>
              </a:lnSpc>
              <a:spcBef>
                <a:spcPts val="0"/>
              </a:spcBef>
              <a:spcAft>
                <a:spcPts val="0"/>
              </a:spcAft>
              <a:buNone/>
              <a:defRPr sz="2533">
                <a:latin typeface="Outfit Black"/>
                <a:ea typeface="Outfit Black"/>
                <a:cs typeface="Outfit Black"/>
                <a:sym typeface="Outfit Black"/>
              </a:defRPr>
            </a:lvl8pPr>
            <a:lvl9pPr lvl="8" rtl="0">
              <a:lnSpc>
                <a:spcPct val="100000"/>
              </a:lnSpc>
              <a:spcBef>
                <a:spcPts val="0"/>
              </a:spcBef>
              <a:spcAft>
                <a:spcPts val="0"/>
              </a:spcAft>
              <a:buNone/>
              <a:defRPr sz="2533">
                <a:latin typeface="Outfit Black"/>
                <a:ea typeface="Outfit Black"/>
                <a:cs typeface="Outfit Black"/>
                <a:sym typeface="Outfit Black"/>
              </a:defRPr>
            </a:lvl9pPr>
          </a:lstStyle>
          <a:p>
            <a:endParaRPr/>
          </a:p>
        </p:txBody>
      </p:sp>
      <p:sp>
        <p:nvSpPr>
          <p:cNvPr id="80" name="Google Shape;80;p19"/>
          <p:cNvSpPr txBox="1">
            <a:spLocks noGrp="1"/>
          </p:cNvSpPr>
          <p:nvPr>
            <p:ph type="subTitle" idx="2"/>
          </p:nvPr>
        </p:nvSpPr>
        <p:spPr>
          <a:xfrm>
            <a:off x="1100100" y="5314353"/>
            <a:ext cx="2775600" cy="81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81" name="Google Shape;81;p19"/>
          <p:cNvSpPr txBox="1">
            <a:spLocks noGrp="1"/>
          </p:cNvSpPr>
          <p:nvPr>
            <p:ph type="subTitle" idx="3"/>
          </p:nvPr>
        </p:nvSpPr>
        <p:spPr>
          <a:xfrm>
            <a:off x="4706827" y="3651660"/>
            <a:ext cx="2775600" cy="707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None/>
              <a:defRPr sz="2533">
                <a:latin typeface="Outfit Black"/>
                <a:ea typeface="Outfit Black"/>
                <a:cs typeface="Outfit Black"/>
                <a:sym typeface="Outfit Black"/>
              </a:defRPr>
            </a:lvl1pPr>
            <a:lvl2pPr lvl="1" rtl="0">
              <a:lnSpc>
                <a:spcPct val="100000"/>
              </a:lnSpc>
              <a:spcBef>
                <a:spcPts val="0"/>
              </a:spcBef>
              <a:spcAft>
                <a:spcPts val="0"/>
              </a:spcAft>
              <a:buNone/>
              <a:defRPr sz="2533">
                <a:latin typeface="Outfit Black"/>
                <a:ea typeface="Outfit Black"/>
                <a:cs typeface="Outfit Black"/>
                <a:sym typeface="Outfit Black"/>
              </a:defRPr>
            </a:lvl2pPr>
            <a:lvl3pPr lvl="2" rtl="0">
              <a:lnSpc>
                <a:spcPct val="100000"/>
              </a:lnSpc>
              <a:spcBef>
                <a:spcPts val="0"/>
              </a:spcBef>
              <a:spcAft>
                <a:spcPts val="0"/>
              </a:spcAft>
              <a:buNone/>
              <a:defRPr sz="2533">
                <a:latin typeface="Outfit Black"/>
                <a:ea typeface="Outfit Black"/>
                <a:cs typeface="Outfit Black"/>
                <a:sym typeface="Outfit Black"/>
              </a:defRPr>
            </a:lvl3pPr>
            <a:lvl4pPr lvl="3" rtl="0">
              <a:lnSpc>
                <a:spcPct val="100000"/>
              </a:lnSpc>
              <a:spcBef>
                <a:spcPts val="0"/>
              </a:spcBef>
              <a:spcAft>
                <a:spcPts val="0"/>
              </a:spcAft>
              <a:buNone/>
              <a:defRPr sz="2533">
                <a:latin typeface="Outfit Black"/>
                <a:ea typeface="Outfit Black"/>
                <a:cs typeface="Outfit Black"/>
                <a:sym typeface="Outfit Black"/>
              </a:defRPr>
            </a:lvl4pPr>
            <a:lvl5pPr lvl="4" rtl="0">
              <a:lnSpc>
                <a:spcPct val="100000"/>
              </a:lnSpc>
              <a:spcBef>
                <a:spcPts val="0"/>
              </a:spcBef>
              <a:spcAft>
                <a:spcPts val="0"/>
              </a:spcAft>
              <a:buNone/>
              <a:defRPr sz="2533">
                <a:latin typeface="Outfit Black"/>
                <a:ea typeface="Outfit Black"/>
                <a:cs typeface="Outfit Black"/>
                <a:sym typeface="Outfit Black"/>
              </a:defRPr>
            </a:lvl5pPr>
            <a:lvl6pPr lvl="5" rtl="0">
              <a:lnSpc>
                <a:spcPct val="100000"/>
              </a:lnSpc>
              <a:spcBef>
                <a:spcPts val="0"/>
              </a:spcBef>
              <a:spcAft>
                <a:spcPts val="0"/>
              </a:spcAft>
              <a:buNone/>
              <a:defRPr sz="2533">
                <a:latin typeface="Outfit Black"/>
                <a:ea typeface="Outfit Black"/>
                <a:cs typeface="Outfit Black"/>
                <a:sym typeface="Outfit Black"/>
              </a:defRPr>
            </a:lvl6pPr>
            <a:lvl7pPr lvl="6" rtl="0">
              <a:lnSpc>
                <a:spcPct val="100000"/>
              </a:lnSpc>
              <a:spcBef>
                <a:spcPts val="0"/>
              </a:spcBef>
              <a:spcAft>
                <a:spcPts val="0"/>
              </a:spcAft>
              <a:buNone/>
              <a:defRPr sz="2533">
                <a:latin typeface="Outfit Black"/>
                <a:ea typeface="Outfit Black"/>
                <a:cs typeface="Outfit Black"/>
                <a:sym typeface="Outfit Black"/>
              </a:defRPr>
            </a:lvl7pPr>
            <a:lvl8pPr lvl="7" rtl="0">
              <a:lnSpc>
                <a:spcPct val="100000"/>
              </a:lnSpc>
              <a:spcBef>
                <a:spcPts val="0"/>
              </a:spcBef>
              <a:spcAft>
                <a:spcPts val="0"/>
              </a:spcAft>
              <a:buNone/>
              <a:defRPr sz="2533">
                <a:latin typeface="Outfit Black"/>
                <a:ea typeface="Outfit Black"/>
                <a:cs typeface="Outfit Black"/>
                <a:sym typeface="Outfit Black"/>
              </a:defRPr>
            </a:lvl8pPr>
            <a:lvl9pPr lvl="8" rtl="0">
              <a:lnSpc>
                <a:spcPct val="100000"/>
              </a:lnSpc>
              <a:spcBef>
                <a:spcPts val="0"/>
              </a:spcBef>
              <a:spcAft>
                <a:spcPts val="0"/>
              </a:spcAft>
              <a:buNone/>
              <a:defRPr sz="2533">
                <a:latin typeface="Outfit Black"/>
                <a:ea typeface="Outfit Black"/>
                <a:cs typeface="Outfit Black"/>
                <a:sym typeface="Outfit Black"/>
              </a:defRPr>
            </a:lvl9pPr>
          </a:lstStyle>
          <a:p>
            <a:endParaRPr/>
          </a:p>
        </p:txBody>
      </p:sp>
      <p:sp>
        <p:nvSpPr>
          <p:cNvPr id="82" name="Google Shape;82;p19"/>
          <p:cNvSpPr txBox="1">
            <a:spLocks noGrp="1"/>
          </p:cNvSpPr>
          <p:nvPr>
            <p:ph type="subTitle" idx="4"/>
          </p:nvPr>
        </p:nvSpPr>
        <p:spPr>
          <a:xfrm>
            <a:off x="4706827" y="5314353"/>
            <a:ext cx="2775600" cy="81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83" name="Google Shape;83;p19"/>
          <p:cNvSpPr txBox="1">
            <a:spLocks noGrp="1"/>
          </p:cNvSpPr>
          <p:nvPr>
            <p:ph type="subTitle" idx="5"/>
          </p:nvPr>
        </p:nvSpPr>
        <p:spPr>
          <a:xfrm>
            <a:off x="8313555" y="3651660"/>
            <a:ext cx="2775600" cy="707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None/>
              <a:defRPr sz="2533">
                <a:latin typeface="Outfit Black"/>
                <a:ea typeface="Outfit Black"/>
                <a:cs typeface="Outfit Black"/>
                <a:sym typeface="Outfit Black"/>
              </a:defRPr>
            </a:lvl1pPr>
            <a:lvl2pPr lvl="1" rtl="0">
              <a:lnSpc>
                <a:spcPct val="100000"/>
              </a:lnSpc>
              <a:spcBef>
                <a:spcPts val="0"/>
              </a:spcBef>
              <a:spcAft>
                <a:spcPts val="0"/>
              </a:spcAft>
              <a:buNone/>
              <a:defRPr sz="2533">
                <a:latin typeface="Outfit Black"/>
                <a:ea typeface="Outfit Black"/>
                <a:cs typeface="Outfit Black"/>
                <a:sym typeface="Outfit Black"/>
              </a:defRPr>
            </a:lvl2pPr>
            <a:lvl3pPr lvl="2" rtl="0">
              <a:lnSpc>
                <a:spcPct val="100000"/>
              </a:lnSpc>
              <a:spcBef>
                <a:spcPts val="0"/>
              </a:spcBef>
              <a:spcAft>
                <a:spcPts val="0"/>
              </a:spcAft>
              <a:buNone/>
              <a:defRPr sz="2533">
                <a:latin typeface="Outfit Black"/>
                <a:ea typeface="Outfit Black"/>
                <a:cs typeface="Outfit Black"/>
                <a:sym typeface="Outfit Black"/>
              </a:defRPr>
            </a:lvl3pPr>
            <a:lvl4pPr lvl="3" rtl="0">
              <a:lnSpc>
                <a:spcPct val="100000"/>
              </a:lnSpc>
              <a:spcBef>
                <a:spcPts val="0"/>
              </a:spcBef>
              <a:spcAft>
                <a:spcPts val="0"/>
              </a:spcAft>
              <a:buNone/>
              <a:defRPr sz="2533">
                <a:latin typeface="Outfit Black"/>
                <a:ea typeface="Outfit Black"/>
                <a:cs typeface="Outfit Black"/>
                <a:sym typeface="Outfit Black"/>
              </a:defRPr>
            </a:lvl4pPr>
            <a:lvl5pPr lvl="4" rtl="0">
              <a:lnSpc>
                <a:spcPct val="100000"/>
              </a:lnSpc>
              <a:spcBef>
                <a:spcPts val="0"/>
              </a:spcBef>
              <a:spcAft>
                <a:spcPts val="0"/>
              </a:spcAft>
              <a:buNone/>
              <a:defRPr sz="2533">
                <a:latin typeface="Outfit Black"/>
                <a:ea typeface="Outfit Black"/>
                <a:cs typeface="Outfit Black"/>
                <a:sym typeface="Outfit Black"/>
              </a:defRPr>
            </a:lvl5pPr>
            <a:lvl6pPr lvl="5" rtl="0">
              <a:lnSpc>
                <a:spcPct val="100000"/>
              </a:lnSpc>
              <a:spcBef>
                <a:spcPts val="0"/>
              </a:spcBef>
              <a:spcAft>
                <a:spcPts val="0"/>
              </a:spcAft>
              <a:buNone/>
              <a:defRPr sz="2533">
                <a:latin typeface="Outfit Black"/>
                <a:ea typeface="Outfit Black"/>
                <a:cs typeface="Outfit Black"/>
                <a:sym typeface="Outfit Black"/>
              </a:defRPr>
            </a:lvl6pPr>
            <a:lvl7pPr lvl="6" rtl="0">
              <a:lnSpc>
                <a:spcPct val="100000"/>
              </a:lnSpc>
              <a:spcBef>
                <a:spcPts val="0"/>
              </a:spcBef>
              <a:spcAft>
                <a:spcPts val="0"/>
              </a:spcAft>
              <a:buNone/>
              <a:defRPr sz="2533">
                <a:latin typeface="Outfit Black"/>
                <a:ea typeface="Outfit Black"/>
                <a:cs typeface="Outfit Black"/>
                <a:sym typeface="Outfit Black"/>
              </a:defRPr>
            </a:lvl7pPr>
            <a:lvl8pPr lvl="7" rtl="0">
              <a:lnSpc>
                <a:spcPct val="100000"/>
              </a:lnSpc>
              <a:spcBef>
                <a:spcPts val="0"/>
              </a:spcBef>
              <a:spcAft>
                <a:spcPts val="0"/>
              </a:spcAft>
              <a:buNone/>
              <a:defRPr sz="2533">
                <a:latin typeface="Outfit Black"/>
                <a:ea typeface="Outfit Black"/>
                <a:cs typeface="Outfit Black"/>
                <a:sym typeface="Outfit Black"/>
              </a:defRPr>
            </a:lvl8pPr>
            <a:lvl9pPr lvl="8" rtl="0">
              <a:lnSpc>
                <a:spcPct val="100000"/>
              </a:lnSpc>
              <a:spcBef>
                <a:spcPts val="0"/>
              </a:spcBef>
              <a:spcAft>
                <a:spcPts val="0"/>
              </a:spcAft>
              <a:buNone/>
              <a:defRPr sz="2533">
                <a:latin typeface="Outfit Black"/>
                <a:ea typeface="Outfit Black"/>
                <a:cs typeface="Outfit Black"/>
                <a:sym typeface="Outfit Black"/>
              </a:defRPr>
            </a:lvl9pPr>
          </a:lstStyle>
          <a:p>
            <a:endParaRPr/>
          </a:p>
        </p:txBody>
      </p:sp>
      <p:sp>
        <p:nvSpPr>
          <p:cNvPr id="84" name="Google Shape;84;p19"/>
          <p:cNvSpPr txBox="1">
            <a:spLocks noGrp="1"/>
          </p:cNvSpPr>
          <p:nvPr>
            <p:ph type="subTitle" idx="6"/>
          </p:nvPr>
        </p:nvSpPr>
        <p:spPr>
          <a:xfrm>
            <a:off x="8313555" y="5314353"/>
            <a:ext cx="2775600" cy="81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85" name="Google Shape;85;p19"/>
          <p:cNvSpPr txBox="1">
            <a:spLocks noGrp="1"/>
          </p:cNvSpPr>
          <p:nvPr>
            <p:ph type="title"/>
          </p:nvPr>
        </p:nvSpPr>
        <p:spPr>
          <a:xfrm>
            <a:off x="960000" y="618400"/>
            <a:ext cx="10272000" cy="789600"/>
          </a:xfrm>
          <a:prstGeom prst="rect">
            <a:avLst/>
          </a:prstGeom>
          <a:noFill/>
        </p:spPr>
        <p:txBody>
          <a:bodyPr spcFirstLastPara="1" wrap="square" lIns="91425" tIns="91425" rIns="91425" bIns="91425" anchor="t" anchorCtr="0">
            <a:noAutofit/>
          </a:bodyPr>
          <a:lstStyle>
            <a:lvl1pPr lvl="0" rtl="0">
              <a:spcBef>
                <a:spcPts val="0"/>
              </a:spcBef>
              <a:spcAft>
                <a:spcPts val="0"/>
              </a:spcAft>
              <a:buClr>
                <a:schemeClr val="dk2"/>
              </a:buClr>
              <a:buSzPts val="2600"/>
              <a:buFont typeface="Fredoka One"/>
              <a:buNone/>
              <a:defRPr/>
            </a:lvl1pPr>
            <a:lvl2pPr lvl="1" algn="ctr" rtl="0">
              <a:spcBef>
                <a:spcPts val="0"/>
              </a:spcBef>
              <a:spcAft>
                <a:spcPts val="0"/>
              </a:spcAft>
              <a:buClr>
                <a:schemeClr val="dk1"/>
              </a:buClr>
              <a:buSzPts val="2600"/>
              <a:buFont typeface="Fredoka One"/>
              <a:buNone/>
              <a:defRPr>
                <a:solidFill>
                  <a:schemeClr val="dk1"/>
                </a:solidFill>
                <a:latin typeface="Fredoka One"/>
                <a:ea typeface="Fredoka One"/>
                <a:cs typeface="Fredoka One"/>
                <a:sym typeface="Fredoka One"/>
              </a:defRPr>
            </a:lvl2pPr>
            <a:lvl3pPr lvl="2" algn="ctr" rtl="0">
              <a:spcBef>
                <a:spcPts val="0"/>
              </a:spcBef>
              <a:spcAft>
                <a:spcPts val="0"/>
              </a:spcAft>
              <a:buClr>
                <a:schemeClr val="dk1"/>
              </a:buClr>
              <a:buSzPts val="2600"/>
              <a:buFont typeface="Fredoka One"/>
              <a:buNone/>
              <a:defRPr>
                <a:solidFill>
                  <a:schemeClr val="dk1"/>
                </a:solidFill>
                <a:latin typeface="Fredoka One"/>
                <a:ea typeface="Fredoka One"/>
                <a:cs typeface="Fredoka One"/>
                <a:sym typeface="Fredoka One"/>
              </a:defRPr>
            </a:lvl3pPr>
            <a:lvl4pPr lvl="3" algn="ctr" rtl="0">
              <a:spcBef>
                <a:spcPts val="0"/>
              </a:spcBef>
              <a:spcAft>
                <a:spcPts val="0"/>
              </a:spcAft>
              <a:buClr>
                <a:schemeClr val="dk1"/>
              </a:buClr>
              <a:buSzPts val="2600"/>
              <a:buFont typeface="Fredoka One"/>
              <a:buNone/>
              <a:defRPr>
                <a:solidFill>
                  <a:schemeClr val="dk1"/>
                </a:solidFill>
                <a:latin typeface="Fredoka One"/>
                <a:ea typeface="Fredoka One"/>
                <a:cs typeface="Fredoka One"/>
                <a:sym typeface="Fredoka One"/>
              </a:defRPr>
            </a:lvl4pPr>
            <a:lvl5pPr lvl="4" algn="ctr" rtl="0">
              <a:spcBef>
                <a:spcPts val="0"/>
              </a:spcBef>
              <a:spcAft>
                <a:spcPts val="0"/>
              </a:spcAft>
              <a:buClr>
                <a:schemeClr val="dk1"/>
              </a:buClr>
              <a:buSzPts val="2600"/>
              <a:buFont typeface="Fredoka One"/>
              <a:buNone/>
              <a:defRPr>
                <a:solidFill>
                  <a:schemeClr val="dk1"/>
                </a:solidFill>
                <a:latin typeface="Fredoka One"/>
                <a:ea typeface="Fredoka One"/>
                <a:cs typeface="Fredoka One"/>
                <a:sym typeface="Fredoka One"/>
              </a:defRPr>
            </a:lvl5pPr>
            <a:lvl6pPr lvl="5" algn="ctr" rtl="0">
              <a:spcBef>
                <a:spcPts val="0"/>
              </a:spcBef>
              <a:spcAft>
                <a:spcPts val="0"/>
              </a:spcAft>
              <a:buClr>
                <a:schemeClr val="dk1"/>
              </a:buClr>
              <a:buSzPts val="2600"/>
              <a:buFont typeface="Fredoka One"/>
              <a:buNone/>
              <a:defRPr>
                <a:solidFill>
                  <a:schemeClr val="dk1"/>
                </a:solidFill>
                <a:latin typeface="Fredoka One"/>
                <a:ea typeface="Fredoka One"/>
                <a:cs typeface="Fredoka One"/>
                <a:sym typeface="Fredoka One"/>
              </a:defRPr>
            </a:lvl6pPr>
            <a:lvl7pPr lvl="6" algn="ctr" rtl="0">
              <a:spcBef>
                <a:spcPts val="0"/>
              </a:spcBef>
              <a:spcAft>
                <a:spcPts val="0"/>
              </a:spcAft>
              <a:buClr>
                <a:schemeClr val="dk1"/>
              </a:buClr>
              <a:buSzPts val="2600"/>
              <a:buFont typeface="Fredoka One"/>
              <a:buNone/>
              <a:defRPr>
                <a:solidFill>
                  <a:schemeClr val="dk1"/>
                </a:solidFill>
                <a:latin typeface="Fredoka One"/>
                <a:ea typeface="Fredoka One"/>
                <a:cs typeface="Fredoka One"/>
                <a:sym typeface="Fredoka One"/>
              </a:defRPr>
            </a:lvl7pPr>
            <a:lvl8pPr lvl="7" algn="ctr" rtl="0">
              <a:spcBef>
                <a:spcPts val="0"/>
              </a:spcBef>
              <a:spcAft>
                <a:spcPts val="0"/>
              </a:spcAft>
              <a:buClr>
                <a:schemeClr val="dk1"/>
              </a:buClr>
              <a:buSzPts val="2600"/>
              <a:buFont typeface="Fredoka One"/>
              <a:buNone/>
              <a:defRPr>
                <a:solidFill>
                  <a:schemeClr val="dk1"/>
                </a:solidFill>
                <a:latin typeface="Fredoka One"/>
                <a:ea typeface="Fredoka One"/>
                <a:cs typeface="Fredoka One"/>
                <a:sym typeface="Fredoka One"/>
              </a:defRPr>
            </a:lvl8pPr>
            <a:lvl9pPr lvl="8" algn="ctr" rtl="0">
              <a:spcBef>
                <a:spcPts val="0"/>
              </a:spcBef>
              <a:spcAft>
                <a:spcPts val="0"/>
              </a:spcAft>
              <a:buClr>
                <a:schemeClr val="dk1"/>
              </a:buClr>
              <a:buSzPts val="2600"/>
              <a:buFont typeface="Fredoka One"/>
              <a:buNone/>
              <a:defRPr>
                <a:solidFill>
                  <a:schemeClr val="dk1"/>
                </a:solidFill>
                <a:latin typeface="Fredoka One"/>
                <a:ea typeface="Fredoka One"/>
                <a:cs typeface="Fredoka One"/>
                <a:sym typeface="Fredoka One"/>
              </a:defRPr>
            </a:lvl9pPr>
          </a:lstStyle>
          <a:p>
            <a:endParaRPr/>
          </a:p>
        </p:txBody>
      </p:sp>
      <p:sp>
        <p:nvSpPr>
          <p:cNvPr id="86" name="Google Shape;86;p19"/>
          <p:cNvSpPr txBox="1">
            <a:spLocks noGrp="1"/>
          </p:cNvSpPr>
          <p:nvPr>
            <p:ph type="subTitle" idx="7"/>
          </p:nvPr>
        </p:nvSpPr>
        <p:spPr>
          <a:xfrm>
            <a:off x="1100100" y="4265335"/>
            <a:ext cx="2775600" cy="81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b="1"/>
            </a:lvl1pPr>
            <a:lvl2pPr lvl="1" rtl="0">
              <a:lnSpc>
                <a:spcPct val="100000"/>
              </a:lnSpc>
              <a:spcBef>
                <a:spcPts val="0"/>
              </a:spcBef>
              <a:spcAft>
                <a:spcPts val="0"/>
              </a:spcAft>
              <a:buNone/>
              <a:defRPr b="1"/>
            </a:lvl2pPr>
            <a:lvl3pPr lvl="2" rtl="0">
              <a:lnSpc>
                <a:spcPct val="100000"/>
              </a:lnSpc>
              <a:spcBef>
                <a:spcPts val="0"/>
              </a:spcBef>
              <a:spcAft>
                <a:spcPts val="0"/>
              </a:spcAft>
              <a:buNone/>
              <a:defRPr b="1"/>
            </a:lvl3pPr>
            <a:lvl4pPr lvl="3" rtl="0">
              <a:lnSpc>
                <a:spcPct val="100000"/>
              </a:lnSpc>
              <a:spcBef>
                <a:spcPts val="0"/>
              </a:spcBef>
              <a:spcAft>
                <a:spcPts val="0"/>
              </a:spcAft>
              <a:buNone/>
              <a:defRPr b="1"/>
            </a:lvl4pPr>
            <a:lvl5pPr lvl="4" rtl="0">
              <a:lnSpc>
                <a:spcPct val="100000"/>
              </a:lnSpc>
              <a:spcBef>
                <a:spcPts val="0"/>
              </a:spcBef>
              <a:spcAft>
                <a:spcPts val="0"/>
              </a:spcAft>
              <a:buNone/>
              <a:defRPr b="1"/>
            </a:lvl5pPr>
            <a:lvl6pPr lvl="5" rtl="0">
              <a:lnSpc>
                <a:spcPct val="100000"/>
              </a:lnSpc>
              <a:spcBef>
                <a:spcPts val="0"/>
              </a:spcBef>
              <a:spcAft>
                <a:spcPts val="0"/>
              </a:spcAft>
              <a:buNone/>
              <a:defRPr b="1"/>
            </a:lvl6pPr>
            <a:lvl7pPr lvl="6" rtl="0">
              <a:lnSpc>
                <a:spcPct val="100000"/>
              </a:lnSpc>
              <a:spcBef>
                <a:spcPts val="0"/>
              </a:spcBef>
              <a:spcAft>
                <a:spcPts val="0"/>
              </a:spcAft>
              <a:buNone/>
              <a:defRPr b="1"/>
            </a:lvl7pPr>
            <a:lvl8pPr lvl="7" rtl="0">
              <a:lnSpc>
                <a:spcPct val="100000"/>
              </a:lnSpc>
              <a:spcBef>
                <a:spcPts val="0"/>
              </a:spcBef>
              <a:spcAft>
                <a:spcPts val="0"/>
              </a:spcAft>
              <a:buNone/>
              <a:defRPr b="1"/>
            </a:lvl8pPr>
            <a:lvl9pPr lvl="8" rtl="0">
              <a:lnSpc>
                <a:spcPct val="100000"/>
              </a:lnSpc>
              <a:spcBef>
                <a:spcPts val="0"/>
              </a:spcBef>
              <a:spcAft>
                <a:spcPts val="0"/>
              </a:spcAft>
              <a:buNone/>
              <a:defRPr b="1"/>
            </a:lvl9pPr>
          </a:lstStyle>
          <a:p>
            <a:endParaRPr/>
          </a:p>
        </p:txBody>
      </p:sp>
      <p:sp>
        <p:nvSpPr>
          <p:cNvPr id="87" name="Google Shape;87;p19"/>
          <p:cNvSpPr txBox="1">
            <a:spLocks noGrp="1"/>
          </p:cNvSpPr>
          <p:nvPr>
            <p:ph type="subTitle" idx="8"/>
          </p:nvPr>
        </p:nvSpPr>
        <p:spPr>
          <a:xfrm>
            <a:off x="4706827" y="4265335"/>
            <a:ext cx="2775600" cy="81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b="1"/>
            </a:lvl1pPr>
            <a:lvl2pPr lvl="1" rtl="0">
              <a:lnSpc>
                <a:spcPct val="100000"/>
              </a:lnSpc>
              <a:spcBef>
                <a:spcPts val="0"/>
              </a:spcBef>
              <a:spcAft>
                <a:spcPts val="0"/>
              </a:spcAft>
              <a:buNone/>
              <a:defRPr b="1"/>
            </a:lvl2pPr>
            <a:lvl3pPr lvl="2" rtl="0">
              <a:lnSpc>
                <a:spcPct val="100000"/>
              </a:lnSpc>
              <a:spcBef>
                <a:spcPts val="0"/>
              </a:spcBef>
              <a:spcAft>
                <a:spcPts val="0"/>
              </a:spcAft>
              <a:buNone/>
              <a:defRPr b="1"/>
            </a:lvl3pPr>
            <a:lvl4pPr lvl="3" rtl="0">
              <a:lnSpc>
                <a:spcPct val="100000"/>
              </a:lnSpc>
              <a:spcBef>
                <a:spcPts val="0"/>
              </a:spcBef>
              <a:spcAft>
                <a:spcPts val="0"/>
              </a:spcAft>
              <a:buNone/>
              <a:defRPr b="1"/>
            </a:lvl4pPr>
            <a:lvl5pPr lvl="4" rtl="0">
              <a:lnSpc>
                <a:spcPct val="100000"/>
              </a:lnSpc>
              <a:spcBef>
                <a:spcPts val="0"/>
              </a:spcBef>
              <a:spcAft>
                <a:spcPts val="0"/>
              </a:spcAft>
              <a:buNone/>
              <a:defRPr b="1"/>
            </a:lvl5pPr>
            <a:lvl6pPr lvl="5" rtl="0">
              <a:lnSpc>
                <a:spcPct val="100000"/>
              </a:lnSpc>
              <a:spcBef>
                <a:spcPts val="0"/>
              </a:spcBef>
              <a:spcAft>
                <a:spcPts val="0"/>
              </a:spcAft>
              <a:buNone/>
              <a:defRPr b="1"/>
            </a:lvl6pPr>
            <a:lvl7pPr lvl="6" rtl="0">
              <a:lnSpc>
                <a:spcPct val="100000"/>
              </a:lnSpc>
              <a:spcBef>
                <a:spcPts val="0"/>
              </a:spcBef>
              <a:spcAft>
                <a:spcPts val="0"/>
              </a:spcAft>
              <a:buNone/>
              <a:defRPr b="1"/>
            </a:lvl7pPr>
            <a:lvl8pPr lvl="7" rtl="0">
              <a:lnSpc>
                <a:spcPct val="100000"/>
              </a:lnSpc>
              <a:spcBef>
                <a:spcPts val="0"/>
              </a:spcBef>
              <a:spcAft>
                <a:spcPts val="0"/>
              </a:spcAft>
              <a:buNone/>
              <a:defRPr b="1"/>
            </a:lvl8pPr>
            <a:lvl9pPr lvl="8" rtl="0">
              <a:lnSpc>
                <a:spcPct val="100000"/>
              </a:lnSpc>
              <a:spcBef>
                <a:spcPts val="0"/>
              </a:spcBef>
              <a:spcAft>
                <a:spcPts val="0"/>
              </a:spcAft>
              <a:buNone/>
              <a:defRPr b="1"/>
            </a:lvl9pPr>
          </a:lstStyle>
          <a:p>
            <a:endParaRPr/>
          </a:p>
        </p:txBody>
      </p:sp>
      <p:sp>
        <p:nvSpPr>
          <p:cNvPr id="88" name="Google Shape;88;p19"/>
          <p:cNvSpPr txBox="1">
            <a:spLocks noGrp="1"/>
          </p:cNvSpPr>
          <p:nvPr>
            <p:ph type="subTitle" idx="9"/>
          </p:nvPr>
        </p:nvSpPr>
        <p:spPr>
          <a:xfrm>
            <a:off x="8313555" y="4265335"/>
            <a:ext cx="2775600" cy="81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b="1"/>
            </a:lvl1pPr>
            <a:lvl2pPr lvl="1" rtl="0">
              <a:lnSpc>
                <a:spcPct val="100000"/>
              </a:lnSpc>
              <a:spcBef>
                <a:spcPts val="0"/>
              </a:spcBef>
              <a:spcAft>
                <a:spcPts val="0"/>
              </a:spcAft>
              <a:buNone/>
              <a:defRPr b="1"/>
            </a:lvl2pPr>
            <a:lvl3pPr lvl="2" rtl="0">
              <a:lnSpc>
                <a:spcPct val="100000"/>
              </a:lnSpc>
              <a:spcBef>
                <a:spcPts val="0"/>
              </a:spcBef>
              <a:spcAft>
                <a:spcPts val="0"/>
              </a:spcAft>
              <a:buNone/>
              <a:defRPr b="1"/>
            </a:lvl3pPr>
            <a:lvl4pPr lvl="3" rtl="0">
              <a:lnSpc>
                <a:spcPct val="100000"/>
              </a:lnSpc>
              <a:spcBef>
                <a:spcPts val="0"/>
              </a:spcBef>
              <a:spcAft>
                <a:spcPts val="0"/>
              </a:spcAft>
              <a:buNone/>
              <a:defRPr b="1"/>
            </a:lvl4pPr>
            <a:lvl5pPr lvl="4" rtl="0">
              <a:lnSpc>
                <a:spcPct val="100000"/>
              </a:lnSpc>
              <a:spcBef>
                <a:spcPts val="0"/>
              </a:spcBef>
              <a:spcAft>
                <a:spcPts val="0"/>
              </a:spcAft>
              <a:buNone/>
              <a:defRPr b="1"/>
            </a:lvl5pPr>
            <a:lvl6pPr lvl="5" rtl="0">
              <a:lnSpc>
                <a:spcPct val="100000"/>
              </a:lnSpc>
              <a:spcBef>
                <a:spcPts val="0"/>
              </a:spcBef>
              <a:spcAft>
                <a:spcPts val="0"/>
              </a:spcAft>
              <a:buNone/>
              <a:defRPr b="1"/>
            </a:lvl6pPr>
            <a:lvl7pPr lvl="6" rtl="0">
              <a:lnSpc>
                <a:spcPct val="100000"/>
              </a:lnSpc>
              <a:spcBef>
                <a:spcPts val="0"/>
              </a:spcBef>
              <a:spcAft>
                <a:spcPts val="0"/>
              </a:spcAft>
              <a:buNone/>
              <a:defRPr b="1"/>
            </a:lvl7pPr>
            <a:lvl8pPr lvl="7" rtl="0">
              <a:lnSpc>
                <a:spcPct val="100000"/>
              </a:lnSpc>
              <a:spcBef>
                <a:spcPts val="0"/>
              </a:spcBef>
              <a:spcAft>
                <a:spcPts val="0"/>
              </a:spcAft>
              <a:buNone/>
              <a:defRPr b="1"/>
            </a:lvl8pPr>
            <a:lvl9pPr lvl="8" rtl="0">
              <a:lnSpc>
                <a:spcPct val="100000"/>
              </a:lnSpc>
              <a:spcBef>
                <a:spcPts val="0"/>
              </a:spcBef>
              <a:spcAft>
                <a:spcPts val="0"/>
              </a:spcAft>
              <a:buNone/>
              <a:defRPr b="1"/>
            </a:lvl9pPr>
          </a:lstStyle>
          <a:p>
            <a:endParaRPr/>
          </a:p>
        </p:txBody>
      </p:sp>
    </p:spTree>
    <p:extLst>
      <p:ext uri="{BB962C8B-B14F-4D97-AF65-F5344CB8AC3E}">
        <p14:creationId xmlns:p14="http://schemas.microsoft.com/office/powerpoint/2010/main" val="142022803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89"/>
        <p:cNvGrpSpPr/>
        <p:nvPr/>
      </p:nvGrpSpPr>
      <p:grpSpPr>
        <a:xfrm>
          <a:off x="0" y="0"/>
          <a:ext cx="0" cy="0"/>
          <a:chOff x="0" y="0"/>
          <a:chExt cx="0" cy="0"/>
        </a:xfrm>
      </p:grpSpPr>
      <p:pic>
        <p:nvPicPr>
          <p:cNvPr id="90" name="Google Shape;90;p20"/>
          <p:cNvPicPr preferRelativeResize="0"/>
          <p:nvPr/>
        </p:nvPicPr>
        <p:blipFill>
          <a:blip r:embed="rId2">
            <a:alphaModFix/>
          </a:blip>
          <a:stretch>
            <a:fillRect/>
          </a:stretch>
        </p:blipFill>
        <p:spPr>
          <a:xfrm>
            <a:off x="-88766" y="-179400"/>
            <a:ext cx="12724668" cy="7157599"/>
          </a:xfrm>
          <a:prstGeom prst="rect">
            <a:avLst/>
          </a:prstGeom>
          <a:noFill/>
          <a:ln>
            <a:noFill/>
          </a:ln>
        </p:spPr>
      </p:pic>
      <p:sp>
        <p:nvSpPr>
          <p:cNvPr id="91" name="Google Shape;91;p20"/>
          <p:cNvSpPr txBox="1">
            <a:spLocks noGrp="1"/>
          </p:cNvSpPr>
          <p:nvPr>
            <p:ph type="subTitle" idx="1"/>
          </p:nvPr>
        </p:nvSpPr>
        <p:spPr>
          <a:xfrm>
            <a:off x="2492203" y="2121667"/>
            <a:ext cx="3380800" cy="70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None/>
              <a:defRPr sz="2533">
                <a:latin typeface="Outfit Black"/>
                <a:ea typeface="Outfit Black"/>
                <a:cs typeface="Outfit Black"/>
                <a:sym typeface="Outfit Black"/>
              </a:defRPr>
            </a:lvl1pPr>
            <a:lvl2pPr lvl="1" rtl="0">
              <a:lnSpc>
                <a:spcPct val="100000"/>
              </a:lnSpc>
              <a:spcBef>
                <a:spcPts val="0"/>
              </a:spcBef>
              <a:spcAft>
                <a:spcPts val="0"/>
              </a:spcAft>
              <a:buNone/>
              <a:defRPr sz="2533">
                <a:latin typeface="Outfit Black"/>
                <a:ea typeface="Outfit Black"/>
                <a:cs typeface="Outfit Black"/>
                <a:sym typeface="Outfit Black"/>
              </a:defRPr>
            </a:lvl2pPr>
            <a:lvl3pPr lvl="2" rtl="0">
              <a:lnSpc>
                <a:spcPct val="100000"/>
              </a:lnSpc>
              <a:spcBef>
                <a:spcPts val="0"/>
              </a:spcBef>
              <a:spcAft>
                <a:spcPts val="0"/>
              </a:spcAft>
              <a:buNone/>
              <a:defRPr sz="2533">
                <a:latin typeface="Outfit Black"/>
                <a:ea typeface="Outfit Black"/>
                <a:cs typeface="Outfit Black"/>
                <a:sym typeface="Outfit Black"/>
              </a:defRPr>
            </a:lvl3pPr>
            <a:lvl4pPr lvl="3" rtl="0">
              <a:lnSpc>
                <a:spcPct val="100000"/>
              </a:lnSpc>
              <a:spcBef>
                <a:spcPts val="0"/>
              </a:spcBef>
              <a:spcAft>
                <a:spcPts val="0"/>
              </a:spcAft>
              <a:buNone/>
              <a:defRPr sz="2533">
                <a:latin typeface="Outfit Black"/>
                <a:ea typeface="Outfit Black"/>
                <a:cs typeface="Outfit Black"/>
                <a:sym typeface="Outfit Black"/>
              </a:defRPr>
            </a:lvl4pPr>
            <a:lvl5pPr lvl="4" rtl="0">
              <a:lnSpc>
                <a:spcPct val="100000"/>
              </a:lnSpc>
              <a:spcBef>
                <a:spcPts val="0"/>
              </a:spcBef>
              <a:spcAft>
                <a:spcPts val="0"/>
              </a:spcAft>
              <a:buNone/>
              <a:defRPr sz="2533">
                <a:latin typeface="Outfit Black"/>
                <a:ea typeface="Outfit Black"/>
                <a:cs typeface="Outfit Black"/>
                <a:sym typeface="Outfit Black"/>
              </a:defRPr>
            </a:lvl5pPr>
            <a:lvl6pPr lvl="5" rtl="0">
              <a:lnSpc>
                <a:spcPct val="100000"/>
              </a:lnSpc>
              <a:spcBef>
                <a:spcPts val="0"/>
              </a:spcBef>
              <a:spcAft>
                <a:spcPts val="0"/>
              </a:spcAft>
              <a:buNone/>
              <a:defRPr sz="2533">
                <a:latin typeface="Outfit Black"/>
                <a:ea typeface="Outfit Black"/>
                <a:cs typeface="Outfit Black"/>
                <a:sym typeface="Outfit Black"/>
              </a:defRPr>
            </a:lvl6pPr>
            <a:lvl7pPr lvl="6" rtl="0">
              <a:lnSpc>
                <a:spcPct val="100000"/>
              </a:lnSpc>
              <a:spcBef>
                <a:spcPts val="0"/>
              </a:spcBef>
              <a:spcAft>
                <a:spcPts val="0"/>
              </a:spcAft>
              <a:buNone/>
              <a:defRPr sz="2533">
                <a:latin typeface="Outfit Black"/>
                <a:ea typeface="Outfit Black"/>
                <a:cs typeface="Outfit Black"/>
                <a:sym typeface="Outfit Black"/>
              </a:defRPr>
            </a:lvl7pPr>
            <a:lvl8pPr lvl="7" rtl="0">
              <a:lnSpc>
                <a:spcPct val="100000"/>
              </a:lnSpc>
              <a:spcBef>
                <a:spcPts val="0"/>
              </a:spcBef>
              <a:spcAft>
                <a:spcPts val="0"/>
              </a:spcAft>
              <a:buNone/>
              <a:defRPr sz="2533">
                <a:latin typeface="Outfit Black"/>
                <a:ea typeface="Outfit Black"/>
                <a:cs typeface="Outfit Black"/>
                <a:sym typeface="Outfit Black"/>
              </a:defRPr>
            </a:lvl8pPr>
            <a:lvl9pPr lvl="8" rtl="0">
              <a:lnSpc>
                <a:spcPct val="100000"/>
              </a:lnSpc>
              <a:spcBef>
                <a:spcPts val="0"/>
              </a:spcBef>
              <a:spcAft>
                <a:spcPts val="0"/>
              </a:spcAft>
              <a:buNone/>
              <a:defRPr sz="2533">
                <a:latin typeface="Outfit Black"/>
                <a:ea typeface="Outfit Black"/>
                <a:cs typeface="Outfit Black"/>
                <a:sym typeface="Outfit Black"/>
              </a:defRPr>
            </a:lvl9pPr>
          </a:lstStyle>
          <a:p>
            <a:endParaRPr/>
          </a:p>
        </p:txBody>
      </p:sp>
      <p:sp>
        <p:nvSpPr>
          <p:cNvPr id="92" name="Google Shape;92;p20"/>
          <p:cNvSpPr txBox="1">
            <a:spLocks noGrp="1"/>
          </p:cNvSpPr>
          <p:nvPr>
            <p:ph type="subTitle" idx="2"/>
          </p:nvPr>
        </p:nvSpPr>
        <p:spPr>
          <a:xfrm>
            <a:off x="2492200" y="2757612"/>
            <a:ext cx="3380800" cy="789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867"/>
            </a:lvl1pPr>
            <a:lvl2pPr lvl="1" rtl="0">
              <a:lnSpc>
                <a:spcPct val="100000"/>
              </a:lnSpc>
              <a:spcBef>
                <a:spcPts val="0"/>
              </a:spcBef>
              <a:spcAft>
                <a:spcPts val="0"/>
              </a:spcAft>
              <a:buNone/>
              <a:defRPr sz="1867"/>
            </a:lvl2pPr>
            <a:lvl3pPr lvl="2" rtl="0">
              <a:lnSpc>
                <a:spcPct val="100000"/>
              </a:lnSpc>
              <a:spcBef>
                <a:spcPts val="0"/>
              </a:spcBef>
              <a:spcAft>
                <a:spcPts val="0"/>
              </a:spcAft>
              <a:buNone/>
              <a:defRPr sz="1867"/>
            </a:lvl3pPr>
            <a:lvl4pPr lvl="3" rtl="0">
              <a:lnSpc>
                <a:spcPct val="100000"/>
              </a:lnSpc>
              <a:spcBef>
                <a:spcPts val="0"/>
              </a:spcBef>
              <a:spcAft>
                <a:spcPts val="0"/>
              </a:spcAft>
              <a:buNone/>
              <a:defRPr sz="1867"/>
            </a:lvl4pPr>
            <a:lvl5pPr lvl="4" rtl="0">
              <a:lnSpc>
                <a:spcPct val="100000"/>
              </a:lnSpc>
              <a:spcBef>
                <a:spcPts val="0"/>
              </a:spcBef>
              <a:spcAft>
                <a:spcPts val="0"/>
              </a:spcAft>
              <a:buNone/>
              <a:defRPr sz="1867"/>
            </a:lvl5pPr>
            <a:lvl6pPr lvl="5" rtl="0">
              <a:lnSpc>
                <a:spcPct val="100000"/>
              </a:lnSpc>
              <a:spcBef>
                <a:spcPts val="0"/>
              </a:spcBef>
              <a:spcAft>
                <a:spcPts val="0"/>
              </a:spcAft>
              <a:buNone/>
              <a:defRPr sz="1867"/>
            </a:lvl6pPr>
            <a:lvl7pPr lvl="6" rtl="0">
              <a:lnSpc>
                <a:spcPct val="100000"/>
              </a:lnSpc>
              <a:spcBef>
                <a:spcPts val="0"/>
              </a:spcBef>
              <a:spcAft>
                <a:spcPts val="0"/>
              </a:spcAft>
              <a:buNone/>
              <a:defRPr sz="1867"/>
            </a:lvl7pPr>
            <a:lvl8pPr lvl="7" rtl="0">
              <a:lnSpc>
                <a:spcPct val="100000"/>
              </a:lnSpc>
              <a:spcBef>
                <a:spcPts val="0"/>
              </a:spcBef>
              <a:spcAft>
                <a:spcPts val="0"/>
              </a:spcAft>
              <a:buNone/>
              <a:defRPr sz="1867"/>
            </a:lvl8pPr>
            <a:lvl9pPr lvl="8" rtl="0">
              <a:lnSpc>
                <a:spcPct val="100000"/>
              </a:lnSpc>
              <a:spcBef>
                <a:spcPts val="0"/>
              </a:spcBef>
              <a:spcAft>
                <a:spcPts val="0"/>
              </a:spcAft>
              <a:buNone/>
              <a:defRPr sz="1867"/>
            </a:lvl9pPr>
          </a:lstStyle>
          <a:p>
            <a:endParaRPr/>
          </a:p>
        </p:txBody>
      </p:sp>
      <p:sp>
        <p:nvSpPr>
          <p:cNvPr id="93" name="Google Shape;93;p20"/>
          <p:cNvSpPr txBox="1">
            <a:spLocks noGrp="1"/>
          </p:cNvSpPr>
          <p:nvPr>
            <p:ph type="subTitle" idx="3"/>
          </p:nvPr>
        </p:nvSpPr>
        <p:spPr>
          <a:xfrm>
            <a:off x="2492203" y="4157441"/>
            <a:ext cx="3380800" cy="70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None/>
              <a:defRPr sz="2533">
                <a:latin typeface="Outfit Black"/>
                <a:ea typeface="Outfit Black"/>
                <a:cs typeface="Outfit Black"/>
                <a:sym typeface="Outfit Black"/>
              </a:defRPr>
            </a:lvl1pPr>
            <a:lvl2pPr lvl="1" rtl="0">
              <a:lnSpc>
                <a:spcPct val="100000"/>
              </a:lnSpc>
              <a:spcBef>
                <a:spcPts val="0"/>
              </a:spcBef>
              <a:spcAft>
                <a:spcPts val="0"/>
              </a:spcAft>
              <a:buNone/>
              <a:defRPr sz="2533">
                <a:latin typeface="Outfit Black"/>
                <a:ea typeface="Outfit Black"/>
                <a:cs typeface="Outfit Black"/>
                <a:sym typeface="Outfit Black"/>
              </a:defRPr>
            </a:lvl2pPr>
            <a:lvl3pPr lvl="2" rtl="0">
              <a:lnSpc>
                <a:spcPct val="100000"/>
              </a:lnSpc>
              <a:spcBef>
                <a:spcPts val="0"/>
              </a:spcBef>
              <a:spcAft>
                <a:spcPts val="0"/>
              </a:spcAft>
              <a:buNone/>
              <a:defRPr sz="2533">
                <a:latin typeface="Outfit Black"/>
                <a:ea typeface="Outfit Black"/>
                <a:cs typeface="Outfit Black"/>
                <a:sym typeface="Outfit Black"/>
              </a:defRPr>
            </a:lvl3pPr>
            <a:lvl4pPr lvl="3" rtl="0">
              <a:lnSpc>
                <a:spcPct val="100000"/>
              </a:lnSpc>
              <a:spcBef>
                <a:spcPts val="0"/>
              </a:spcBef>
              <a:spcAft>
                <a:spcPts val="0"/>
              </a:spcAft>
              <a:buNone/>
              <a:defRPr sz="2533">
                <a:latin typeface="Outfit Black"/>
                <a:ea typeface="Outfit Black"/>
                <a:cs typeface="Outfit Black"/>
                <a:sym typeface="Outfit Black"/>
              </a:defRPr>
            </a:lvl4pPr>
            <a:lvl5pPr lvl="4" rtl="0">
              <a:lnSpc>
                <a:spcPct val="100000"/>
              </a:lnSpc>
              <a:spcBef>
                <a:spcPts val="0"/>
              </a:spcBef>
              <a:spcAft>
                <a:spcPts val="0"/>
              </a:spcAft>
              <a:buNone/>
              <a:defRPr sz="2533">
                <a:latin typeface="Outfit Black"/>
                <a:ea typeface="Outfit Black"/>
                <a:cs typeface="Outfit Black"/>
                <a:sym typeface="Outfit Black"/>
              </a:defRPr>
            </a:lvl5pPr>
            <a:lvl6pPr lvl="5" rtl="0">
              <a:lnSpc>
                <a:spcPct val="100000"/>
              </a:lnSpc>
              <a:spcBef>
                <a:spcPts val="0"/>
              </a:spcBef>
              <a:spcAft>
                <a:spcPts val="0"/>
              </a:spcAft>
              <a:buNone/>
              <a:defRPr sz="2533">
                <a:latin typeface="Outfit Black"/>
                <a:ea typeface="Outfit Black"/>
                <a:cs typeface="Outfit Black"/>
                <a:sym typeface="Outfit Black"/>
              </a:defRPr>
            </a:lvl6pPr>
            <a:lvl7pPr lvl="6" rtl="0">
              <a:lnSpc>
                <a:spcPct val="100000"/>
              </a:lnSpc>
              <a:spcBef>
                <a:spcPts val="0"/>
              </a:spcBef>
              <a:spcAft>
                <a:spcPts val="0"/>
              </a:spcAft>
              <a:buNone/>
              <a:defRPr sz="2533">
                <a:latin typeface="Outfit Black"/>
                <a:ea typeface="Outfit Black"/>
                <a:cs typeface="Outfit Black"/>
                <a:sym typeface="Outfit Black"/>
              </a:defRPr>
            </a:lvl7pPr>
            <a:lvl8pPr lvl="7" rtl="0">
              <a:lnSpc>
                <a:spcPct val="100000"/>
              </a:lnSpc>
              <a:spcBef>
                <a:spcPts val="0"/>
              </a:spcBef>
              <a:spcAft>
                <a:spcPts val="0"/>
              </a:spcAft>
              <a:buNone/>
              <a:defRPr sz="2533">
                <a:latin typeface="Outfit Black"/>
                <a:ea typeface="Outfit Black"/>
                <a:cs typeface="Outfit Black"/>
                <a:sym typeface="Outfit Black"/>
              </a:defRPr>
            </a:lvl8pPr>
            <a:lvl9pPr lvl="8" rtl="0">
              <a:lnSpc>
                <a:spcPct val="100000"/>
              </a:lnSpc>
              <a:spcBef>
                <a:spcPts val="0"/>
              </a:spcBef>
              <a:spcAft>
                <a:spcPts val="0"/>
              </a:spcAft>
              <a:buNone/>
              <a:defRPr sz="2533">
                <a:latin typeface="Outfit Black"/>
                <a:ea typeface="Outfit Black"/>
                <a:cs typeface="Outfit Black"/>
                <a:sym typeface="Outfit Black"/>
              </a:defRPr>
            </a:lvl9pPr>
          </a:lstStyle>
          <a:p>
            <a:endParaRPr/>
          </a:p>
        </p:txBody>
      </p:sp>
      <p:sp>
        <p:nvSpPr>
          <p:cNvPr id="94" name="Google Shape;94;p20"/>
          <p:cNvSpPr txBox="1">
            <a:spLocks noGrp="1"/>
          </p:cNvSpPr>
          <p:nvPr>
            <p:ph type="subTitle" idx="4"/>
          </p:nvPr>
        </p:nvSpPr>
        <p:spPr>
          <a:xfrm>
            <a:off x="2492200" y="4793363"/>
            <a:ext cx="3380800" cy="789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95" name="Google Shape;95;p20"/>
          <p:cNvSpPr txBox="1">
            <a:spLocks noGrp="1"/>
          </p:cNvSpPr>
          <p:nvPr>
            <p:ph type="subTitle" idx="5"/>
          </p:nvPr>
        </p:nvSpPr>
        <p:spPr>
          <a:xfrm>
            <a:off x="7745867" y="2121700"/>
            <a:ext cx="3380800" cy="70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None/>
              <a:defRPr sz="2533">
                <a:latin typeface="Outfit Black"/>
                <a:ea typeface="Outfit Black"/>
                <a:cs typeface="Outfit Black"/>
                <a:sym typeface="Outfit Black"/>
              </a:defRPr>
            </a:lvl1pPr>
            <a:lvl2pPr lvl="1" rtl="0">
              <a:lnSpc>
                <a:spcPct val="100000"/>
              </a:lnSpc>
              <a:spcBef>
                <a:spcPts val="0"/>
              </a:spcBef>
              <a:spcAft>
                <a:spcPts val="0"/>
              </a:spcAft>
              <a:buNone/>
              <a:defRPr sz="2533">
                <a:latin typeface="Outfit Black"/>
                <a:ea typeface="Outfit Black"/>
                <a:cs typeface="Outfit Black"/>
                <a:sym typeface="Outfit Black"/>
              </a:defRPr>
            </a:lvl2pPr>
            <a:lvl3pPr lvl="2" rtl="0">
              <a:lnSpc>
                <a:spcPct val="100000"/>
              </a:lnSpc>
              <a:spcBef>
                <a:spcPts val="0"/>
              </a:spcBef>
              <a:spcAft>
                <a:spcPts val="0"/>
              </a:spcAft>
              <a:buNone/>
              <a:defRPr sz="2533">
                <a:latin typeface="Outfit Black"/>
                <a:ea typeface="Outfit Black"/>
                <a:cs typeface="Outfit Black"/>
                <a:sym typeface="Outfit Black"/>
              </a:defRPr>
            </a:lvl3pPr>
            <a:lvl4pPr lvl="3" rtl="0">
              <a:lnSpc>
                <a:spcPct val="100000"/>
              </a:lnSpc>
              <a:spcBef>
                <a:spcPts val="0"/>
              </a:spcBef>
              <a:spcAft>
                <a:spcPts val="0"/>
              </a:spcAft>
              <a:buNone/>
              <a:defRPr sz="2533">
                <a:latin typeface="Outfit Black"/>
                <a:ea typeface="Outfit Black"/>
                <a:cs typeface="Outfit Black"/>
                <a:sym typeface="Outfit Black"/>
              </a:defRPr>
            </a:lvl4pPr>
            <a:lvl5pPr lvl="4" rtl="0">
              <a:lnSpc>
                <a:spcPct val="100000"/>
              </a:lnSpc>
              <a:spcBef>
                <a:spcPts val="0"/>
              </a:spcBef>
              <a:spcAft>
                <a:spcPts val="0"/>
              </a:spcAft>
              <a:buNone/>
              <a:defRPr sz="2533">
                <a:latin typeface="Outfit Black"/>
                <a:ea typeface="Outfit Black"/>
                <a:cs typeface="Outfit Black"/>
                <a:sym typeface="Outfit Black"/>
              </a:defRPr>
            </a:lvl5pPr>
            <a:lvl6pPr lvl="5" rtl="0">
              <a:lnSpc>
                <a:spcPct val="100000"/>
              </a:lnSpc>
              <a:spcBef>
                <a:spcPts val="0"/>
              </a:spcBef>
              <a:spcAft>
                <a:spcPts val="0"/>
              </a:spcAft>
              <a:buNone/>
              <a:defRPr sz="2533">
                <a:latin typeface="Outfit Black"/>
                <a:ea typeface="Outfit Black"/>
                <a:cs typeface="Outfit Black"/>
                <a:sym typeface="Outfit Black"/>
              </a:defRPr>
            </a:lvl6pPr>
            <a:lvl7pPr lvl="6" rtl="0">
              <a:lnSpc>
                <a:spcPct val="100000"/>
              </a:lnSpc>
              <a:spcBef>
                <a:spcPts val="0"/>
              </a:spcBef>
              <a:spcAft>
                <a:spcPts val="0"/>
              </a:spcAft>
              <a:buNone/>
              <a:defRPr sz="2533">
                <a:latin typeface="Outfit Black"/>
                <a:ea typeface="Outfit Black"/>
                <a:cs typeface="Outfit Black"/>
                <a:sym typeface="Outfit Black"/>
              </a:defRPr>
            </a:lvl7pPr>
            <a:lvl8pPr lvl="7" rtl="0">
              <a:lnSpc>
                <a:spcPct val="100000"/>
              </a:lnSpc>
              <a:spcBef>
                <a:spcPts val="0"/>
              </a:spcBef>
              <a:spcAft>
                <a:spcPts val="0"/>
              </a:spcAft>
              <a:buNone/>
              <a:defRPr sz="2533">
                <a:latin typeface="Outfit Black"/>
                <a:ea typeface="Outfit Black"/>
                <a:cs typeface="Outfit Black"/>
                <a:sym typeface="Outfit Black"/>
              </a:defRPr>
            </a:lvl8pPr>
            <a:lvl9pPr lvl="8" rtl="0">
              <a:lnSpc>
                <a:spcPct val="100000"/>
              </a:lnSpc>
              <a:spcBef>
                <a:spcPts val="0"/>
              </a:spcBef>
              <a:spcAft>
                <a:spcPts val="0"/>
              </a:spcAft>
              <a:buNone/>
              <a:defRPr sz="2533">
                <a:latin typeface="Outfit Black"/>
                <a:ea typeface="Outfit Black"/>
                <a:cs typeface="Outfit Black"/>
                <a:sym typeface="Outfit Black"/>
              </a:defRPr>
            </a:lvl9pPr>
          </a:lstStyle>
          <a:p>
            <a:endParaRPr/>
          </a:p>
        </p:txBody>
      </p:sp>
      <p:sp>
        <p:nvSpPr>
          <p:cNvPr id="96" name="Google Shape;96;p20"/>
          <p:cNvSpPr txBox="1">
            <a:spLocks noGrp="1"/>
          </p:cNvSpPr>
          <p:nvPr>
            <p:ph type="subTitle" idx="6"/>
          </p:nvPr>
        </p:nvSpPr>
        <p:spPr>
          <a:xfrm>
            <a:off x="7745867" y="2757629"/>
            <a:ext cx="3380800" cy="789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97" name="Google Shape;97;p20"/>
          <p:cNvSpPr txBox="1">
            <a:spLocks noGrp="1"/>
          </p:cNvSpPr>
          <p:nvPr>
            <p:ph type="title"/>
          </p:nvPr>
        </p:nvSpPr>
        <p:spPr>
          <a:xfrm>
            <a:off x="960000" y="618400"/>
            <a:ext cx="10272000" cy="789600"/>
          </a:xfrm>
          <a:prstGeom prst="rect">
            <a:avLst/>
          </a:prstGeom>
          <a:noFill/>
        </p:spPr>
        <p:txBody>
          <a:bodyPr spcFirstLastPara="1" wrap="square" lIns="91425" tIns="91425" rIns="91425" bIns="91425" anchor="t" anchorCtr="0">
            <a:noAutofit/>
          </a:bodyPr>
          <a:lstStyle>
            <a:lvl1pPr lvl="0" rtl="0">
              <a:spcBef>
                <a:spcPts val="0"/>
              </a:spcBef>
              <a:spcAft>
                <a:spcPts val="0"/>
              </a:spcAft>
              <a:buClr>
                <a:schemeClr val="dk2"/>
              </a:buClr>
              <a:buSzPts val="2600"/>
              <a:buFont typeface="Fredoka One"/>
              <a:buNone/>
              <a:defRPr/>
            </a:lvl1pPr>
            <a:lvl2pPr lvl="1" algn="ctr" rtl="0">
              <a:spcBef>
                <a:spcPts val="0"/>
              </a:spcBef>
              <a:spcAft>
                <a:spcPts val="0"/>
              </a:spcAft>
              <a:buClr>
                <a:schemeClr val="dk1"/>
              </a:buClr>
              <a:buSzPts val="2600"/>
              <a:buFont typeface="Fredoka One"/>
              <a:buNone/>
              <a:defRPr>
                <a:solidFill>
                  <a:schemeClr val="dk1"/>
                </a:solidFill>
                <a:latin typeface="Fredoka One"/>
                <a:ea typeface="Fredoka One"/>
                <a:cs typeface="Fredoka One"/>
                <a:sym typeface="Fredoka One"/>
              </a:defRPr>
            </a:lvl2pPr>
            <a:lvl3pPr lvl="2" algn="ctr" rtl="0">
              <a:spcBef>
                <a:spcPts val="0"/>
              </a:spcBef>
              <a:spcAft>
                <a:spcPts val="0"/>
              </a:spcAft>
              <a:buClr>
                <a:schemeClr val="dk1"/>
              </a:buClr>
              <a:buSzPts val="2600"/>
              <a:buFont typeface="Fredoka One"/>
              <a:buNone/>
              <a:defRPr>
                <a:solidFill>
                  <a:schemeClr val="dk1"/>
                </a:solidFill>
                <a:latin typeface="Fredoka One"/>
                <a:ea typeface="Fredoka One"/>
                <a:cs typeface="Fredoka One"/>
                <a:sym typeface="Fredoka One"/>
              </a:defRPr>
            </a:lvl3pPr>
            <a:lvl4pPr lvl="3" algn="ctr" rtl="0">
              <a:spcBef>
                <a:spcPts val="0"/>
              </a:spcBef>
              <a:spcAft>
                <a:spcPts val="0"/>
              </a:spcAft>
              <a:buClr>
                <a:schemeClr val="dk1"/>
              </a:buClr>
              <a:buSzPts val="2600"/>
              <a:buFont typeface="Fredoka One"/>
              <a:buNone/>
              <a:defRPr>
                <a:solidFill>
                  <a:schemeClr val="dk1"/>
                </a:solidFill>
                <a:latin typeface="Fredoka One"/>
                <a:ea typeface="Fredoka One"/>
                <a:cs typeface="Fredoka One"/>
                <a:sym typeface="Fredoka One"/>
              </a:defRPr>
            </a:lvl4pPr>
            <a:lvl5pPr lvl="4" algn="ctr" rtl="0">
              <a:spcBef>
                <a:spcPts val="0"/>
              </a:spcBef>
              <a:spcAft>
                <a:spcPts val="0"/>
              </a:spcAft>
              <a:buClr>
                <a:schemeClr val="dk1"/>
              </a:buClr>
              <a:buSzPts val="2600"/>
              <a:buFont typeface="Fredoka One"/>
              <a:buNone/>
              <a:defRPr>
                <a:solidFill>
                  <a:schemeClr val="dk1"/>
                </a:solidFill>
                <a:latin typeface="Fredoka One"/>
                <a:ea typeface="Fredoka One"/>
                <a:cs typeface="Fredoka One"/>
                <a:sym typeface="Fredoka One"/>
              </a:defRPr>
            </a:lvl5pPr>
            <a:lvl6pPr lvl="5" algn="ctr" rtl="0">
              <a:spcBef>
                <a:spcPts val="0"/>
              </a:spcBef>
              <a:spcAft>
                <a:spcPts val="0"/>
              </a:spcAft>
              <a:buClr>
                <a:schemeClr val="dk1"/>
              </a:buClr>
              <a:buSzPts val="2600"/>
              <a:buFont typeface="Fredoka One"/>
              <a:buNone/>
              <a:defRPr>
                <a:solidFill>
                  <a:schemeClr val="dk1"/>
                </a:solidFill>
                <a:latin typeface="Fredoka One"/>
                <a:ea typeface="Fredoka One"/>
                <a:cs typeface="Fredoka One"/>
                <a:sym typeface="Fredoka One"/>
              </a:defRPr>
            </a:lvl6pPr>
            <a:lvl7pPr lvl="6" algn="ctr" rtl="0">
              <a:spcBef>
                <a:spcPts val="0"/>
              </a:spcBef>
              <a:spcAft>
                <a:spcPts val="0"/>
              </a:spcAft>
              <a:buClr>
                <a:schemeClr val="dk1"/>
              </a:buClr>
              <a:buSzPts val="2600"/>
              <a:buFont typeface="Fredoka One"/>
              <a:buNone/>
              <a:defRPr>
                <a:solidFill>
                  <a:schemeClr val="dk1"/>
                </a:solidFill>
                <a:latin typeface="Fredoka One"/>
                <a:ea typeface="Fredoka One"/>
                <a:cs typeface="Fredoka One"/>
                <a:sym typeface="Fredoka One"/>
              </a:defRPr>
            </a:lvl7pPr>
            <a:lvl8pPr lvl="7" algn="ctr" rtl="0">
              <a:spcBef>
                <a:spcPts val="0"/>
              </a:spcBef>
              <a:spcAft>
                <a:spcPts val="0"/>
              </a:spcAft>
              <a:buClr>
                <a:schemeClr val="dk1"/>
              </a:buClr>
              <a:buSzPts val="2600"/>
              <a:buFont typeface="Fredoka One"/>
              <a:buNone/>
              <a:defRPr>
                <a:solidFill>
                  <a:schemeClr val="dk1"/>
                </a:solidFill>
                <a:latin typeface="Fredoka One"/>
                <a:ea typeface="Fredoka One"/>
                <a:cs typeface="Fredoka One"/>
                <a:sym typeface="Fredoka One"/>
              </a:defRPr>
            </a:lvl8pPr>
            <a:lvl9pPr lvl="8" algn="ctr" rtl="0">
              <a:spcBef>
                <a:spcPts val="0"/>
              </a:spcBef>
              <a:spcAft>
                <a:spcPts val="0"/>
              </a:spcAft>
              <a:buClr>
                <a:schemeClr val="dk1"/>
              </a:buClr>
              <a:buSzPts val="2600"/>
              <a:buFont typeface="Fredoka One"/>
              <a:buNone/>
              <a:defRPr>
                <a:solidFill>
                  <a:schemeClr val="dk1"/>
                </a:solidFill>
                <a:latin typeface="Fredoka One"/>
                <a:ea typeface="Fredoka One"/>
                <a:cs typeface="Fredoka One"/>
                <a:sym typeface="Fredoka One"/>
              </a:defRPr>
            </a:lvl9pPr>
          </a:lstStyle>
          <a:p>
            <a:endParaRPr/>
          </a:p>
        </p:txBody>
      </p:sp>
      <p:sp>
        <p:nvSpPr>
          <p:cNvPr id="98" name="Google Shape;98;p20"/>
          <p:cNvSpPr txBox="1">
            <a:spLocks noGrp="1"/>
          </p:cNvSpPr>
          <p:nvPr>
            <p:ph type="subTitle" idx="7"/>
          </p:nvPr>
        </p:nvSpPr>
        <p:spPr>
          <a:xfrm>
            <a:off x="7745867" y="4157441"/>
            <a:ext cx="3380800" cy="70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None/>
              <a:defRPr sz="2533">
                <a:latin typeface="Outfit Black"/>
                <a:ea typeface="Outfit Black"/>
                <a:cs typeface="Outfit Black"/>
                <a:sym typeface="Outfit Black"/>
              </a:defRPr>
            </a:lvl1pPr>
            <a:lvl2pPr lvl="1" rtl="0">
              <a:lnSpc>
                <a:spcPct val="100000"/>
              </a:lnSpc>
              <a:spcBef>
                <a:spcPts val="0"/>
              </a:spcBef>
              <a:spcAft>
                <a:spcPts val="0"/>
              </a:spcAft>
              <a:buNone/>
              <a:defRPr sz="2533">
                <a:latin typeface="Outfit Black"/>
                <a:ea typeface="Outfit Black"/>
                <a:cs typeface="Outfit Black"/>
                <a:sym typeface="Outfit Black"/>
              </a:defRPr>
            </a:lvl2pPr>
            <a:lvl3pPr lvl="2" rtl="0">
              <a:lnSpc>
                <a:spcPct val="100000"/>
              </a:lnSpc>
              <a:spcBef>
                <a:spcPts val="0"/>
              </a:spcBef>
              <a:spcAft>
                <a:spcPts val="0"/>
              </a:spcAft>
              <a:buNone/>
              <a:defRPr sz="2533">
                <a:latin typeface="Outfit Black"/>
                <a:ea typeface="Outfit Black"/>
                <a:cs typeface="Outfit Black"/>
                <a:sym typeface="Outfit Black"/>
              </a:defRPr>
            </a:lvl3pPr>
            <a:lvl4pPr lvl="3" rtl="0">
              <a:lnSpc>
                <a:spcPct val="100000"/>
              </a:lnSpc>
              <a:spcBef>
                <a:spcPts val="0"/>
              </a:spcBef>
              <a:spcAft>
                <a:spcPts val="0"/>
              </a:spcAft>
              <a:buNone/>
              <a:defRPr sz="2533">
                <a:latin typeface="Outfit Black"/>
                <a:ea typeface="Outfit Black"/>
                <a:cs typeface="Outfit Black"/>
                <a:sym typeface="Outfit Black"/>
              </a:defRPr>
            </a:lvl4pPr>
            <a:lvl5pPr lvl="4" rtl="0">
              <a:lnSpc>
                <a:spcPct val="100000"/>
              </a:lnSpc>
              <a:spcBef>
                <a:spcPts val="0"/>
              </a:spcBef>
              <a:spcAft>
                <a:spcPts val="0"/>
              </a:spcAft>
              <a:buNone/>
              <a:defRPr sz="2533">
                <a:latin typeface="Outfit Black"/>
                <a:ea typeface="Outfit Black"/>
                <a:cs typeface="Outfit Black"/>
                <a:sym typeface="Outfit Black"/>
              </a:defRPr>
            </a:lvl5pPr>
            <a:lvl6pPr lvl="5" rtl="0">
              <a:lnSpc>
                <a:spcPct val="100000"/>
              </a:lnSpc>
              <a:spcBef>
                <a:spcPts val="0"/>
              </a:spcBef>
              <a:spcAft>
                <a:spcPts val="0"/>
              </a:spcAft>
              <a:buNone/>
              <a:defRPr sz="2533">
                <a:latin typeface="Outfit Black"/>
                <a:ea typeface="Outfit Black"/>
                <a:cs typeface="Outfit Black"/>
                <a:sym typeface="Outfit Black"/>
              </a:defRPr>
            </a:lvl6pPr>
            <a:lvl7pPr lvl="6" rtl="0">
              <a:lnSpc>
                <a:spcPct val="100000"/>
              </a:lnSpc>
              <a:spcBef>
                <a:spcPts val="0"/>
              </a:spcBef>
              <a:spcAft>
                <a:spcPts val="0"/>
              </a:spcAft>
              <a:buNone/>
              <a:defRPr sz="2533">
                <a:latin typeface="Outfit Black"/>
                <a:ea typeface="Outfit Black"/>
                <a:cs typeface="Outfit Black"/>
                <a:sym typeface="Outfit Black"/>
              </a:defRPr>
            </a:lvl7pPr>
            <a:lvl8pPr lvl="7" rtl="0">
              <a:lnSpc>
                <a:spcPct val="100000"/>
              </a:lnSpc>
              <a:spcBef>
                <a:spcPts val="0"/>
              </a:spcBef>
              <a:spcAft>
                <a:spcPts val="0"/>
              </a:spcAft>
              <a:buNone/>
              <a:defRPr sz="2533">
                <a:latin typeface="Outfit Black"/>
                <a:ea typeface="Outfit Black"/>
                <a:cs typeface="Outfit Black"/>
                <a:sym typeface="Outfit Black"/>
              </a:defRPr>
            </a:lvl8pPr>
            <a:lvl9pPr lvl="8" rtl="0">
              <a:lnSpc>
                <a:spcPct val="100000"/>
              </a:lnSpc>
              <a:spcBef>
                <a:spcPts val="0"/>
              </a:spcBef>
              <a:spcAft>
                <a:spcPts val="0"/>
              </a:spcAft>
              <a:buNone/>
              <a:defRPr sz="2533">
                <a:latin typeface="Outfit Black"/>
                <a:ea typeface="Outfit Black"/>
                <a:cs typeface="Outfit Black"/>
                <a:sym typeface="Outfit Black"/>
              </a:defRPr>
            </a:lvl9pPr>
          </a:lstStyle>
          <a:p>
            <a:endParaRPr/>
          </a:p>
        </p:txBody>
      </p:sp>
      <p:sp>
        <p:nvSpPr>
          <p:cNvPr id="99" name="Google Shape;99;p20"/>
          <p:cNvSpPr txBox="1">
            <a:spLocks noGrp="1"/>
          </p:cNvSpPr>
          <p:nvPr>
            <p:ph type="subTitle" idx="8"/>
          </p:nvPr>
        </p:nvSpPr>
        <p:spPr>
          <a:xfrm>
            <a:off x="7745867" y="4793371"/>
            <a:ext cx="3380800" cy="789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Tree>
    <p:extLst>
      <p:ext uri="{BB962C8B-B14F-4D97-AF65-F5344CB8AC3E}">
        <p14:creationId xmlns:p14="http://schemas.microsoft.com/office/powerpoint/2010/main" val="194004206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Title and five columns">
  <p:cSld name="Title and five columns">
    <p:spTree>
      <p:nvGrpSpPr>
        <p:cNvPr id="1" name="Shape 100"/>
        <p:cNvGrpSpPr/>
        <p:nvPr/>
      </p:nvGrpSpPr>
      <p:grpSpPr>
        <a:xfrm>
          <a:off x="0" y="0"/>
          <a:ext cx="0" cy="0"/>
          <a:chOff x="0" y="0"/>
          <a:chExt cx="0" cy="0"/>
        </a:xfrm>
      </p:grpSpPr>
      <p:pic>
        <p:nvPicPr>
          <p:cNvPr id="101" name="Google Shape;101;p21"/>
          <p:cNvPicPr preferRelativeResize="0"/>
          <p:nvPr/>
        </p:nvPicPr>
        <p:blipFill rotWithShape="1">
          <a:blip r:embed="rId2">
            <a:alphaModFix/>
          </a:blip>
          <a:srcRect l="68822"/>
          <a:stretch/>
        </p:blipFill>
        <p:spPr>
          <a:xfrm>
            <a:off x="8390803" y="1"/>
            <a:ext cx="3801197" cy="6857999"/>
          </a:xfrm>
          <a:prstGeom prst="rect">
            <a:avLst/>
          </a:prstGeom>
          <a:noFill/>
          <a:ln>
            <a:noFill/>
          </a:ln>
        </p:spPr>
      </p:pic>
      <p:sp>
        <p:nvSpPr>
          <p:cNvPr id="102" name="Google Shape;102;p21"/>
          <p:cNvSpPr txBox="1">
            <a:spLocks noGrp="1"/>
          </p:cNvSpPr>
          <p:nvPr>
            <p:ph type="subTitle" idx="1"/>
          </p:nvPr>
        </p:nvSpPr>
        <p:spPr>
          <a:xfrm>
            <a:off x="7558333" y="3253356"/>
            <a:ext cx="3530800" cy="609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None/>
              <a:defRPr sz="2533">
                <a:latin typeface="Outfit Black"/>
                <a:ea typeface="Outfit Black"/>
                <a:cs typeface="Outfit Black"/>
                <a:sym typeface="Outfit Black"/>
              </a:defRPr>
            </a:lvl1pPr>
            <a:lvl2pPr lvl="1" rtl="0">
              <a:lnSpc>
                <a:spcPct val="100000"/>
              </a:lnSpc>
              <a:spcBef>
                <a:spcPts val="0"/>
              </a:spcBef>
              <a:spcAft>
                <a:spcPts val="0"/>
              </a:spcAft>
              <a:buNone/>
              <a:defRPr sz="2533">
                <a:latin typeface="Outfit Black"/>
                <a:ea typeface="Outfit Black"/>
                <a:cs typeface="Outfit Black"/>
                <a:sym typeface="Outfit Black"/>
              </a:defRPr>
            </a:lvl2pPr>
            <a:lvl3pPr lvl="2" rtl="0">
              <a:lnSpc>
                <a:spcPct val="100000"/>
              </a:lnSpc>
              <a:spcBef>
                <a:spcPts val="0"/>
              </a:spcBef>
              <a:spcAft>
                <a:spcPts val="0"/>
              </a:spcAft>
              <a:buNone/>
              <a:defRPr sz="2533">
                <a:latin typeface="Outfit Black"/>
                <a:ea typeface="Outfit Black"/>
                <a:cs typeface="Outfit Black"/>
                <a:sym typeface="Outfit Black"/>
              </a:defRPr>
            </a:lvl3pPr>
            <a:lvl4pPr lvl="3" rtl="0">
              <a:lnSpc>
                <a:spcPct val="100000"/>
              </a:lnSpc>
              <a:spcBef>
                <a:spcPts val="0"/>
              </a:spcBef>
              <a:spcAft>
                <a:spcPts val="0"/>
              </a:spcAft>
              <a:buNone/>
              <a:defRPr sz="2533">
                <a:latin typeface="Outfit Black"/>
                <a:ea typeface="Outfit Black"/>
                <a:cs typeface="Outfit Black"/>
                <a:sym typeface="Outfit Black"/>
              </a:defRPr>
            </a:lvl4pPr>
            <a:lvl5pPr lvl="4" rtl="0">
              <a:lnSpc>
                <a:spcPct val="100000"/>
              </a:lnSpc>
              <a:spcBef>
                <a:spcPts val="0"/>
              </a:spcBef>
              <a:spcAft>
                <a:spcPts val="0"/>
              </a:spcAft>
              <a:buNone/>
              <a:defRPr sz="2533">
                <a:latin typeface="Outfit Black"/>
                <a:ea typeface="Outfit Black"/>
                <a:cs typeface="Outfit Black"/>
                <a:sym typeface="Outfit Black"/>
              </a:defRPr>
            </a:lvl5pPr>
            <a:lvl6pPr lvl="5" rtl="0">
              <a:lnSpc>
                <a:spcPct val="100000"/>
              </a:lnSpc>
              <a:spcBef>
                <a:spcPts val="0"/>
              </a:spcBef>
              <a:spcAft>
                <a:spcPts val="0"/>
              </a:spcAft>
              <a:buNone/>
              <a:defRPr sz="2533">
                <a:latin typeface="Outfit Black"/>
                <a:ea typeface="Outfit Black"/>
                <a:cs typeface="Outfit Black"/>
                <a:sym typeface="Outfit Black"/>
              </a:defRPr>
            </a:lvl6pPr>
            <a:lvl7pPr lvl="6" rtl="0">
              <a:lnSpc>
                <a:spcPct val="100000"/>
              </a:lnSpc>
              <a:spcBef>
                <a:spcPts val="0"/>
              </a:spcBef>
              <a:spcAft>
                <a:spcPts val="0"/>
              </a:spcAft>
              <a:buNone/>
              <a:defRPr sz="2533">
                <a:latin typeface="Outfit Black"/>
                <a:ea typeface="Outfit Black"/>
                <a:cs typeface="Outfit Black"/>
                <a:sym typeface="Outfit Black"/>
              </a:defRPr>
            </a:lvl7pPr>
            <a:lvl8pPr lvl="7" rtl="0">
              <a:lnSpc>
                <a:spcPct val="100000"/>
              </a:lnSpc>
              <a:spcBef>
                <a:spcPts val="0"/>
              </a:spcBef>
              <a:spcAft>
                <a:spcPts val="0"/>
              </a:spcAft>
              <a:buNone/>
              <a:defRPr sz="2533">
                <a:latin typeface="Outfit Black"/>
                <a:ea typeface="Outfit Black"/>
                <a:cs typeface="Outfit Black"/>
                <a:sym typeface="Outfit Black"/>
              </a:defRPr>
            </a:lvl8pPr>
            <a:lvl9pPr lvl="8" rtl="0">
              <a:lnSpc>
                <a:spcPct val="100000"/>
              </a:lnSpc>
              <a:spcBef>
                <a:spcPts val="0"/>
              </a:spcBef>
              <a:spcAft>
                <a:spcPts val="0"/>
              </a:spcAft>
              <a:buNone/>
              <a:defRPr sz="2533">
                <a:latin typeface="Outfit Black"/>
                <a:ea typeface="Outfit Black"/>
                <a:cs typeface="Outfit Black"/>
                <a:sym typeface="Outfit Black"/>
              </a:defRPr>
            </a:lvl9pPr>
          </a:lstStyle>
          <a:p>
            <a:endParaRPr/>
          </a:p>
        </p:txBody>
      </p:sp>
      <p:sp>
        <p:nvSpPr>
          <p:cNvPr id="103" name="Google Shape;103;p21"/>
          <p:cNvSpPr txBox="1">
            <a:spLocks noGrp="1"/>
          </p:cNvSpPr>
          <p:nvPr>
            <p:ph type="subTitle" idx="2"/>
          </p:nvPr>
        </p:nvSpPr>
        <p:spPr>
          <a:xfrm>
            <a:off x="7558333" y="3750657"/>
            <a:ext cx="3530800" cy="789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104" name="Google Shape;104;p21"/>
          <p:cNvSpPr txBox="1">
            <a:spLocks noGrp="1"/>
          </p:cNvSpPr>
          <p:nvPr>
            <p:ph type="subTitle" idx="3"/>
          </p:nvPr>
        </p:nvSpPr>
        <p:spPr>
          <a:xfrm>
            <a:off x="7558333" y="1754933"/>
            <a:ext cx="3530800" cy="609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None/>
              <a:defRPr sz="2533">
                <a:latin typeface="Outfit Black"/>
                <a:ea typeface="Outfit Black"/>
                <a:cs typeface="Outfit Black"/>
                <a:sym typeface="Outfit Black"/>
              </a:defRPr>
            </a:lvl1pPr>
            <a:lvl2pPr lvl="1" rtl="0">
              <a:lnSpc>
                <a:spcPct val="100000"/>
              </a:lnSpc>
              <a:spcBef>
                <a:spcPts val="0"/>
              </a:spcBef>
              <a:spcAft>
                <a:spcPts val="0"/>
              </a:spcAft>
              <a:buNone/>
              <a:defRPr sz="2533">
                <a:latin typeface="Outfit Black"/>
                <a:ea typeface="Outfit Black"/>
                <a:cs typeface="Outfit Black"/>
                <a:sym typeface="Outfit Black"/>
              </a:defRPr>
            </a:lvl2pPr>
            <a:lvl3pPr lvl="2" rtl="0">
              <a:lnSpc>
                <a:spcPct val="100000"/>
              </a:lnSpc>
              <a:spcBef>
                <a:spcPts val="0"/>
              </a:spcBef>
              <a:spcAft>
                <a:spcPts val="0"/>
              </a:spcAft>
              <a:buNone/>
              <a:defRPr sz="2533">
                <a:latin typeface="Outfit Black"/>
                <a:ea typeface="Outfit Black"/>
                <a:cs typeface="Outfit Black"/>
                <a:sym typeface="Outfit Black"/>
              </a:defRPr>
            </a:lvl3pPr>
            <a:lvl4pPr lvl="3" rtl="0">
              <a:lnSpc>
                <a:spcPct val="100000"/>
              </a:lnSpc>
              <a:spcBef>
                <a:spcPts val="0"/>
              </a:spcBef>
              <a:spcAft>
                <a:spcPts val="0"/>
              </a:spcAft>
              <a:buNone/>
              <a:defRPr sz="2533">
                <a:latin typeface="Outfit Black"/>
                <a:ea typeface="Outfit Black"/>
                <a:cs typeface="Outfit Black"/>
                <a:sym typeface="Outfit Black"/>
              </a:defRPr>
            </a:lvl4pPr>
            <a:lvl5pPr lvl="4" rtl="0">
              <a:lnSpc>
                <a:spcPct val="100000"/>
              </a:lnSpc>
              <a:spcBef>
                <a:spcPts val="0"/>
              </a:spcBef>
              <a:spcAft>
                <a:spcPts val="0"/>
              </a:spcAft>
              <a:buNone/>
              <a:defRPr sz="2533">
                <a:latin typeface="Outfit Black"/>
                <a:ea typeface="Outfit Black"/>
                <a:cs typeface="Outfit Black"/>
                <a:sym typeface="Outfit Black"/>
              </a:defRPr>
            </a:lvl5pPr>
            <a:lvl6pPr lvl="5" rtl="0">
              <a:lnSpc>
                <a:spcPct val="100000"/>
              </a:lnSpc>
              <a:spcBef>
                <a:spcPts val="0"/>
              </a:spcBef>
              <a:spcAft>
                <a:spcPts val="0"/>
              </a:spcAft>
              <a:buNone/>
              <a:defRPr sz="2533">
                <a:latin typeface="Outfit Black"/>
                <a:ea typeface="Outfit Black"/>
                <a:cs typeface="Outfit Black"/>
                <a:sym typeface="Outfit Black"/>
              </a:defRPr>
            </a:lvl6pPr>
            <a:lvl7pPr lvl="6" rtl="0">
              <a:lnSpc>
                <a:spcPct val="100000"/>
              </a:lnSpc>
              <a:spcBef>
                <a:spcPts val="0"/>
              </a:spcBef>
              <a:spcAft>
                <a:spcPts val="0"/>
              </a:spcAft>
              <a:buNone/>
              <a:defRPr sz="2533">
                <a:latin typeface="Outfit Black"/>
                <a:ea typeface="Outfit Black"/>
                <a:cs typeface="Outfit Black"/>
                <a:sym typeface="Outfit Black"/>
              </a:defRPr>
            </a:lvl7pPr>
            <a:lvl8pPr lvl="7" rtl="0">
              <a:lnSpc>
                <a:spcPct val="100000"/>
              </a:lnSpc>
              <a:spcBef>
                <a:spcPts val="0"/>
              </a:spcBef>
              <a:spcAft>
                <a:spcPts val="0"/>
              </a:spcAft>
              <a:buNone/>
              <a:defRPr sz="2533">
                <a:latin typeface="Outfit Black"/>
                <a:ea typeface="Outfit Black"/>
                <a:cs typeface="Outfit Black"/>
                <a:sym typeface="Outfit Black"/>
              </a:defRPr>
            </a:lvl8pPr>
            <a:lvl9pPr lvl="8" rtl="0">
              <a:lnSpc>
                <a:spcPct val="100000"/>
              </a:lnSpc>
              <a:spcBef>
                <a:spcPts val="0"/>
              </a:spcBef>
              <a:spcAft>
                <a:spcPts val="0"/>
              </a:spcAft>
              <a:buNone/>
              <a:defRPr sz="2533">
                <a:latin typeface="Outfit Black"/>
                <a:ea typeface="Outfit Black"/>
                <a:cs typeface="Outfit Black"/>
                <a:sym typeface="Outfit Black"/>
              </a:defRPr>
            </a:lvl9pPr>
          </a:lstStyle>
          <a:p>
            <a:endParaRPr/>
          </a:p>
        </p:txBody>
      </p:sp>
      <p:sp>
        <p:nvSpPr>
          <p:cNvPr id="105" name="Google Shape;105;p21"/>
          <p:cNvSpPr txBox="1">
            <a:spLocks noGrp="1"/>
          </p:cNvSpPr>
          <p:nvPr>
            <p:ph type="subTitle" idx="4"/>
          </p:nvPr>
        </p:nvSpPr>
        <p:spPr>
          <a:xfrm>
            <a:off x="7558333" y="2252219"/>
            <a:ext cx="3530800" cy="789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106" name="Google Shape;106;p21"/>
          <p:cNvSpPr txBox="1">
            <a:spLocks noGrp="1"/>
          </p:cNvSpPr>
          <p:nvPr>
            <p:ph type="title"/>
          </p:nvPr>
        </p:nvSpPr>
        <p:spPr>
          <a:xfrm>
            <a:off x="960000" y="618400"/>
            <a:ext cx="10272000" cy="789600"/>
          </a:xfrm>
          <a:prstGeom prst="rect">
            <a:avLst/>
          </a:prstGeom>
          <a:noFill/>
        </p:spPr>
        <p:txBody>
          <a:bodyPr spcFirstLastPara="1" wrap="square" lIns="91425" tIns="91425" rIns="91425" bIns="91425" anchor="t" anchorCtr="0">
            <a:noAutofit/>
          </a:bodyPr>
          <a:lstStyle>
            <a:lvl1pPr lvl="0" rtl="0">
              <a:spcBef>
                <a:spcPts val="0"/>
              </a:spcBef>
              <a:spcAft>
                <a:spcPts val="0"/>
              </a:spcAft>
              <a:buSzPts val="2600"/>
              <a:buFont typeface="Fredoka One"/>
              <a:buNone/>
              <a:defRPr/>
            </a:lvl1pPr>
            <a:lvl2pPr lvl="1" algn="ctr" rtl="0">
              <a:spcBef>
                <a:spcPts val="0"/>
              </a:spcBef>
              <a:spcAft>
                <a:spcPts val="0"/>
              </a:spcAft>
              <a:buSzPts val="2600"/>
              <a:buFont typeface="Fredoka One"/>
              <a:buNone/>
              <a:defRPr>
                <a:latin typeface="Fredoka One"/>
                <a:ea typeface="Fredoka One"/>
                <a:cs typeface="Fredoka One"/>
                <a:sym typeface="Fredoka One"/>
              </a:defRPr>
            </a:lvl2pPr>
            <a:lvl3pPr lvl="2" algn="ctr" rtl="0">
              <a:spcBef>
                <a:spcPts val="0"/>
              </a:spcBef>
              <a:spcAft>
                <a:spcPts val="0"/>
              </a:spcAft>
              <a:buSzPts val="2600"/>
              <a:buFont typeface="Fredoka One"/>
              <a:buNone/>
              <a:defRPr>
                <a:latin typeface="Fredoka One"/>
                <a:ea typeface="Fredoka One"/>
                <a:cs typeface="Fredoka One"/>
                <a:sym typeface="Fredoka One"/>
              </a:defRPr>
            </a:lvl3pPr>
            <a:lvl4pPr lvl="3" algn="ctr" rtl="0">
              <a:spcBef>
                <a:spcPts val="0"/>
              </a:spcBef>
              <a:spcAft>
                <a:spcPts val="0"/>
              </a:spcAft>
              <a:buSzPts val="2600"/>
              <a:buFont typeface="Fredoka One"/>
              <a:buNone/>
              <a:defRPr>
                <a:latin typeface="Fredoka One"/>
                <a:ea typeface="Fredoka One"/>
                <a:cs typeface="Fredoka One"/>
                <a:sym typeface="Fredoka One"/>
              </a:defRPr>
            </a:lvl4pPr>
            <a:lvl5pPr lvl="4" algn="ctr" rtl="0">
              <a:spcBef>
                <a:spcPts val="0"/>
              </a:spcBef>
              <a:spcAft>
                <a:spcPts val="0"/>
              </a:spcAft>
              <a:buSzPts val="2600"/>
              <a:buFont typeface="Fredoka One"/>
              <a:buNone/>
              <a:defRPr>
                <a:latin typeface="Fredoka One"/>
                <a:ea typeface="Fredoka One"/>
                <a:cs typeface="Fredoka One"/>
                <a:sym typeface="Fredoka One"/>
              </a:defRPr>
            </a:lvl5pPr>
            <a:lvl6pPr lvl="5" algn="ctr" rtl="0">
              <a:spcBef>
                <a:spcPts val="0"/>
              </a:spcBef>
              <a:spcAft>
                <a:spcPts val="0"/>
              </a:spcAft>
              <a:buSzPts val="2600"/>
              <a:buFont typeface="Fredoka One"/>
              <a:buNone/>
              <a:defRPr>
                <a:latin typeface="Fredoka One"/>
                <a:ea typeface="Fredoka One"/>
                <a:cs typeface="Fredoka One"/>
                <a:sym typeface="Fredoka One"/>
              </a:defRPr>
            </a:lvl6pPr>
            <a:lvl7pPr lvl="6" algn="ctr" rtl="0">
              <a:spcBef>
                <a:spcPts val="0"/>
              </a:spcBef>
              <a:spcAft>
                <a:spcPts val="0"/>
              </a:spcAft>
              <a:buSzPts val="2600"/>
              <a:buFont typeface="Fredoka One"/>
              <a:buNone/>
              <a:defRPr>
                <a:latin typeface="Fredoka One"/>
                <a:ea typeface="Fredoka One"/>
                <a:cs typeface="Fredoka One"/>
                <a:sym typeface="Fredoka One"/>
              </a:defRPr>
            </a:lvl7pPr>
            <a:lvl8pPr lvl="7" algn="ctr" rtl="0">
              <a:spcBef>
                <a:spcPts val="0"/>
              </a:spcBef>
              <a:spcAft>
                <a:spcPts val="0"/>
              </a:spcAft>
              <a:buSzPts val="2600"/>
              <a:buFont typeface="Fredoka One"/>
              <a:buNone/>
              <a:defRPr>
                <a:latin typeface="Fredoka One"/>
                <a:ea typeface="Fredoka One"/>
                <a:cs typeface="Fredoka One"/>
                <a:sym typeface="Fredoka One"/>
              </a:defRPr>
            </a:lvl8pPr>
            <a:lvl9pPr lvl="8" algn="ctr" rtl="0">
              <a:spcBef>
                <a:spcPts val="0"/>
              </a:spcBef>
              <a:spcAft>
                <a:spcPts val="0"/>
              </a:spcAft>
              <a:buSzPts val="2600"/>
              <a:buFont typeface="Fredoka One"/>
              <a:buNone/>
              <a:defRPr>
                <a:latin typeface="Fredoka One"/>
                <a:ea typeface="Fredoka One"/>
                <a:cs typeface="Fredoka One"/>
                <a:sym typeface="Fredoka One"/>
              </a:defRPr>
            </a:lvl9pPr>
          </a:lstStyle>
          <a:p>
            <a:endParaRPr/>
          </a:p>
        </p:txBody>
      </p:sp>
      <p:sp>
        <p:nvSpPr>
          <p:cNvPr id="107" name="Google Shape;107;p21"/>
          <p:cNvSpPr txBox="1">
            <a:spLocks noGrp="1"/>
          </p:cNvSpPr>
          <p:nvPr>
            <p:ph type="subTitle" idx="5"/>
          </p:nvPr>
        </p:nvSpPr>
        <p:spPr>
          <a:xfrm>
            <a:off x="2319333" y="1754933"/>
            <a:ext cx="3530800" cy="609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None/>
              <a:defRPr sz="2533">
                <a:latin typeface="Outfit Black"/>
                <a:ea typeface="Outfit Black"/>
                <a:cs typeface="Outfit Black"/>
                <a:sym typeface="Outfit Black"/>
              </a:defRPr>
            </a:lvl1pPr>
            <a:lvl2pPr lvl="1" rtl="0">
              <a:lnSpc>
                <a:spcPct val="100000"/>
              </a:lnSpc>
              <a:spcBef>
                <a:spcPts val="0"/>
              </a:spcBef>
              <a:spcAft>
                <a:spcPts val="0"/>
              </a:spcAft>
              <a:buNone/>
              <a:defRPr sz="2533">
                <a:latin typeface="Outfit Black"/>
                <a:ea typeface="Outfit Black"/>
                <a:cs typeface="Outfit Black"/>
                <a:sym typeface="Outfit Black"/>
              </a:defRPr>
            </a:lvl2pPr>
            <a:lvl3pPr lvl="2" rtl="0">
              <a:lnSpc>
                <a:spcPct val="100000"/>
              </a:lnSpc>
              <a:spcBef>
                <a:spcPts val="0"/>
              </a:spcBef>
              <a:spcAft>
                <a:spcPts val="0"/>
              </a:spcAft>
              <a:buNone/>
              <a:defRPr sz="2533">
                <a:latin typeface="Outfit Black"/>
                <a:ea typeface="Outfit Black"/>
                <a:cs typeface="Outfit Black"/>
                <a:sym typeface="Outfit Black"/>
              </a:defRPr>
            </a:lvl3pPr>
            <a:lvl4pPr lvl="3" rtl="0">
              <a:lnSpc>
                <a:spcPct val="100000"/>
              </a:lnSpc>
              <a:spcBef>
                <a:spcPts val="0"/>
              </a:spcBef>
              <a:spcAft>
                <a:spcPts val="0"/>
              </a:spcAft>
              <a:buNone/>
              <a:defRPr sz="2533">
                <a:latin typeface="Outfit Black"/>
                <a:ea typeface="Outfit Black"/>
                <a:cs typeface="Outfit Black"/>
                <a:sym typeface="Outfit Black"/>
              </a:defRPr>
            </a:lvl4pPr>
            <a:lvl5pPr lvl="4" rtl="0">
              <a:lnSpc>
                <a:spcPct val="100000"/>
              </a:lnSpc>
              <a:spcBef>
                <a:spcPts val="0"/>
              </a:spcBef>
              <a:spcAft>
                <a:spcPts val="0"/>
              </a:spcAft>
              <a:buNone/>
              <a:defRPr sz="2533">
                <a:latin typeface="Outfit Black"/>
                <a:ea typeface="Outfit Black"/>
                <a:cs typeface="Outfit Black"/>
                <a:sym typeface="Outfit Black"/>
              </a:defRPr>
            </a:lvl5pPr>
            <a:lvl6pPr lvl="5" rtl="0">
              <a:lnSpc>
                <a:spcPct val="100000"/>
              </a:lnSpc>
              <a:spcBef>
                <a:spcPts val="0"/>
              </a:spcBef>
              <a:spcAft>
                <a:spcPts val="0"/>
              </a:spcAft>
              <a:buNone/>
              <a:defRPr sz="2533">
                <a:latin typeface="Outfit Black"/>
                <a:ea typeface="Outfit Black"/>
                <a:cs typeface="Outfit Black"/>
                <a:sym typeface="Outfit Black"/>
              </a:defRPr>
            </a:lvl6pPr>
            <a:lvl7pPr lvl="6" rtl="0">
              <a:lnSpc>
                <a:spcPct val="100000"/>
              </a:lnSpc>
              <a:spcBef>
                <a:spcPts val="0"/>
              </a:spcBef>
              <a:spcAft>
                <a:spcPts val="0"/>
              </a:spcAft>
              <a:buNone/>
              <a:defRPr sz="2533">
                <a:latin typeface="Outfit Black"/>
                <a:ea typeface="Outfit Black"/>
                <a:cs typeface="Outfit Black"/>
                <a:sym typeface="Outfit Black"/>
              </a:defRPr>
            </a:lvl7pPr>
            <a:lvl8pPr lvl="7" rtl="0">
              <a:lnSpc>
                <a:spcPct val="100000"/>
              </a:lnSpc>
              <a:spcBef>
                <a:spcPts val="0"/>
              </a:spcBef>
              <a:spcAft>
                <a:spcPts val="0"/>
              </a:spcAft>
              <a:buNone/>
              <a:defRPr sz="2533">
                <a:latin typeface="Outfit Black"/>
                <a:ea typeface="Outfit Black"/>
                <a:cs typeface="Outfit Black"/>
                <a:sym typeface="Outfit Black"/>
              </a:defRPr>
            </a:lvl8pPr>
            <a:lvl9pPr lvl="8" rtl="0">
              <a:lnSpc>
                <a:spcPct val="100000"/>
              </a:lnSpc>
              <a:spcBef>
                <a:spcPts val="0"/>
              </a:spcBef>
              <a:spcAft>
                <a:spcPts val="0"/>
              </a:spcAft>
              <a:buNone/>
              <a:defRPr sz="2533">
                <a:latin typeface="Outfit Black"/>
                <a:ea typeface="Outfit Black"/>
                <a:cs typeface="Outfit Black"/>
                <a:sym typeface="Outfit Black"/>
              </a:defRPr>
            </a:lvl9pPr>
          </a:lstStyle>
          <a:p>
            <a:endParaRPr/>
          </a:p>
        </p:txBody>
      </p:sp>
      <p:sp>
        <p:nvSpPr>
          <p:cNvPr id="108" name="Google Shape;108;p21"/>
          <p:cNvSpPr txBox="1">
            <a:spLocks noGrp="1"/>
          </p:cNvSpPr>
          <p:nvPr>
            <p:ph type="subTitle" idx="6"/>
          </p:nvPr>
        </p:nvSpPr>
        <p:spPr>
          <a:xfrm>
            <a:off x="2319333" y="2252219"/>
            <a:ext cx="3530800" cy="789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109" name="Google Shape;109;p21"/>
          <p:cNvSpPr txBox="1">
            <a:spLocks noGrp="1"/>
          </p:cNvSpPr>
          <p:nvPr>
            <p:ph type="subTitle" idx="7"/>
          </p:nvPr>
        </p:nvSpPr>
        <p:spPr>
          <a:xfrm>
            <a:off x="2319333" y="3253356"/>
            <a:ext cx="3530800" cy="609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None/>
              <a:defRPr sz="2533">
                <a:latin typeface="Outfit Black"/>
                <a:ea typeface="Outfit Black"/>
                <a:cs typeface="Outfit Black"/>
                <a:sym typeface="Outfit Black"/>
              </a:defRPr>
            </a:lvl1pPr>
            <a:lvl2pPr lvl="1" rtl="0">
              <a:lnSpc>
                <a:spcPct val="100000"/>
              </a:lnSpc>
              <a:spcBef>
                <a:spcPts val="0"/>
              </a:spcBef>
              <a:spcAft>
                <a:spcPts val="0"/>
              </a:spcAft>
              <a:buNone/>
              <a:defRPr sz="2533">
                <a:latin typeface="Outfit Black"/>
                <a:ea typeface="Outfit Black"/>
                <a:cs typeface="Outfit Black"/>
                <a:sym typeface="Outfit Black"/>
              </a:defRPr>
            </a:lvl2pPr>
            <a:lvl3pPr lvl="2" rtl="0">
              <a:lnSpc>
                <a:spcPct val="100000"/>
              </a:lnSpc>
              <a:spcBef>
                <a:spcPts val="0"/>
              </a:spcBef>
              <a:spcAft>
                <a:spcPts val="0"/>
              </a:spcAft>
              <a:buNone/>
              <a:defRPr sz="2533">
                <a:latin typeface="Outfit Black"/>
                <a:ea typeface="Outfit Black"/>
                <a:cs typeface="Outfit Black"/>
                <a:sym typeface="Outfit Black"/>
              </a:defRPr>
            </a:lvl3pPr>
            <a:lvl4pPr lvl="3" rtl="0">
              <a:lnSpc>
                <a:spcPct val="100000"/>
              </a:lnSpc>
              <a:spcBef>
                <a:spcPts val="0"/>
              </a:spcBef>
              <a:spcAft>
                <a:spcPts val="0"/>
              </a:spcAft>
              <a:buNone/>
              <a:defRPr sz="2533">
                <a:latin typeface="Outfit Black"/>
                <a:ea typeface="Outfit Black"/>
                <a:cs typeface="Outfit Black"/>
                <a:sym typeface="Outfit Black"/>
              </a:defRPr>
            </a:lvl4pPr>
            <a:lvl5pPr lvl="4" rtl="0">
              <a:lnSpc>
                <a:spcPct val="100000"/>
              </a:lnSpc>
              <a:spcBef>
                <a:spcPts val="0"/>
              </a:spcBef>
              <a:spcAft>
                <a:spcPts val="0"/>
              </a:spcAft>
              <a:buNone/>
              <a:defRPr sz="2533">
                <a:latin typeface="Outfit Black"/>
                <a:ea typeface="Outfit Black"/>
                <a:cs typeface="Outfit Black"/>
                <a:sym typeface="Outfit Black"/>
              </a:defRPr>
            </a:lvl5pPr>
            <a:lvl6pPr lvl="5" rtl="0">
              <a:lnSpc>
                <a:spcPct val="100000"/>
              </a:lnSpc>
              <a:spcBef>
                <a:spcPts val="0"/>
              </a:spcBef>
              <a:spcAft>
                <a:spcPts val="0"/>
              </a:spcAft>
              <a:buNone/>
              <a:defRPr sz="2533">
                <a:latin typeface="Outfit Black"/>
                <a:ea typeface="Outfit Black"/>
                <a:cs typeface="Outfit Black"/>
                <a:sym typeface="Outfit Black"/>
              </a:defRPr>
            </a:lvl6pPr>
            <a:lvl7pPr lvl="6" rtl="0">
              <a:lnSpc>
                <a:spcPct val="100000"/>
              </a:lnSpc>
              <a:spcBef>
                <a:spcPts val="0"/>
              </a:spcBef>
              <a:spcAft>
                <a:spcPts val="0"/>
              </a:spcAft>
              <a:buNone/>
              <a:defRPr sz="2533">
                <a:latin typeface="Outfit Black"/>
                <a:ea typeface="Outfit Black"/>
                <a:cs typeface="Outfit Black"/>
                <a:sym typeface="Outfit Black"/>
              </a:defRPr>
            </a:lvl7pPr>
            <a:lvl8pPr lvl="7" rtl="0">
              <a:lnSpc>
                <a:spcPct val="100000"/>
              </a:lnSpc>
              <a:spcBef>
                <a:spcPts val="0"/>
              </a:spcBef>
              <a:spcAft>
                <a:spcPts val="0"/>
              </a:spcAft>
              <a:buNone/>
              <a:defRPr sz="2533">
                <a:latin typeface="Outfit Black"/>
                <a:ea typeface="Outfit Black"/>
                <a:cs typeface="Outfit Black"/>
                <a:sym typeface="Outfit Black"/>
              </a:defRPr>
            </a:lvl8pPr>
            <a:lvl9pPr lvl="8" rtl="0">
              <a:lnSpc>
                <a:spcPct val="100000"/>
              </a:lnSpc>
              <a:spcBef>
                <a:spcPts val="0"/>
              </a:spcBef>
              <a:spcAft>
                <a:spcPts val="0"/>
              </a:spcAft>
              <a:buNone/>
              <a:defRPr sz="2533">
                <a:latin typeface="Outfit Black"/>
                <a:ea typeface="Outfit Black"/>
                <a:cs typeface="Outfit Black"/>
                <a:sym typeface="Outfit Black"/>
              </a:defRPr>
            </a:lvl9pPr>
          </a:lstStyle>
          <a:p>
            <a:endParaRPr/>
          </a:p>
        </p:txBody>
      </p:sp>
      <p:sp>
        <p:nvSpPr>
          <p:cNvPr id="110" name="Google Shape;110;p21"/>
          <p:cNvSpPr txBox="1">
            <a:spLocks noGrp="1"/>
          </p:cNvSpPr>
          <p:nvPr>
            <p:ph type="subTitle" idx="8"/>
          </p:nvPr>
        </p:nvSpPr>
        <p:spPr>
          <a:xfrm>
            <a:off x="2319333" y="3750657"/>
            <a:ext cx="3530800" cy="789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111" name="Google Shape;111;p21"/>
          <p:cNvSpPr txBox="1">
            <a:spLocks noGrp="1"/>
          </p:cNvSpPr>
          <p:nvPr>
            <p:ph type="subTitle" idx="9"/>
          </p:nvPr>
        </p:nvSpPr>
        <p:spPr>
          <a:xfrm>
            <a:off x="2319333" y="4751780"/>
            <a:ext cx="3530800" cy="609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None/>
              <a:defRPr sz="2533">
                <a:latin typeface="Outfit Black"/>
                <a:ea typeface="Outfit Black"/>
                <a:cs typeface="Outfit Black"/>
                <a:sym typeface="Outfit Black"/>
              </a:defRPr>
            </a:lvl1pPr>
            <a:lvl2pPr lvl="1" rtl="0">
              <a:lnSpc>
                <a:spcPct val="100000"/>
              </a:lnSpc>
              <a:spcBef>
                <a:spcPts val="0"/>
              </a:spcBef>
              <a:spcAft>
                <a:spcPts val="0"/>
              </a:spcAft>
              <a:buNone/>
              <a:defRPr sz="2533">
                <a:latin typeface="Outfit Black"/>
                <a:ea typeface="Outfit Black"/>
                <a:cs typeface="Outfit Black"/>
                <a:sym typeface="Outfit Black"/>
              </a:defRPr>
            </a:lvl2pPr>
            <a:lvl3pPr lvl="2" rtl="0">
              <a:lnSpc>
                <a:spcPct val="100000"/>
              </a:lnSpc>
              <a:spcBef>
                <a:spcPts val="0"/>
              </a:spcBef>
              <a:spcAft>
                <a:spcPts val="0"/>
              </a:spcAft>
              <a:buNone/>
              <a:defRPr sz="2533">
                <a:latin typeface="Outfit Black"/>
                <a:ea typeface="Outfit Black"/>
                <a:cs typeface="Outfit Black"/>
                <a:sym typeface="Outfit Black"/>
              </a:defRPr>
            </a:lvl3pPr>
            <a:lvl4pPr lvl="3" rtl="0">
              <a:lnSpc>
                <a:spcPct val="100000"/>
              </a:lnSpc>
              <a:spcBef>
                <a:spcPts val="0"/>
              </a:spcBef>
              <a:spcAft>
                <a:spcPts val="0"/>
              </a:spcAft>
              <a:buNone/>
              <a:defRPr sz="2533">
                <a:latin typeface="Outfit Black"/>
                <a:ea typeface="Outfit Black"/>
                <a:cs typeface="Outfit Black"/>
                <a:sym typeface="Outfit Black"/>
              </a:defRPr>
            </a:lvl4pPr>
            <a:lvl5pPr lvl="4" rtl="0">
              <a:lnSpc>
                <a:spcPct val="100000"/>
              </a:lnSpc>
              <a:spcBef>
                <a:spcPts val="0"/>
              </a:spcBef>
              <a:spcAft>
                <a:spcPts val="0"/>
              </a:spcAft>
              <a:buNone/>
              <a:defRPr sz="2533">
                <a:latin typeface="Outfit Black"/>
                <a:ea typeface="Outfit Black"/>
                <a:cs typeface="Outfit Black"/>
                <a:sym typeface="Outfit Black"/>
              </a:defRPr>
            </a:lvl5pPr>
            <a:lvl6pPr lvl="5" rtl="0">
              <a:lnSpc>
                <a:spcPct val="100000"/>
              </a:lnSpc>
              <a:spcBef>
                <a:spcPts val="0"/>
              </a:spcBef>
              <a:spcAft>
                <a:spcPts val="0"/>
              </a:spcAft>
              <a:buNone/>
              <a:defRPr sz="2533">
                <a:latin typeface="Outfit Black"/>
                <a:ea typeface="Outfit Black"/>
                <a:cs typeface="Outfit Black"/>
                <a:sym typeface="Outfit Black"/>
              </a:defRPr>
            </a:lvl6pPr>
            <a:lvl7pPr lvl="6" rtl="0">
              <a:lnSpc>
                <a:spcPct val="100000"/>
              </a:lnSpc>
              <a:spcBef>
                <a:spcPts val="0"/>
              </a:spcBef>
              <a:spcAft>
                <a:spcPts val="0"/>
              </a:spcAft>
              <a:buNone/>
              <a:defRPr sz="2533">
                <a:latin typeface="Outfit Black"/>
                <a:ea typeface="Outfit Black"/>
                <a:cs typeface="Outfit Black"/>
                <a:sym typeface="Outfit Black"/>
              </a:defRPr>
            </a:lvl7pPr>
            <a:lvl8pPr lvl="7" rtl="0">
              <a:lnSpc>
                <a:spcPct val="100000"/>
              </a:lnSpc>
              <a:spcBef>
                <a:spcPts val="0"/>
              </a:spcBef>
              <a:spcAft>
                <a:spcPts val="0"/>
              </a:spcAft>
              <a:buNone/>
              <a:defRPr sz="2533">
                <a:latin typeface="Outfit Black"/>
                <a:ea typeface="Outfit Black"/>
                <a:cs typeface="Outfit Black"/>
                <a:sym typeface="Outfit Black"/>
              </a:defRPr>
            </a:lvl8pPr>
            <a:lvl9pPr lvl="8" rtl="0">
              <a:lnSpc>
                <a:spcPct val="100000"/>
              </a:lnSpc>
              <a:spcBef>
                <a:spcPts val="0"/>
              </a:spcBef>
              <a:spcAft>
                <a:spcPts val="0"/>
              </a:spcAft>
              <a:buNone/>
              <a:defRPr sz="2533">
                <a:latin typeface="Outfit Black"/>
                <a:ea typeface="Outfit Black"/>
                <a:cs typeface="Outfit Black"/>
                <a:sym typeface="Outfit Black"/>
              </a:defRPr>
            </a:lvl9pPr>
          </a:lstStyle>
          <a:p>
            <a:endParaRPr/>
          </a:p>
        </p:txBody>
      </p:sp>
      <p:sp>
        <p:nvSpPr>
          <p:cNvPr id="112" name="Google Shape;112;p21"/>
          <p:cNvSpPr txBox="1">
            <a:spLocks noGrp="1"/>
          </p:cNvSpPr>
          <p:nvPr>
            <p:ph type="subTitle" idx="13"/>
          </p:nvPr>
        </p:nvSpPr>
        <p:spPr>
          <a:xfrm>
            <a:off x="2319333" y="5249067"/>
            <a:ext cx="3530800" cy="789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Tree>
    <p:extLst>
      <p:ext uri="{BB962C8B-B14F-4D97-AF65-F5344CB8AC3E}">
        <p14:creationId xmlns:p14="http://schemas.microsoft.com/office/powerpoint/2010/main" val="6361982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13"/>
        <p:cNvGrpSpPr/>
        <p:nvPr/>
      </p:nvGrpSpPr>
      <p:grpSpPr>
        <a:xfrm>
          <a:off x="0" y="0"/>
          <a:ext cx="0" cy="0"/>
          <a:chOff x="0" y="0"/>
          <a:chExt cx="0" cy="0"/>
        </a:xfrm>
      </p:grpSpPr>
      <p:sp>
        <p:nvSpPr>
          <p:cNvPr id="114" name="Google Shape;114;p22"/>
          <p:cNvSpPr txBox="1">
            <a:spLocks noGrp="1"/>
          </p:cNvSpPr>
          <p:nvPr>
            <p:ph type="subTitle" idx="1"/>
          </p:nvPr>
        </p:nvSpPr>
        <p:spPr>
          <a:xfrm>
            <a:off x="7558333" y="3253356"/>
            <a:ext cx="3530800" cy="609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None/>
              <a:defRPr sz="2533">
                <a:latin typeface="Outfit Black"/>
                <a:ea typeface="Outfit Black"/>
                <a:cs typeface="Outfit Black"/>
                <a:sym typeface="Outfit Black"/>
              </a:defRPr>
            </a:lvl1pPr>
            <a:lvl2pPr lvl="1" rtl="0">
              <a:lnSpc>
                <a:spcPct val="100000"/>
              </a:lnSpc>
              <a:spcBef>
                <a:spcPts val="0"/>
              </a:spcBef>
              <a:spcAft>
                <a:spcPts val="0"/>
              </a:spcAft>
              <a:buNone/>
              <a:defRPr sz="2533">
                <a:latin typeface="Outfit Black"/>
                <a:ea typeface="Outfit Black"/>
                <a:cs typeface="Outfit Black"/>
                <a:sym typeface="Outfit Black"/>
              </a:defRPr>
            </a:lvl2pPr>
            <a:lvl3pPr lvl="2" rtl="0">
              <a:lnSpc>
                <a:spcPct val="100000"/>
              </a:lnSpc>
              <a:spcBef>
                <a:spcPts val="0"/>
              </a:spcBef>
              <a:spcAft>
                <a:spcPts val="0"/>
              </a:spcAft>
              <a:buNone/>
              <a:defRPr sz="2533">
                <a:latin typeface="Outfit Black"/>
                <a:ea typeface="Outfit Black"/>
                <a:cs typeface="Outfit Black"/>
                <a:sym typeface="Outfit Black"/>
              </a:defRPr>
            </a:lvl3pPr>
            <a:lvl4pPr lvl="3" rtl="0">
              <a:lnSpc>
                <a:spcPct val="100000"/>
              </a:lnSpc>
              <a:spcBef>
                <a:spcPts val="0"/>
              </a:spcBef>
              <a:spcAft>
                <a:spcPts val="0"/>
              </a:spcAft>
              <a:buNone/>
              <a:defRPr sz="2533">
                <a:latin typeface="Outfit Black"/>
                <a:ea typeface="Outfit Black"/>
                <a:cs typeface="Outfit Black"/>
                <a:sym typeface="Outfit Black"/>
              </a:defRPr>
            </a:lvl4pPr>
            <a:lvl5pPr lvl="4" rtl="0">
              <a:lnSpc>
                <a:spcPct val="100000"/>
              </a:lnSpc>
              <a:spcBef>
                <a:spcPts val="0"/>
              </a:spcBef>
              <a:spcAft>
                <a:spcPts val="0"/>
              </a:spcAft>
              <a:buNone/>
              <a:defRPr sz="2533">
                <a:latin typeface="Outfit Black"/>
                <a:ea typeface="Outfit Black"/>
                <a:cs typeface="Outfit Black"/>
                <a:sym typeface="Outfit Black"/>
              </a:defRPr>
            </a:lvl5pPr>
            <a:lvl6pPr lvl="5" rtl="0">
              <a:lnSpc>
                <a:spcPct val="100000"/>
              </a:lnSpc>
              <a:spcBef>
                <a:spcPts val="0"/>
              </a:spcBef>
              <a:spcAft>
                <a:spcPts val="0"/>
              </a:spcAft>
              <a:buNone/>
              <a:defRPr sz="2533">
                <a:latin typeface="Outfit Black"/>
                <a:ea typeface="Outfit Black"/>
                <a:cs typeface="Outfit Black"/>
                <a:sym typeface="Outfit Black"/>
              </a:defRPr>
            </a:lvl6pPr>
            <a:lvl7pPr lvl="6" rtl="0">
              <a:lnSpc>
                <a:spcPct val="100000"/>
              </a:lnSpc>
              <a:spcBef>
                <a:spcPts val="0"/>
              </a:spcBef>
              <a:spcAft>
                <a:spcPts val="0"/>
              </a:spcAft>
              <a:buNone/>
              <a:defRPr sz="2533">
                <a:latin typeface="Outfit Black"/>
                <a:ea typeface="Outfit Black"/>
                <a:cs typeface="Outfit Black"/>
                <a:sym typeface="Outfit Black"/>
              </a:defRPr>
            </a:lvl7pPr>
            <a:lvl8pPr lvl="7" rtl="0">
              <a:lnSpc>
                <a:spcPct val="100000"/>
              </a:lnSpc>
              <a:spcBef>
                <a:spcPts val="0"/>
              </a:spcBef>
              <a:spcAft>
                <a:spcPts val="0"/>
              </a:spcAft>
              <a:buNone/>
              <a:defRPr sz="2533">
                <a:latin typeface="Outfit Black"/>
                <a:ea typeface="Outfit Black"/>
                <a:cs typeface="Outfit Black"/>
                <a:sym typeface="Outfit Black"/>
              </a:defRPr>
            </a:lvl8pPr>
            <a:lvl9pPr lvl="8" rtl="0">
              <a:lnSpc>
                <a:spcPct val="100000"/>
              </a:lnSpc>
              <a:spcBef>
                <a:spcPts val="0"/>
              </a:spcBef>
              <a:spcAft>
                <a:spcPts val="0"/>
              </a:spcAft>
              <a:buNone/>
              <a:defRPr sz="2533">
                <a:latin typeface="Outfit Black"/>
                <a:ea typeface="Outfit Black"/>
                <a:cs typeface="Outfit Black"/>
                <a:sym typeface="Outfit Black"/>
              </a:defRPr>
            </a:lvl9pPr>
          </a:lstStyle>
          <a:p>
            <a:endParaRPr/>
          </a:p>
        </p:txBody>
      </p:sp>
      <p:sp>
        <p:nvSpPr>
          <p:cNvPr id="115" name="Google Shape;115;p22"/>
          <p:cNvSpPr txBox="1">
            <a:spLocks noGrp="1"/>
          </p:cNvSpPr>
          <p:nvPr>
            <p:ph type="subTitle" idx="2"/>
          </p:nvPr>
        </p:nvSpPr>
        <p:spPr>
          <a:xfrm>
            <a:off x="7558333" y="3750657"/>
            <a:ext cx="3530800" cy="789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116" name="Google Shape;116;p22"/>
          <p:cNvSpPr txBox="1">
            <a:spLocks noGrp="1"/>
          </p:cNvSpPr>
          <p:nvPr>
            <p:ph type="subTitle" idx="3"/>
          </p:nvPr>
        </p:nvSpPr>
        <p:spPr>
          <a:xfrm>
            <a:off x="7558333" y="1754933"/>
            <a:ext cx="3530800" cy="609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None/>
              <a:defRPr sz="2533">
                <a:latin typeface="Outfit Black"/>
                <a:ea typeface="Outfit Black"/>
                <a:cs typeface="Outfit Black"/>
                <a:sym typeface="Outfit Black"/>
              </a:defRPr>
            </a:lvl1pPr>
            <a:lvl2pPr lvl="1" rtl="0">
              <a:lnSpc>
                <a:spcPct val="100000"/>
              </a:lnSpc>
              <a:spcBef>
                <a:spcPts val="0"/>
              </a:spcBef>
              <a:spcAft>
                <a:spcPts val="0"/>
              </a:spcAft>
              <a:buNone/>
              <a:defRPr sz="2533">
                <a:latin typeface="Outfit Black"/>
                <a:ea typeface="Outfit Black"/>
                <a:cs typeface="Outfit Black"/>
                <a:sym typeface="Outfit Black"/>
              </a:defRPr>
            </a:lvl2pPr>
            <a:lvl3pPr lvl="2" rtl="0">
              <a:lnSpc>
                <a:spcPct val="100000"/>
              </a:lnSpc>
              <a:spcBef>
                <a:spcPts val="0"/>
              </a:spcBef>
              <a:spcAft>
                <a:spcPts val="0"/>
              </a:spcAft>
              <a:buNone/>
              <a:defRPr sz="2533">
                <a:latin typeface="Outfit Black"/>
                <a:ea typeface="Outfit Black"/>
                <a:cs typeface="Outfit Black"/>
                <a:sym typeface="Outfit Black"/>
              </a:defRPr>
            </a:lvl3pPr>
            <a:lvl4pPr lvl="3" rtl="0">
              <a:lnSpc>
                <a:spcPct val="100000"/>
              </a:lnSpc>
              <a:spcBef>
                <a:spcPts val="0"/>
              </a:spcBef>
              <a:spcAft>
                <a:spcPts val="0"/>
              </a:spcAft>
              <a:buNone/>
              <a:defRPr sz="2533">
                <a:latin typeface="Outfit Black"/>
                <a:ea typeface="Outfit Black"/>
                <a:cs typeface="Outfit Black"/>
                <a:sym typeface="Outfit Black"/>
              </a:defRPr>
            </a:lvl4pPr>
            <a:lvl5pPr lvl="4" rtl="0">
              <a:lnSpc>
                <a:spcPct val="100000"/>
              </a:lnSpc>
              <a:spcBef>
                <a:spcPts val="0"/>
              </a:spcBef>
              <a:spcAft>
                <a:spcPts val="0"/>
              </a:spcAft>
              <a:buNone/>
              <a:defRPr sz="2533">
                <a:latin typeface="Outfit Black"/>
                <a:ea typeface="Outfit Black"/>
                <a:cs typeface="Outfit Black"/>
                <a:sym typeface="Outfit Black"/>
              </a:defRPr>
            </a:lvl5pPr>
            <a:lvl6pPr lvl="5" rtl="0">
              <a:lnSpc>
                <a:spcPct val="100000"/>
              </a:lnSpc>
              <a:spcBef>
                <a:spcPts val="0"/>
              </a:spcBef>
              <a:spcAft>
                <a:spcPts val="0"/>
              </a:spcAft>
              <a:buNone/>
              <a:defRPr sz="2533">
                <a:latin typeface="Outfit Black"/>
                <a:ea typeface="Outfit Black"/>
                <a:cs typeface="Outfit Black"/>
                <a:sym typeface="Outfit Black"/>
              </a:defRPr>
            </a:lvl6pPr>
            <a:lvl7pPr lvl="6" rtl="0">
              <a:lnSpc>
                <a:spcPct val="100000"/>
              </a:lnSpc>
              <a:spcBef>
                <a:spcPts val="0"/>
              </a:spcBef>
              <a:spcAft>
                <a:spcPts val="0"/>
              </a:spcAft>
              <a:buNone/>
              <a:defRPr sz="2533">
                <a:latin typeface="Outfit Black"/>
                <a:ea typeface="Outfit Black"/>
                <a:cs typeface="Outfit Black"/>
                <a:sym typeface="Outfit Black"/>
              </a:defRPr>
            </a:lvl7pPr>
            <a:lvl8pPr lvl="7" rtl="0">
              <a:lnSpc>
                <a:spcPct val="100000"/>
              </a:lnSpc>
              <a:spcBef>
                <a:spcPts val="0"/>
              </a:spcBef>
              <a:spcAft>
                <a:spcPts val="0"/>
              </a:spcAft>
              <a:buNone/>
              <a:defRPr sz="2533">
                <a:latin typeface="Outfit Black"/>
                <a:ea typeface="Outfit Black"/>
                <a:cs typeface="Outfit Black"/>
                <a:sym typeface="Outfit Black"/>
              </a:defRPr>
            </a:lvl8pPr>
            <a:lvl9pPr lvl="8" rtl="0">
              <a:lnSpc>
                <a:spcPct val="100000"/>
              </a:lnSpc>
              <a:spcBef>
                <a:spcPts val="0"/>
              </a:spcBef>
              <a:spcAft>
                <a:spcPts val="0"/>
              </a:spcAft>
              <a:buNone/>
              <a:defRPr sz="2533">
                <a:latin typeface="Outfit Black"/>
                <a:ea typeface="Outfit Black"/>
                <a:cs typeface="Outfit Black"/>
                <a:sym typeface="Outfit Black"/>
              </a:defRPr>
            </a:lvl9pPr>
          </a:lstStyle>
          <a:p>
            <a:endParaRPr/>
          </a:p>
        </p:txBody>
      </p:sp>
      <p:sp>
        <p:nvSpPr>
          <p:cNvPr id="117" name="Google Shape;117;p22"/>
          <p:cNvSpPr txBox="1">
            <a:spLocks noGrp="1"/>
          </p:cNvSpPr>
          <p:nvPr>
            <p:ph type="subTitle" idx="4"/>
          </p:nvPr>
        </p:nvSpPr>
        <p:spPr>
          <a:xfrm>
            <a:off x="7558333" y="2252219"/>
            <a:ext cx="3530800" cy="789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118" name="Google Shape;118;p22"/>
          <p:cNvSpPr txBox="1">
            <a:spLocks noGrp="1"/>
          </p:cNvSpPr>
          <p:nvPr>
            <p:ph type="subTitle" idx="5"/>
          </p:nvPr>
        </p:nvSpPr>
        <p:spPr>
          <a:xfrm>
            <a:off x="7558333" y="4751780"/>
            <a:ext cx="3530800" cy="609600"/>
          </a:xfrm>
          <a:prstGeom prst="rect">
            <a:avLst/>
          </a:prstGeom>
          <a:noFill/>
        </p:spPr>
        <p:txBody>
          <a:bodyPr spcFirstLastPara="1" wrap="square" lIns="91425" tIns="91425" rIns="91425" bIns="91425" anchor="b" anchorCtr="0">
            <a:noAutofit/>
          </a:bodyPr>
          <a:lstStyle>
            <a:lvl1pPr lvl="0" rtl="0">
              <a:lnSpc>
                <a:spcPct val="100000"/>
              </a:lnSpc>
              <a:spcBef>
                <a:spcPts val="0"/>
              </a:spcBef>
              <a:spcAft>
                <a:spcPts val="0"/>
              </a:spcAft>
              <a:buNone/>
              <a:defRPr sz="2533">
                <a:latin typeface="Outfit Black"/>
                <a:ea typeface="Outfit Black"/>
                <a:cs typeface="Outfit Black"/>
                <a:sym typeface="Outfit Black"/>
              </a:defRPr>
            </a:lvl1pPr>
            <a:lvl2pPr lvl="1" rtl="0">
              <a:lnSpc>
                <a:spcPct val="100000"/>
              </a:lnSpc>
              <a:spcBef>
                <a:spcPts val="0"/>
              </a:spcBef>
              <a:spcAft>
                <a:spcPts val="0"/>
              </a:spcAft>
              <a:buNone/>
              <a:defRPr sz="2533">
                <a:latin typeface="Outfit Black"/>
                <a:ea typeface="Outfit Black"/>
                <a:cs typeface="Outfit Black"/>
                <a:sym typeface="Outfit Black"/>
              </a:defRPr>
            </a:lvl2pPr>
            <a:lvl3pPr lvl="2" rtl="0">
              <a:lnSpc>
                <a:spcPct val="100000"/>
              </a:lnSpc>
              <a:spcBef>
                <a:spcPts val="0"/>
              </a:spcBef>
              <a:spcAft>
                <a:spcPts val="0"/>
              </a:spcAft>
              <a:buNone/>
              <a:defRPr sz="2533">
                <a:latin typeface="Outfit Black"/>
                <a:ea typeface="Outfit Black"/>
                <a:cs typeface="Outfit Black"/>
                <a:sym typeface="Outfit Black"/>
              </a:defRPr>
            </a:lvl3pPr>
            <a:lvl4pPr lvl="3" rtl="0">
              <a:lnSpc>
                <a:spcPct val="100000"/>
              </a:lnSpc>
              <a:spcBef>
                <a:spcPts val="0"/>
              </a:spcBef>
              <a:spcAft>
                <a:spcPts val="0"/>
              </a:spcAft>
              <a:buNone/>
              <a:defRPr sz="2533">
                <a:latin typeface="Outfit Black"/>
                <a:ea typeface="Outfit Black"/>
                <a:cs typeface="Outfit Black"/>
                <a:sym typeface="Outfit Black"/>
              </a:defRPr>
            </a:lvl4pPr>
            <a:lvl5pPr lvl="4" rtl="0">
              <a:lnSpc>
                <a:spcPct val="100000"/>
              </a:lnSpc>
              <a:spcBef>
                <a:spcPts val="0"/>
              </a:spcBef>
              <a:spcAft>
                <a:spcPts val="0"/>
              </a:spcAft>
              <a:buNone/>
              <a:defRPr sz="2533">
                <a:latin typeface="Outfit Black"/>
                <a:ea typeface="Outfit Black"/>
                <a:cs typeface="Outfit Black"/>
                <a:sym typeface="Outfit Black"/>
              </a:defRPr>
            </a:lvl5pPr>
            <a:lvl6pPr lvl="5" rtl="0">
              <a:lnSpc>
                <a:spcPct val="100000"/>
              </a:lnSpc>
              <a:spcBef>
                <a:spcPts val="0"/>
              </a:spcBef>
              <a:spcAft>
                <a:spcPts val="0"/>
              </a:spcAft>
              <a:buNone/>
              <a:defRPr sz="2533">
                <a:latin typeface="Outfit Black"/>
                <a:ea typeface="Outfit Black"/>
                <a:cs typeface="Outfit Black"/>
                <a:sym typeface="Outfit Black"/>
              </a:defRPr>
            </a:lvl6pPr>
            <a:lvl7pPr lvl="6" rtl="0">
              <a:lnSpc>
                <a:spcPct val="100000"/>
              </a:lnSpc>
              <a:spcBef>
                <a:spcPts val="0"/>
              </a:spcBef>
              <a:spcAft>
                <a:spcPts val="0"/>
              </a:spcAft>
              <a:buNone/>
              <a:defRPr sz="2533">
                <a:latin typeface="Outfit Black"/>
                <a:ea typeface="Outfit Black"/>
                <a:cs typeface="Outfit Black"/>
                <a:sym typeface="Outfit Black"/>
              </a:defRPr>
            </a:lvl7pPr>
            <a:lvl8pPr lvl="7" rtl="0">
              <a:lnSpc>
                <a:spcPct val="100000"/>
              </a:lnSpc>
              <a:spcBef>
                <a:spcPts val="0"/>
              </a:spcBef>
              <a:spcAft>
                <a:spcPts val="0"/>
              </a:spcAft>
              <a:buNone/>
              <a:defRPr sz="2533">
                <a:latin typeface="Outfit Black"/>
                <a:ea typeface="Outfit Black"/>
                <a:cs typeface="Outfit Black"/>
                <a:sym typeface="Outfit Black"/>
              </a:defRPr>
            </a:lvl8pPr>
            <a:lvl9pPr lvl="8" rtl="0">
              <a:lnSpc>
                <a:spcPct val="100000"/>
              </a:lnSpc>
              <a:spcBef>
                <a:spcPts val="0"/>
              </a:spcBef>
              <a:spcAft>
                <a:spcPts val="0"/>
              </a:spcAft>
              <a:buNone/>
              <a:defRPr sz="2533">
                <a:latin typeface="Outfit Black"/>
                <a:ea typeface="Outfit Black"/>
                <a:cs typeface="Outfit Black"/>
                <a:sym typeface="Outfit Black"/>
              </a:defRPr>
            </a:lvl9pPr>
          </a:lstStyle>
          <a:p>
            <a:endParaRPr/>
          </a:p>
        </p:txBody>
      </p:sp>
      <p:sp>
        <p:nvSpPr>
          <p:cNvPr id="119" name="Google Shape;119;p22"/>
          <p:cNvSpPr txBox="1">
            <a:spLocks noGrp="1"/>
          </p:cNvSpPr>
          <p:nvPr>
            <p:ph type="subTitle" idx="6"/>
          </p:nvPr>
        </p:nvSpPr>
        <p:spPr>
          <a:xfrm>
            <a:off x="7558333" y="5249067"/>
            <a:ext cx="3530800" cy="789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120" name="Google Shape;120;p22"/>
          <p:cNvSpPr txBox="1">
            <a:spLocks noGrp="1"/>
          </p:cNvSpPr>
          <p:nvPr>
            <p:ph type="title"/>
          </p:nvPr>
        </p:nvSpPr>
        <p:spPr>
          <a:xfrm>
            <a:off x="960000" y="618400"/>
            <a:ext cx="10272000" cy="789600"/>
          </a:xfrm>
          <a:prstGeom prst="rect">
            <a:avLst/>
          </a:prstGeom>
          <a:noFill/>
        </p:spPr>
        <p:txBody>
          <a:bodyPr spcFirstLastPara="1" wrap="square" lIns="91425" tIns="91425" rIns="91425" bIns="91425" anchor="t" anchorCtr="0">
            <a:noAutofit/>
          </a:bodyPr>
          <a:lstStyle>
            <a:lvl1pPr lvl="0" rtl="0">
              <a:spcBef>
                <a:spcPts val="0"/>
              </a:spcBef>
              <a:spcAft>
                <a:spcPts val="0"/>
              </a:spcAft>
              <a:buSzPts val="2600"/>
              <a:buFont typeface="Fredoka One"/>
              <a:buNone/>
              <a:defRPr/>
            </a:lvl1pPr>
            <a:lvl2pPr lvl="1" algn="ctr" rtl="0">
              <a:spcBef>
                <a:spcPts val="0"/>
              </a:spcBef>
              <a:spcAft>
                <a:spcPts val="0"/>
              </a:spcAft>
              <a:buSzPts val="2600"/>
              <a:buFont typeface="Fredoka One"/>
              <a:buNone/>
              <a:defRPr>
                <a:latin typeface="Fredoka One"/>
                <a:ea typeface="Fredoka One"/>
                <a:cs typeface="Fredoka One"/>
                <a:sym typeface="Fredoka One"/>
              </a:defRPr>
            </a:lvl2pPr>
            <a:lvl3pPr lvl="2" algn="ctr" rtl="0">
              <a:spcBef>
                <a:spcPts val="0"/>
              </a:spcBef>
              <a:spcAft>
                <a:spcPts val="0"/>
              </a:spcAft>
              <a:buSzPts val="2600"/>
              <a:buFont typeface="Fredoka One"/>
              <a:buNone/>
              <a:defRPr>
                <a:latin typeface="Fredoka One"/>
                <a:ea typeface="Fredoka One"/>
                <a:cs typeface="Fredoka One"/>
                <a:sym typeface="Fredoka One"/>
              </a:defRPr>
            </a:lvl3pPr>
            <a:lvl4pPr lvl="3" algn="ctr" rtl="0">
              <a:spcBef>
                <a:spcPts val="0"/>
              </a:spcBef>
              <a:spcAft>
                <a:spcPts val="0"/>
              </a:spcAft>
              <a:buSzPts val="2600"/>
              <a:buFont typeface="Fredoka One"/>
              <a:buNone/>
              <a:defRPr>
                <a:latin typeface="Fredoka One"/>
                <a:ea typeface="Fredoka One"/>
                <a:cs typeface="Fredoka One"/>
                <a:sym typeface="Fredoka One"/>
              </a:defRPr>
            </a:lvl4pPr>
            <a:lvl5pPr lvl="4" algn="ctr" rtl="0">
              <a:spcBef>
                <a:spcPts val="0"/>
              </a:spcBef>
              <a:spcAft>
                <a:spcPts val="0"/>
              </a:spcAft>
              <a:buSzPts val="2600"/>
              <a:buFont typeface="Fredoka One"/>
              <a:buNone/>
              <a:defRPr>
                <a:latin typeface="Fredoka One"/>
                <a:ea typeface="Fredoka One"/>
                <a:cs typeface="Fredoka One"/>
                <a:sym typeface="Fredoka One"/>
              </a:defRPr>
            </a:lvl5pPr>
            <a:lvl6pPr lvl="5" algn="ctr" rtl="0">
              <a:spcBef>
                <a:spcPts val="0"/>
              </a:spcBef>
              <a:spcAft>
                <a:spcPts val="0"/>
              </a:spcAft>
              <a:buSzPts val="2600"/>
              <a:buFont typeface="Fredoka One"/>
              <a:buNone/>
              <a:defRPr>
                <a:latin typeface="Fredoka One"/>
                <a:ea typeface="Fredoka One"/>
                <a:cs typeface="Fredoka One"/>
                <a:sym typeface="Fredoka One"/>
              </a:defRPr>
            </a:lvl6pPr>
            <a:lvl7pPr lvl="6" algn="ctr" rtl="0">
              <a:spcBef>
                <a:spcPts val="0"/>
              </a:spcBef>
              <a:spcAft>
                <a:spcPts val="0"/>
              </a:spcAft>
              <a:buSzPts val="2600"/>
              <a:buFont typeface="Fredoka One"/>
              <a:buNone/>
              <a:defRPr>
                <a:latin typeface="Fredoka One"/>
                <a:ea typeface="Fredoka One"/>
                <a:cs typeface="Fredoka One"/>
                <a:sym typeface="Fredoka One"/>
              </a:defRPr>
            </a:lvl7pPr>
            <a:lvl8pPr lvl="7" algn="ctr" rtl="0">
              <a:spcBef>
                <a:spcPts val="0"/>
              </a:spcBef>
              <a:spcAft>
                <a:spcPts val="0"/>
              </a:spcAft>
              <a:buSzPts val="2600"/>
              <a:buFont typeface="Fredoka One"/>
              <a:buNone/>
              <a:defRPr>
                <a:latin typeface="Fredoka One"/>
                <a:ea typeface="Fredoka One"/>
                <a:cs typeface="Fredoka One"/>
                <a:sym typeface="Fredoka One"/>
              </a:defRPr>
            </a:lvl8pPr>
            <a:lvl9pPr lvl="8" algn="ctr" rtl="0">
              <a:spcBef>
                <a:spcPts val="0"/>
              </a:spcBef>
              <a:spcAft>
                <a:spcPts val="0"/>
              </a:spcAft>
              <a:buSzPts val="2600"/>
              <a:buFont typeface="Fredoka One"/>
              <a:buNone/>
              <a:defRPr>
                <a:latin typeface="Fredoka One"/>
                <a:ea typeface="Fredoka One"/>
                <a:cs typeface="Fredoka One"/>
                <a:sym typeface="Fredoka One"/>
              </a:defRPr>
            </a:lvl9pPr>
          </a:lstStyle>
          <a:p>
            <a:endParaRPr/>
          </a:p>
        </p:txBody>
      </p:sp>
      <p:sp>
        <p:nvSpPr>
          <p:cNvPr id="121" name="Google Shape;121;p22"/>
          <p:cNvSpPr txBox="1">
            <a:spLocks noGrp="1"/>
          </p:cNvSpPr>
          <p:nvPr>
            <p:ph type="subTitle" idx="7"/>
          </p:nvPr>
        </p:nvSpPr>
        <p:spPr>
          <a:xfrm>
            <a:off x="2319333" y="1754933"/>
            <a:ext cx="3530800" cy="609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None/>
              <a:defRPr sz="2533">
                <a:latin typeface="Outfit Black"/>
                <a:ea typeface="Outfit Black"/>
                <a:cs typeface="Outfit Black"/>
                <a:sym typeface="Outfit Black"/>
              </a:defRPr>
            </a:lvl1pPr>
            <a:lvl2pPr lvl="1" rtl="0">
              <a:lnSpc>
                <a:spcPct val="100000"/>
              </a:lnSpc>
              <a:spcBef>
                <a:spcPts val="0"/>
              </a:spcBef>
              <a:spcAft>
                <a:spcPts val="0"/>
              </a:spcAft>
              <a:buNone/>
              <a:defRPr sz="2533">
                <a:latin typeface="Outfit Black"/>
                <a:ea typeface="Outfit Black"/>
                <a:cs typeface="Outfit Black"/>
                <a:sym typeface="Outfit Black"/>
              </a:defRPr>
            </a:lvl2pPr>
            <a:lvl3pPr lvl="2" rtl="0">
              <a:lnSpc>
                <a:spcPct val="100000"/>
              </a:lnSpc>
              <a:spcBef>
                <a:spcPts val="0"/>
              </a:spcBef>
              <a:spcAft>
                <a:spcPts val="0"/>
              </a:spcAft>
              <a:buNone/>
              <a:defRPr sz="2533">
                <a:latin typeface="Outfit Black"/>
                <a:ea typeface="Outfit Black"/>
                <a:cs typeface="Outfit Black"/>
                <a:sym typeface="Outfit Black"/>
              </a:defRPr>
            </a:lvl3pPr>
            <a:lvl4pPr lvl="3" rtl="0">
              <a:lnSpc>
                <a:spcPct val="100000"/>
              </a:lnSpc>
              <a:spcBef>
                <a:spcPts val="0"/>
              </a:spcBef>
              <a:spcAft>
                <a:spcPts val="0"/>
              </a:spcAft>
              <a:buNone/>
              <a:defRPr sz="2533">
                <a:latin typeface="Outfit Black"/>
                <a:ea typeface="Outfit Black"/>
                <a:cs typeface="Outfit Black"/>
                <a:sym typeface="Outfit Black"/>
              </a:defRPr>
            </a:lvl4pPr>
            <a:lvl5pPr lvl="4" rtl="0">
              <a:lnSpc>
                <a:spcPct val="100000"/>
              </a:lnSpc>
              <a:spcBef>
                <a:spcPts val="0"/>
              </a:spcBef>
              <a:spcAft>
                <a:spcPts val="0"/>
              </a:spcAft>
              <a:buNone/>
              <a:defRPr sz="2533">
                <a:latin typeface="Outfit Black"/>
                <a:ea typeface="Outfit Black"/>
                <a:cs typeface="Outfit Black"/>
                <a:sym typeface="Outfit Black"/>
              </a:defRPr>
            </a:lvl5pPr>
            <a:lvl6pPr lvl="5" rtl="0">
              <a:lnSpc>
                <a:spcPct val="100000"/>
              </a:lnSpc>
              <a:spcBef>
                <a:spcPts val="0"/>
              </a:spcBef>
              <a:spcAft>
                <a:spcPts val="0"/>
              </a:spcAft>
              <a:buNone/>
              <a:defRPr sz="2533">
                <a:latin typeface="Outfit Black"/>
                <a:ea typeface="Outfit Black"/>
                <a:cs typeface="Outfit Black"/>
                <a:sym typeface="Outfit Black"/>
              </a:defRPr>
            </a:lvl6pPr>
            <a:lvl7pPr lvl="6" rtl="0">
              <a:lnSpc>
                <a:spcPct val="100000"/>
              </a:lnSpc>
              <a:spcBef>
                <a:spcPts val="0"/>
              </a:spcBef>
              <a:spcAft>
                <a:spcPts val="0"/>
              </a:spcAft>
              <a:buNone/>
              <a:defRPr sz="2533">
                <a:latin typeface="Outfit Black"/>
                <a:ea typeface="Outfit Black"/>
                <a:cs typeface="Outfit Black"/>
                <a:sym typeface="Outfit Black"/>
              </a:defRPr>
            </a:lvl7pPr>
            <a:lvl8pPr lvl="7" rtl="0">
              <a:lnSpc>
                <a:spcPct val="100000"/>
              </a:lnSpc>
              <a:spcBef>
                <a:spcPts val="0"/>
              </a:spcBef>
              <a:spcAft>
                <a:spcPts val="0"/>
              </a:spcAft>
              <a:buNone/>
              <a:defRPr sz="2533">
                <a:latin typeface="Outfit Black"/>
                <a:ea typeface="Outfit Black"/>
                <a:cs typeface="Outfit Black"/>
                <a:sym typeface="Outfit Black"/>
              </a:defRPr>
            </a:lvl8pPr>
            <a:lvl9pPr lvl="8" rtl="0">
              <a:lnSpc>
                <a:spcPct val="100000"/>
              </a:lnSpc>
              <a:spcBef>
                <a:spcPts val="0"/>
              </a:spcBef>
              <a:spcAft>
                <a:spcPts val="0"/>
              </a:spcAft>
              <a:buNone/>
              <a:defRPr sz="2533">
                <a:latin typeface="Outfit Black"/>
                <a:ea typeface="Outfit Black"/>
                <a:cs typeface="Outfit Black"/>
                <a:sym typeface="Outfit Black"/>
              </a:defRPr>
            </a:lvl9pPr>
          </a:lstStyle>
          <a:p>
            <a:endParaRPr/>
          </a:p>
        </p:txBody>
      </p:sp>
      <p:sp>
        <p:nvSpPr>
          <p:cNvPr id="122" name="Google Shape;122;p22"/>
          <p:cNvSpPr txBox="1">
            <a:spLocks noGrp="1"/>
          </p:cNvSpPr>
          <p:nvPr>
            <p:ph type="subTitle" idx="8"/>
          </p:nvPr>
        </p:nvSpPr>
        <p:spPr>
          <a:xfrm>
            <a:off x="2319333" y="2252219"/>
            <a:ext cx="3530800" cy="789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123" name="Google Shape;123;p22"/>
          <p:cNvSpPr txBox="1">
            <a:spLocks noGrp="1"/>
          </p:cNvSpPr>
          <p:nvPr>
            <p:ph type="subTitle" idx="9"/>
          </p:nvPr>
        </p:nvSpPr>
        <p:spPr>
          <a:xfrm>
            <a:off x="2319333" y="3253356"/>
            <a:ext cx="3530800" cy="609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None/>
              <a:defRPr sz="2533">
                <a:latin typeface="Outfit Black"/>
                <a:ea typeface="Outfit Black"/>
                <a:cs typeface="Outfit Black"/>
                <a:sym typeface="Outfit Black"/>
              </a:defRPr>
            </a:lvl1pPr>
            <a:lvl2pPr lvl="1" rtl="0">
              <a:lnSpc>
                <a:spcPct val="100000"/>
              </a:lnSpc>
              <a:spcBef>
                <a:spcPts val="0"/>
              </a:spcBef>
              <a:spcAft>
                <a:spcPts val="0"/>
              </a:spcAft>
              <a:buNone/>
              <a:defRPr sz="2533">
                <a:latin typeface="Outfit Black"/>
                <a:ea typeface="Outfit Black"/>
                <a:cs typeface="Outfit Black"/>
                <a:sym typeface="Outfit Black"/>
              </a:defRPr>
            </a:lvl2pPr>
            <a:lvl3pPr lvl="2" rtl="0">
              <a:lnSpc>
                <a:spcPct val="100000"/>
              </a:lnSpc>
              <a:spcBef>
                <a:spcPts val="0"/>
              </a:spcBef>
              <a:spcAft>
                <a:spcPts val="0"/>
              </a:spcAft>
              <a:buNone/>
              <a:defRPr sz="2533">
                <a:latin typeface="Outfit Black"/>
                <a:ea typeface="Outfit Black"/>
                <a:cs typeface="Outfit Black"/>
                <a:sym typeface="Outfit Black"/>
              </a:defRPr>
            </a:lvl3pPr>
            <a:lvl4pPr lvl="3" rtl="0">
              <a:lnSpc>
                <a:spcPct val="100000"/>
              </a:lnSpc>
              <a:spcBef>
                <a:spcPts val="0"/>
              </a:spcBef>
              <a:spcAft>
                <a:spcPts val="0"/>
              </a:spcAft>
              <a:buNone/>
              <a:defRPr sz="2533">
                <a:latin typeface="Outfit Black"/>
                <a:ea typeface="Outfit Black"/>
                <a:cs typeface="Outfit Black"/>
                <a:sym typeface="Outfit Black"/>
              </a:defRPr>
            </a:lvl4pPr>
            <a:lvl5pPr lvl="4" rtl="0">
              <a:lnSpc>
                <a:spcPct val="100000"/>
              </a:lnSpc>
              <a:spcBef>
                <a:spcPts val="0"/>
              </a:spcBef>
              <a:spcAft>
                <a:spcPts val="0"/>
              </a:spcAft>
              <a:buNone/>
              <a:defRPr sz="2533">
                <a:latin typeface="Outfit Black"/>
                <a:ea typeface="Outfit Black"/>
                <a:cs typeface="Outfit Black"/>
                <a:sym typeface="Outfit Black"/>
              </a:defRPr>
            </a:lvl5pPr>
            <a:lvl6pPr lvl="5" rtl="0">
              <a:lnSpc>
                <a:spcPct val="100000"/>
              </a:lnSpc>
              <a:spcBef>
                <a:spcPts val="0"/>
              </a:spcBef>
              <a:spcAft>
                <a:spcPts val="0"/>
              </a:spcAft>
              <a:buNone/>
              <a:defRPr sz="2533">
                <a:latin typeface="Outfit Black"/>
                <a:ea typeface="Outfit Black"/>
                <a:cs typeface="Outfit Black"/>
                <a:sym typeface="Outfit Black"/>
              </a:defRPr>
            </a:lvl6pPr>
            <a:lvl7pPr lvl="6" rtl="0">
              <a:lnSpc>
                <a:spcPct val="100000"/>
              </a:lnSpc>
              <a:spcBef>
                <a:spcPts val="0"/>
              </a:spcBef>
              <a:spcAft>
                <a:spcPts val="0"/>
              </a:spcAft>
              <a:buNone/>
              <a:defRPr sz="2533">
                <a:latin typeface="Outfit Black"/>
                <a:ea typeface="Outfit Black"/>
                <a:cs typeface="Outfit Black"/>
                <a:sym typeface="Outfit Black"/>
              </a:defRPr>
            </a:lvl7pPr>
            <a:lvl8pPr lvl="7" rtl="0">
              <a:lnSpc>
                <a:spcPct val="100000"/>
              </a:lnSpc>
              <a:spcBef>
                <a:spcPts val="0"/>
              </a:spcBef>
              <a:spcAft>
                <a:spcPts val="0"/>
              </a:spcAft>
              <a:buNone/>
              <a:defRPr sz="2533">
                <a:latin typeface="Outfit Black"/>
                <a:ea typeface="Outfit Black"/>
                <a:cs typeface="Outfit Black"/>
                <a:sym typeface="Outfit Black"/>
              </a:defRPr>
            </a:lvl8pPr>
            <a:lvl9pPr lvl="8" rtl="0">
              <a:lnSpc>
                <a:spcPct val="100000"/>
              </a:lnSpc>
              <a:spcBef>
                <a:spcPts val="0"/>
              </a:spcBef>
              <a:spcAft>
                <a:spcPts val="0"/>
              </a:spcAft>
              <a:buNone/>
              <a:defRPr sz="2533">
                <a:latin typeface="Outfit Black"/>
                <a:ea typeface="Outfit Black"/>
                <a:cs typeface="Outfit Black"/>
                <a:sym typeface="Outfit Black"/>
              </a:defRPr>
            </a:lvl9pPr>
          </a:lstStyle>
          <a:p>
            <a:endParaRPr/>
          </a:p>
        </p:txBody>
      </p:sp>
      <p:sp>
        <p:nvSpPr>
          <p:cNvPr id="124" name="Google Shape;124;p22"/>
          <p:cNvSpPr txBox="1">
            <a:spLocks noGrp="1"/>
          </p:cNvSpPr>
          <p:nvPr>
            <p:ph type="subTitle" idx="13"/>
          </p:nvPr>
        </p:nvSpPr>
        <p:spPr>
          <a:xfrm>
            <a:off x="2319333" y="3750657"/>
            <a:ext cx="3530800" cy="789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125" name="Google Shape;125;p22"/>
          <p:cNvSpPr txBox="1">
            <a:spLocks noGrp="1"/>
          </p:cNvSpPr>
          <p:nvPr>
            <p:ph type="subTitle" idx="14"/>
          </p:nvPr>
        </p:nvSpPr>
        <p:spPr>
          <a:xfrm>
            <a:off x="2319333" y="4751780"/>
            <a:ext cx="3530800" cy="609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None/>
              <a:defRPr sz="2533">
                <a:latin typeface="Outfit Black"/>
                <a:ea typeface="Outfit Black"/>
                <a:cs typeface="Outfit Black"/>
                <a:sym typeface="Outfit Black"/>
              </a:defRPr>
            </a:lvl1pPr>
            <a:lvl2pPr lvl="1" rtl="0">
              <a:lnSpc>
                <a:spcPct val="100000"/>
              </a:lnSpc>
              <a:spcBef>
                <a:spcPts val="0"/>
              </a:spcBef>
              <a:spcAft>
                <a:spcPts val="0"/>
              </a:spcAft>
              <a:buNone/>
              <a:defRPr sz="2533">
                <a:latin typeface="Outfit Black"/>
                <a:ea typeface="Outfit Black"/>
                <a:cs typeface="Outfit Black"/>
                <a:sym typeface="Outfit Black"/>
              </a:defRPr>
            </a:lvl2pPr>
            <a:lvl3pPr lvl="2" rtl="0">
              <a:lnSpc>
                <a:spcPct val="100000"/>
              </a:lnSpc>
              <a:spcBef>
                <a:spcPts val="0"/>
              </a:spcBef>
              <a:spcAft>
                <a:spcPts val="0"/>
              </a:spcAft>
              <a:buNone/>
              <a:defRPr sz="2533">
                <a:latin typeface="Outfit Black"/>
                <a:ea typeface="Outfit Black"/>
                <a:cs typeface="Outfit Black"/>
                <a:sym typeface="Outfit Black"/>
              </a:defRPr>
            </a:lvl3pPr>
            <a:lvl4pPr lvl="3" rtl="0">
              <a:lnSpc>
                <a:spcPct val="100000"/>
              </a:lnSpc>
              <a:spcBef>
                <a:spcPts val="0"/>
              </a:spcBef>
              <a:spcAft>
                <a:spcPts val="0"/>
              </a:spcAft>
              <a:buNone/>
              <a:defRPr sz="2533">
                <a:latin typeface="Outfit Black"/>
                <a:ea typeface="Outfit Black"/>
                <a:cs typeface="Outfit Black"/>
                <a:sym typeface="Outfit Black"/>
              </a:defRPr>
            </a:lvl4pPr>
            <a:lvl5pPr lvl="4" rtl="0">
              <a:lnSpc>
                <a:spcPct val="100000"/>
              </a:lnSpc>
              <a:spcBef>
                <a:spcPts val="0"/>
              </a:spcBef>
              <a:spcAft>
                <a:spcPts val="0"/>
              </a:spcAft>
              <a:buNone/>
              <a:defRPr sz="2533">
                <a:latin typeface="Outfit Black"/>
                <a:ea typeface="Outfit Black"/>
                <a:cs typeface="Outfit Black"/>
                <a:sym typeface="Outfit Black"/>
              </a:defRPr>
            </a:lvl5pPr>
            <a:lvl6pPr lvl="5" rtl="0">
              <a:lnSpc>
                <a:spcPct val="100000"/>
              </a:lnSpc>
              <a:spcBef>
                <a:spcPts val="0"/>
              </a:spcBef>
              <a:spcAft>
                <a:spcPts val="0"/>
              </a:spcAft>
              <a:buNone/>
              <a:defRPr sz="2533">
                <a:latin typeface="Outfit Black"/>
                <a:ea typeface="Outfit Black"/>
                <a:cs typeface="Outfit Black"/>
                <a:sym typeface="Outfit Black"/>
              </a:defRPr>
            </a:lvl6pPr>
            <a:lvl7pPr lvl="6" rtl="0">
              <a:lnSpc>
                <a:spcPct val="100000"/>
              </a:lnSpc>
              <a:spcBef>
                <a:spcPts val="0"/>
              </a:spcBef>
              <a:spcAft>
                <a:spcPts val="0"/>
              </a:spcAft>
              <a:buNone/>
              <a:defRPr sz="2533">
                <a:latin typeface="Outfit Black"/>
                <a:ea typeface="Outfit Black"/>
                <a:cs typeface="Outfit Black"/>
                <a:sym typeface="Outfit Black"/>
              </a:defRPr>
            </a:lvl7pPr>
            <a:lvl8pPr lvl="7" rtl="0">
              <a:lnSpc>
                <a:spcPct val="100000"/>
              </a:lnSpc>
              <a:spcBef>
                <a:spcPts val="0"/>
              </a:spcBef>
              <a:spcAft>
                <a:spcPts val="0"/>
              </a:spcAft>
              <a:buNone/>
              <a:defRPr sz="2533">
                <a:latin typeface="Outfit Black"/>
                <a:ea typeface="Outfit Black"/>
                <a:cs typeface="Outfit Black"/>
                <a:sym typeface="Outfit Black"/>
              </a:defRPr>
            </a:lvl8pPr>
            <a:lvl9pPr lvl="8" rtl="0">
              <a:lnSpc>
                <a:spcPct val="100000"/>
              </a:lnSpc>
              <a:spcBef>
                <a:spcPts val="0"/>
              </a:spcBef>
              <a:spcAft>
                <a:spcPts val="0"/>
              </a:spcAft>
              <a:buNone/>
              <a:defRPr sz="2533">
                <a:latin typeface="Outfit Black"/>
                <a:ea typeface="Outfit Black"/>
                <a:cs typeface="Outfit Black"/>
                <a:sym typeface="Outfit Black"/>
              </a:defRPr>
            </a:lvl9pPr>
          </a:lstStyle>
          <a:p>
            <a:endParaRPr/>
          </a:p>
        </p:txBody>
      </p:sp>
      <p:sp>
        <p:nvSpPr>
          <p:cNvPr id="126" name="Google Shape;126;p22"/>
          <p:cNvSpPr txBox="1">
            <a:spLocks noGrp="1"/>
          </p:cNvSpPr>
          <p:nvPr>
            <p:ph type="subTitle" idx="15"/>
          </p:nvPr>
        </p:nvSpPr>
        <p:spPr>
          <a:xfrm>
            <a:off x="2319333" y="5249067"/>
            <a:ext cx="3530800" cy="789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pic>
        <p:nvPicPr>
          <p:cNvPr id="127" name="Google Shape;127;p22"/>
          <p:cNvPicPr preferRelativeResize="0"/>
          <p:nvPr/>
        </p:nvPicPr>
        <p:blipFill rotWithShape="1">
          <a:blip r:embed="rId2">
            <a:alphaModFix/>
          </a:blip>
          <a:srcRect l="79527" b="21826"/>
          <a:stretch/>
        </p:blipFill>
        <p:spPr>
          <a:xfrm>
            <a:off x="9936433" y="-332900"/>
            <a:ext cx="2496035" cy="5361365"/>
          </a:xfrm>
          <a:prstGeom prst="rect">
            <a:avLst/>
          </a:prstGeom>
          <a:noFill/>
          <a:ln>
            <a:noFill/>
          </a:ln>
        </p:spPr>
      </p:pic>
    </p:spTree>
    <p:extLst>
      <p:ext uri="{BB962C8B-B14F-4D97-AF65-F5344CB8AC3E}">
        <p14:creationId xmlns:p14="http://schemas.microsoft.com/office/powerpoint/2010/main" val="184680771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Numbers and text">
  <p:cSld name="Numbers and text">
    <p:bg>
      <p:bgPr>
        <a:solidFill>
          <a:schemeClr val="accent2"/>
        </a:solidFill>
        <a:effectLst/>
      </p:bgPr>
    </p:bg>
    <p:spTree>
      <p:nvGrpSpPr>
        <p:cNvPr id="1" name="Shape 128"/>
        <p:cNvGrpSpPr/>
        <p:nvPr/>
      </p:nvGrpSpPr>
      <p:grpSpPr>
        <a:xfrm>
          <a:off x="0" y="0"/>
          <a:ext cx="0" cy="0"/>
          <a:chOff x="0" y="0"/>
          <a:chExt cx="0" cy="0"/>
        </a:xfrm>
      </p:grpSpPr>
      <p:pic>
        <p:nvPicPr>
          <p:cNvPr id="129" name="Google Shape;129;p23"/>
          <p:cNvPicPr preferRelativeResize="0"/>
          <p:nvPr/>
        </p:nvPicPr>
        <p:blipFill>
          <a:blip r:embed="rId2">
            <a:alphaModFix/>
          </a:blip>
          <a:stretch>
            <a:fillRect/>
          </a:stretch>
        </p:blipFill>
        <p:spPr>
          <a:xfrm>
            <a:off x="1" y="1"/>
            <a:ext cx="12192004" cy="6858001"/>
          </a:xfrm>
          <a:prstGeom prst="rect">
            <a:avLst/>
          </a:prstGeom>
          <a:noFill/>
          <a:ln>
            <a:noFill/>
          </a:ln>
        </p:spPr>
      </p:pic>
      <p:sp>
        <p:nvSpPr>
          <p:cNvPr id="130" name="Google Shape;130;p23"/>
          <p:cNvSpPr txBox="1">
            <a:spLocks noGrp="1"/>
          </p:cNvSpPr>
          <p:nvPr>
            <p:ph type="title" hasCustomPrompt="1"/>
          </p:nvPr>
        </p:nvSpPr>
        <p:spPr>
          <a:xfrm>
            <a:off x="1103043" y="4429512"/>
            <a:ext cx="3426000" cy="994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5000"/>
              <a:buNone/>
              <a:defRPr sz="5333">
                <a:solidFill>
                  <a:schemeClr val="dk1"/>
                </a:solidFill>
              </a:defRPr>
            </a:lvl1pPr>
            <a:lvl2pPr lvl="1" rtl="0">
              <a:spcBef>
                <a:spcPts val="0"/>
              </a:spcBef>
              <a:spcAft>
                <a:spcPts val="0"/>
              </a:spcAft>
              <a:buClr>
                <a:schemeClr val="dk1"/>
              </a:buClr>
              <a:buSzPts val="5000"/>
              <a:buNone/>
              <a:defRPr sz="6667">
                <a:solidFill>
                  <a:schemeClr val="dk1"/>
                </a:solidFill>
              </a:defRPr>
            </a:lvl2pPr>
            <a:lvl3pPr lvl="2" rtl="0">
              <a:spcBef>
                <a:spcPts val="0"/>
              </a:spcBef>
              <a:spcAft>
                <a:spcPts val="0"/>
              </a:spcAft>
              <a:buClr>
                <a:schemeClr val="dk1"/>
              </a:buClr>
              <a:buSzPts val="5000"/>
              <a:buNone/>
              <a:defRPr sz="6667">
                <a:solidFill>
                  <a:schemeClr val="dk1"/>
                </a:solidFill>
              </a:defRPr>
            </a:lvl3pPr>
            <a:lvl4pPr lvl="3" rtl="0">
              <a:spcBef>
                <a:spcPts val="0"/>
              </a:spcBef>
              <a:spcAft>
                <a:spcPts val="0"/>
              </a:spcAft>
              <a:buClr>
                <a:schemeClr val="dk1"/>
              </a:buClr>
              <a:buSzPts val="5000"/>
              <a:buNone/>
              <a:defRPr sz="6667">
                <a:solidFill>
                  <a:schemeClr val="dk1"/>
                </a:solidFill>
              </a:defRPr>
            </a:lvl4pPr>
            <a:lvl5pPr lvl="4" rtl="0">
              <a:spcBef>
                <a:spcPts val="0"/>
              </a:spcBef>
              <a:spcAft>
                <a:spcPts val="0"/>
              </a:spcAft>
              <a:buClr>
                <a:schemeClr val="dk1"/>
              </a:buClr>
              <a:buSzPts val="5000"/>
              <a:buNone/>
              <a:defRPr sz="6667">
                <a:solidFill>
                  <a:schemeClr val="dk1"/>
                </a:solidFill>
              </a:defRPr>
            </a:lvl5pPr>
            <a:lvl6pPr lvl="5" rtl="0">
              <a:spcBef>
                <a:spcPts val="0"/>
              </a:spcBef>
              <a:spcAft>
                <a:spcPts val="0"/>
              </a:spcAft>
              <a:buClr>
                <a:schemeClr val="dk1"/>
              </a:buClr>
              <a:buSzPts val="5000"/>
              <a:buNone/>
              <a:defRPr sz="6667">
                <a:solidFill>
                  <a:schemeClr val="dk1"/>
                </a:solidFill>
              </a:defRPr>
            </a:lvl6pPr>
            <a:lvl7pPr lvl="6" rtl="0">
              <a:spcBef>
                <a:spcPts val="0"/>
              </a:spcBef>
              <a:spcAft>
                <a:spcPts val="0"/>
              </a:spcAft>
              <a:buClr>
                <a:schemeClr val="dk1"/>
              </a:buClr>
              <a:buSzPts val="5000"/>
              <a:buNone/>
              <a:defRPr sz="6667">
                <a:solidFill>
                  <a:schemeClr val="dk1"/>
                </a:solidFill>
              </a:defRPr>
            </a:lvl7pPr>
            <a:lvl8pPr lvl="7" rtl="0">
              <a:spcBef>
                <a:spcPts val="0"/>
              </a:spcBef>
              <a:spcAft>
                <a:spcPts val="0"/>
              </a:spcAft>
              <a:buClr>
                <a:schemeClr val="dk1"/>
              </a:buClr>
              <a:buSzPts val="5000"/>
              <a:buNone/>
              <a:defRPr sz="6667">
                <a:solidFill>
                  <a:schemeClr val="dk1"/>
                </a:solidFill>
              </a:defRPr>
            </a:lvl8pPr>
            <a:lvl9pPr lvl="8" rtl="0">
              <a:spcBef>
                <a:spcPts val="0"/>
              </a:spcBef>
              <a:spcAft>
                <a:spcPts val="0"/>
              </a:spcAft>
              <a:buClr>
                <a:schemeClr val="dk1"/>
              </a:buClr>
              <a:buSzPts val="5000"/>
              <a:buNone/>
              <a:defRPr sz="6667">
                <a:solidFill>
                  <a:schemeClr val="dk1"/>
                </a:solidFill>
              </a:defRPr>
            </a:lvl9pPr>
          </a:lstStyle>
          <a:p>
            <a:r>
              <a:t>xx%</a:t>
            </a:r>
          </a:p>
        </p:txBody>
      </p:sp>
      <p:sp>
        <p:nvSpPr>
          <p:cNvPr id="131" name="Google Shape;131;p23"/>
          <p:cNvSpPr txBox="1">
            <a:spLocks noGrp="1"/>
          </p:cNvSpPr>
          <p:nvPr>
            <p:ph type="subTitle" idx="1"/>
          </p:nvPr>
        </p:nvSpPr>
        <p:spPr>
          <a:xfrm>
            <a:off x="1103043" y="5306467"/>
            <a:ext cx="3426000" cy="756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solidFill>
                  <a:schemeClr val="dk1"/>
                </a:solidFill>
              </a:defRPr>
            </a:lvl1pPr>
            <a:lvl2pPr lvl="1" algn="ctr" rtl="0">
              <a:spcBef>
                <a:spcPts val="0"/>
              </a:spcBef>
              <a:spcAft>
                <a:spcPts val="0"/>
              </a:spcAft>
              <a:buNone/>
              <a:defRPr>
                <a:solidFill>
                  <a:schemeClr val="dk1"/>
                </a:solidFill>
              </a:defRPr>
            </a:lvl2pPr>
            <a:lvl3pPr lvl="2" algn="ctr" rtl="0">
              <a:spcBef>
                <a:spcPts val="0"/>
              </a:spcBef>
              <a:spcAft>
                <a:spcPts val="0"/>
              </a:spcAft>
              <a:buNone/>
              <a:defRPr>
                <a:solidFill>
                  <a:schemeClr val="dk1"/>
                </a:solidFill>
              </a:defRPr>
            </a:lvl3pPr>
            <a:lvl4pPr lvl="3" algn="ctr" rtl="0">
              <a:spcBef>
                <a:spcPts val="0"/>
              </a:spcBef>
              <a:spcAft>
                <a:spcPts val="0"/>
              </a:spcAft>
              <a:buNone/>
              <a:defRPr>
                <a:solidFill>
                  <a:schemeClr val="dk1"/>
                </a:solidFill>
              </a:defRPr>
            </a:lvl4pPr>
            <a:lvl5pPr lvl="4" algn="ctr" rtl="0">
              <a:spcBef>
                <a:spcPts val="0"/>
              </a:spcBef>
              <a:spcAft>
                <a:spcPts val="0"/>
              </a:spcAft>
              <a:buNone/>
              <a:defRPr>
                <a:solidFill>
                  <a:schemeClr val="dk1"/>
                </a:solidFill>
              </a:defRPr>
            </a:lvl5pPr>
            <a:lvl6pPr lvl="5" algn="ctr" rtl="0">
              <a:spcBef>
                <a:spcPts val="0"/>
              </a:spcBef>
              <a:spcAft>
                <a:spcPts val="0"/>
              </a:spcAft>
              <a:buNone/>
              <a:defRPr>
                <a:solidFill>
                  <a:schemeClr val="dk1"/>
                </a:solidFill>
              </a:defRPr>
            </a:lvl6pPr>
            <a:lvl7pPr lvl="6" algn="ctr" rtl="0">
              <a:spcBef>
                <a:spcPts val="0"/>
              </a:spcBef>
              <a:spcAft>
                <a:spcPts val="0"/>
              </a:spcAft>
              <a:buNone/>
              <a:defRPr>
                <a:solidFill>
                  <a:schemeClr val="dk1"/>
                </a:solidFill>
              </a:defRPr>
            </a:lvl7pPr>
            <a:lvl8pPr lvl="7" algn="ctr" rtl="0">
              <a:spcBef>
                <a:spcPts val="0"/>
              </a:spcBef>
              <a:spcAft>
                <a:spcPts val="0"/>
              </a:spcAft>
              <a:buNone/>
              <a:defRPr>
                <a:solidFill>
                  <a:schemeClr val="dk1"/>
                </a:solidFill>
              </a:defRPr>
            </a:lvl8pPr>
            <a:lvl9pPr lvl="8" algn="ctr" rtl="0">
              <a:spcBef>
                <a:spcPts val="0"/>
              </a:spcBef>
              <a:spcAft>
                <a:spcPts val="0"/>
              </a:spcAft>
              <a:buNone/>
              <a:defRPr>
                <a:solidFill>
                  <a:schemeClr val="dk1"/>
                </a:solidFill>
              </a:defRPr>
            </a:lvl9pPr>
          </a:lstStyle>
          <a:p>
            <a:endParaRPr/>
          </a:p>
        </p:txBody>
      </p:sp>
      <p:sp>
        <p:nvSpPr>
          <p:cNvPr id="132" name="Google Shape;132;p23"/>
          <p:cNvSpPr txBox="1">
            <a:spLocks noGrp="1"/>
          </p:cNvSpPr>
          <p:nvPr>
            <p:ph type="title" idx="2" hasCustomPrompt="1"/>
          </p:nvPr>
        </p:nvSpPr>
        <p:spPr>
          <a:xfrm>
            <a:off x="4382892" y="2157167"/>
            <a:ext cx="3426000" cy="994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5000"/>
              <a:buNone/>
              <a:defRPr sz="5333">
                <a:solidFill>
                  <a:schemeClr val="dk1"/>
                </a:solidFill>
              </a:defRPr>
            </a:lvl1pPr>
            <a:lvl2pPr lvl="1" rtl="0">
              <a:spcBef>
                <a:spcPts val="0"/>
              </a:spcBef>
              <a:spcAft>
                <a:spcPts val="0"/>
              </a:spcAft>
              <a:buClr>
                <a:schemeClr val="dk1"/>
              </a:buClr>
              <a:buSzPts val="5000"/>
              <a:buNone/>
              <a:defRPr sz="6667">
                <a:solidFill>
                  <a:schemeClr val="dk1"/>
                </a:solidFill>
              </a:defRPr>
            </a:lvl2pPr>
            <a:lvl3pPr lvl="2" rtl="0">
              <a:spcBef>
                <a:spcPts val="0"/>
              </a:spcBef>
              <a:spcAft>
                <a:spcPts val="0"/>
              </a:spcAft>
              <a:buClr>
                <a:schemeClr val="dk1"/>
              </a:buClr>
              <a:buSzPts val="5000"/>
              <a:buNone/>
              <a:defRPr sz="6667">
                <a:solidFill>
                  <a:schemeClr val="dk1"/>
                </a:solidFill>
              </a:defRPr>
            </a:lvl3pPr>
            <a:lvl4pPr lvl="3" rtl="0">
              <a:spcBef>
                <a:spcPts val="0"/>
              </a:spcBef>
              <a:spcAft>
                <a:spcPts val="0"/>
              </a:spcAft>
              <a:buClr>
                <a:schemeClr val="dk1"/>
              </a:buClr>
              <a:buSzPts val="5000"/>
              <a:buNone/>
              <a:defRPr sz="6667">
                <a:solidFill>
                  <a:schemeClr val="dk1"/>
                </a:solidFill>
              </a:defRPr>
            </a:lvl4pPr>
            <a:lvl5pPr lvl="4" rtl="0">
              <a:spcBef>
                <a:spcPts val="0"/>
              </a:spcBef>
              <a:spcAft>
                <a:spcPts val="0"/>
              </a:spcAft>
              <a:buClr>
                <a:schemeClr val="dk1"/>
              </a:buClr>
              <a:buSzPts val="5000"/>
              <a:buNone/>
              <a:defRPr sz="6667">
                <a:solidFill>
                  <a:schemeClr val="dk1"/>
                </a:solidFill>
              </a:defRPr>
            </a:lvl5pPr>
            <a:lvl6pPr lvl="5" rtl="0">
              <a:spcBef>
                <a:spcPts val="0"/>
              </a:spcBef>
              <a:spcAft>
                <a:spcPts val="0"/>
              </a:spcAft>
              <a:buClr>
                <a:schemeClr val="dk1"/>
              </a:buClr>
              <a:buSzPts val="5000"/>
              <a:buNone/>
              <a:defRPr sz="6667">
                <a:solidFill>
                  <a:schemeClr val="dk1"/>
                </a:solidFill>
              </a:defRPr>
            </a:lvl6pPr>
            <a:lvl7pPr lvl="6" rtl="0">
              <a:spcBef>
                <a:spcPts val="0"/>
              </a:spcBef>
              <a:spcAft>
                <a:spcPts val="0"/>
              </a:spcAft>
              <a:buClr>
                <a:schemeClr val="dk1"/>
              </a:buClr>
              <a:buSzPts val="5000"/>
              <a:buNone/>
              <a:defRPr sz="6667">
                <a:solidFill>
                  <a:schemeClr val="dk1"/>
                </a:solidFill>
              </a:defRPr>
            </a:lvl7pPr>
            <a:lvl8pPr lvl="7" rtl="0">
              <a:spcBef>
                <a:spcPts val="0"/>
              </a:spcBef>
              <a:spcAft>
                <a:spcPts val="0"/>
              </a:spcAft>
              <a:buClr>
                <a:schemeClr val="dk1"/>
              </a:buClr>
              <a:buSzPts val="5000"/>
              <a:buNone/>
              <a:defRPr sz="6667">
                <a:solidFill>
                  <a:schemeClr val="dk1"/>
                </a:solidFill>
              </a:defRPr>
            </a:lvl8pPr>
            <a:lvl9pPr lvl="8" rtl="0">
              <a:spcBef>
                <a:spcPts val="0"/>
              </a:spcBef>
              <a:spcAft>
                <a:spcPts val="0"/>
              </a:spcAft>
              <a:buClr>
                <a:schemeClr val="dk1"/>
              </a:buClr>
              <a:buSzPts val="5000"/>
              <a:buNone/>
              <a:defRPr sz="6667">
                <a:solidFill>
                  <a:schemeClr val="dk1"/>
                </a:solidFill>
              </a:defRPr>
            </a:lvl9pPr>
          </a:lstStyle>
          <a:p>
            <a:r>
              <a:t>xx%</a:t>
            </a:r>
          </a:p>
        </p:txBody>
      </p:sp>
      <p:sp>
        <p:nvSpPr>
          <p:cNvPr id="133" name="Google Shape;133;p23"/>
          <p:cNvSpPr txBox="1">
            <a:spLocks noGrp="1"/>
          </p:cNvSpPr>
          <p:nvPr>
            <p:ph type="subTitle" idx="3"/>
          </p:nvPr>
        </p:nvSpPr>
        <p:spPr>
          <a:xfrm>
            <a:off x="4382892" y="3034123"/>
            <a:ext cx="3426000" cy="756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solidFill>
                  <a:schemeClr val="dk1"/>
                </a:solidFill>
              </a:defRPr>
            </a:lvl1pPr>
            <a:lvl2pPr lvl="1" algn="ctr" rtl="0">
              <a:spcBef>
                <a:spcPts val="0"/>
              </a:spcBef>
              <a:spcAft>
                <a:spcPts val="0"/>
              </a:spcAft>
              <a:buNone/>
              <a:defRPr>
                <a:solidFill>
                  <a:schemeClr val="dk1"/>
                </a:solidFill>
              </a:defRPr>
            </a:lvl2pPr>
            <a:lvl3pPr lvl="2" algn="ctr" rtl="0">
              <a:spcBef>
                <a:spcPts val="0"/>
              </a:spcBef>
              <a:spcAft>
                <a:spcPts val="0"/>
              </a:spcAft>
              <a:buNone/>
              <a:defRPr>
                <a:solidFill>
                  <a:schemeClr val="dk1"/>
                </a:solidFill>
              </a:defRPr>
            </a:lvl3pPr>
            <a:lvl4pPr lvl="3" algn="ctr" rtl="0">
              <a:spcBef>
                <a:spcPts val="0"/>
              </a:spcBef>
              <a:spcAft>
                <a:spcPts val="0"/>
              </a:spcAft>
              <a:buNone/>
              <a:defRPr>
                <a:solidFill>
                  <a:schemeClr val="dk1"/>
                </a:solidFill>
              </a:defRPr>
            </a:lvl4pPr>
            <a:lvl5pPr lvl="4" algn="ctr" rtl="0">
              <a:spcBef>
                <a:spcPts val="0"/>
              </a:spcBef>
              <a:spcAft>
                <a:spcPts val="0"/>
              </a:spcAft>
              <a:buNone/>
              <a:defRPr>
                <a:solidFill>
                  <a:schemeClr val="dk1"/>
                </a:solidFill>
              </a:defRPr>
            </a:lvl5pPr>
            <a:lvl6pPr lvl="5" algn="ctr" rtl="0">
              <a:spcBef>
                <a:spcPts val="0"/>
              </a:spcBef>
              <a:spcAft>
                <a:spcPts val="0"/>
              </a:spcAft>
              <a:buNone/>
              <a:defRPr>
                <a:solidFill>
                  <a:schemeClr val="dk1"/>
                </a:solidFill>
              </a:defRPr>
            </a:lvl6pPr>
            <a:lvl7pPr lvl="6" algn="ctr" rtl="0">
              <a:spcBef>
                <a:spcPts val="0"/>
              </a:spcBef>
              <a:spcAft>
                <a:spcPts val="0"/>
              </a:spcAft>
              <a:buNone/>
              <a:defRPr>
                <a:solidFill>
                  <a:schemeClr val="dk1"/>
                </a:solidFill>
              </a:defRPr>
            </a:lvl7pPr>
            <a:lvl8pPr lvl="7" algn="ctr" rtl="0">
              <a:spcBef>
                <a:spcPts val="0"/>
              </a:spcBef>
              <a:spcAft>
                <a:spcPts val="0"/>
              </a:spcAft>
              <a:buNone/>
              <a:defRPr>
                <a:solidFill>
                  <a:schemeClr val="dk1"/>
                </a:solidFill>
              </a:defRPr>
            </a:lvl8pPr>
            <a:lvl9pPr lvl="8" algn="ctr" rtl="0">
              <a:spcBef>
                <a:spcPts val="0"/>
              </a:spcBef>
              <a:spcAft>
                <a:spcPts val="0"/>
              </a:spcAft>
              <a:buNone/>
              <a:defRPr>
                <a:solidFill>
                  <a:schemeClr val="dk1"/>
                </a:solidFill>
              </a:defRPr>
            </a:lvl9pPr>
          </a:lstStyle>
          <a:p>
            <a:endParaRPr/>
          </a:p>
        </p:txBody>
      </p:sp>
      <p:sp>
        <p:nvSpPr>
          <p:cNvPr id="134" name="Google Shape;134;p23"/>
          <p:cNvSpPr txBox="1">
            <a:spLocks noGrp="1"/>
          </p:cNvSpPr>
          <p:nvPr>
            <p:ph type="title" idx="4" hasCustomPrompt="1"/>
          </p:nvPr>
        </p:nvSpPr>
        <p:spPr>
          <a:xfrm>
            <a:off x="7662760" y="4429512"/>
            <a:ext cx="3426000" cy="994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5000"/>
              <a:buNone/>
              <a:defRPr sz="5333">
                <a:solidFill>
                  <a:schemeClr val="dk1"/>
                </a:solidFill>
              </a:defRPr>
            </a:lvl1pPr>
            <a:lvl2pPr lvl="1" rtl="0">
              <a:spcBef>
                <a:spcPts val="0"/>
              </a:spcBef>
              <a:spcAft>
                <a:spcPts val="0"/>
              </a:spcAft>
              <a:buClr>
                <a:schemeClr val="dk1"/>
              </a:buClr>
              <a:buSzPts val="5000"/>
              <a:buNone/>
              <a:defRPr sz="6667">
                <a:solidFill>
                  <a:schemeClr val="dk1"/>
                </a:solidFill>
              </a:defRPr>
            </a:lvl2pPr>
            <a:lvl3pPr lvl="2" rtl="0">
              <a:spcBef>
                <a:spcPts val="0"/>
              </a:spcBef>
              <a:spcAft>
                <a:spcPts val="0"/>
              </a:spcAft>
              <a:buClr>
                <a:schemeClr val="dk1"/>
              </a:buClr>
              <a:buSzPts val="5000"/>
              <a:buNone/>
              <a:defRPr sz="6667">
                <a:solidFill>
                  <a:schemeClr val="dk1"/>
                </a:solidFill>
              </a:defRPr>
            </a:lvl3pPr>
            <a:lvl4pPr lvl="3" rtl="0">
              <a:spcBef>
                <a:spcPts val="0"/>
              </a:spcBef>
              <a:spcAft>
                <a:spcPts val="0"/>
              </a:spcAft>
              <a:buClr>
                <a:schemeClr val="dk1"/>
              </a:buClr>
              <a:buSzPts val="5000"/>
              <a:buNone/>
              <a:defRPr sz="6667">
                <a:solidFill>
                  <a:schemeClr val="dk1"/>
                </a:solidFill>
              </a:defRPr>
            </a:lvl4pPr>
            <a:lvl5pPr lvl="4" rtl="0">
              <a:spcBef>
                <a:spcPts val="0"/>
              </a:spcBef>
              <a:spcAft>
                <a:spcPts val="0"/>
              </a:spcAft>
              <a:buClr>
                <a:schemeClr val="dk1"/>
              </a:buClr>
              <a:buSzPts val="5000"/>
              <a:buNone/>
              <a:defRPr sz="6667">
                <a:solidFill>
                  <a:schemeClr val="dk1"/>
                </a:solidFill>
              </a:defRPr>
            </a:lvl5pPr>
            <a:lvl6pPr lvl="5" rtl="0">
              <a:spcBef>
                <a:spcPts val="0"/>
              </a:spcBef>
              <a:spcAft>
                <a:spcPts val="0"/>
              </a:spcAft>
              <a:buClr>
                <a:schemeClr val="dk1"/>
              </a:buClr>
              <a:buSzPts val="5000"/>
              <a:buNone/>
              <a:defRPr sz="6667">
                <a:solidFill>
                  <a:schemeClr val="dk1"/>
                </a:solidFill>
              </a:defRPr>
            </a:lvl6pPr>
            <a:lvl7pPr lvl="6" rtl="0">
              <a:spcBef>
                <a:spcPts val="0"/>
              </a:spcBef>
              <a:spcAft>
                <a:spcPts val="0"/>
              </a:spcAft>
              <a:buClr>
                <a:schemeClr val="dk1"/>
              </a:buClr>
              <a:buSzPts val="5000"/>
              <a:buNone/>
              <a:defRPr sz="6667">
                <a:solidFill>
                  <a:schemeClr val="dk1"/>
                </a:solidFill>
              </a:defRPr>
            </a:lvl7pPr>
            <a:lvl8pPr lvl="7" rtl="0">
              <a:spcBef>
                <a:spcPts val="0"/>
              </a:spcBef>
              <a:spcAft>
                <a:spcPts val="0"/>
              </a:spcAft>
              <a:buClr>
                <a:schemeClr val="dk1"/>
              </a:buClr>
              <a:buSzPts val="5000"/>
              <a:buNone/>
              <a:defRPr sz="6667">
                <a:solidFill>
                  <a:schemeClr val="dk1"/>
                </a:solidFill>
              </a:defRPr>
            </a:lvl8pPr>
            <a:lvl9pPr lvl="8" rtl="0">
              <a:spcBef>
                <a:spcPts val="0"/>
              </a:spcBef>
              <a:spcAft>
                <a:spcPts val="0"/>
              </a:spcAft>
              <a:buClr>
                <a:schemeClr val="dk1"/>
              </a:buClr>
              <a:buSzPts val="5000"/>
              <a:buNone/>
              <a:defRPr sz="6667">
                <a:solidFill>
                  <a:schemeClr val="dk1"/>
                </a:solidFill>
              </a:defRPr>
            </a:lvl9pPr>
          </a:lstStyle>
          <a:p>
            <a:r>
              <a:t>xx%</a:t>
            </a:r>
          </a:p>
        </p:txBody>
      </p:sp>
      <p:sp>
        <p:nvSpPr>
          <p:cNvPr id="135" name="Google Shape;135;p23"/>
          <p:cNvSpPr txBox="1">
            <a:spLocks noGrp="1"/>
          </p:cNvSpPr>
          <p:nvPr>
            <p:ph type="subTitle" idx="5"/>
          </p:nvPr>
        </p:nvSpPr>
        <p:spPr>
          <a:xfrm>
            <a:off x="7662760" y="5306467"/>
            <a:ext cx="3426000" cy="756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solidFill>
                  <a:schemeClr val="dk1"/>
                </a:solidFill>
              </a:defRPr>
            </a:lvl1pPr>
            <a:lvl2pPr lvl="1" algn="ctr" rtl="0">
              <a:spcBef>
                <a:spcPts val="0"/>
              </a:spcBef>
              <a:spcAft>
                <a:spcPts val="0"/>
              </a:spcAft>
              <a:buNone/>
              <a:defRPr>
                <a:solidFill>
                  <a:schemeClr val="dk1"/>
                </a:solidFill>
              </a:defRPr>
            </a:lvl2pPr>
            <a:lvl3pPr lvl="2" algn="ctr" rtl="0">
              <a:spcBef>
                <a:spcPts val="0"/>
              </a:spcBef>
              <a:spcAft>
                <a:spcPts val="0"/>
              </a:spcAft>
              <a:buNone/>
              <a:defRPr>
                <a:solidFill>
                  <a:schemeClr val="dk1"/>
                </a:solidFill>
              </a:defRPr>
            </a:lvl3pPr>
            <a:lvl4pPr lvl="3" algn="ctr" rtl="0">
              <a:spcBef>
                <a:spcPts val="0"/>
              </a:spcBef>
              <a:spcAft>
                <a:spcPts val="0"/>
              </a:spcAft>
              <a:buNone/>
              <a:defRPr>
                <a:solidFill>
                  <a:schemeClr val="dk1"/>
                </a:solidFill>
              </a:defRPr>
            </a:lvl4pPr>
            <a:lvl5pPr lvl="4" algn="ctr" rtl="0">
              <a:spcBef>
                <a:spcPts val="0"/>
              </a:spcBef>
              <a:spcAft>
                <a:spcPts val="0"/>
              </a:spcAft>
              <a:buNone/>
              <a:defRPr>
                <a:solidFill>
                  <a:schemeClr val="dk1"/>
                </a:solidFill>
              </a:defRPr>
            </a:lvl5pPr>
            <a:lvl6pPr lvl="5" algn="ctr" rtl="0">
              <a:spcBef>
                <a:spcPts val="0"/>
              </a:spcBef>
              <a:spcAft>
                <a:spcPts val="0"/>
              </a:spcAft>
              <a:buNone/>
              <a:defRPr>
                <a:solidFill>
                  <a:schemeClr val="dk1"/>
                </a:solidFill>
              </a:defRPr>
            </a:lvl6pPr>
            <a:lvl7pPr lvl="6" algn="ctr" rtl="0">
              <a:spcBef>
                <a:spcPts val="0"/>
              </a:spcBef>
              <a:spcAft>
                <a:spcPts val="0"/>
              </a:spcAft>
              <a:buNone/>
              <a:defRPr>
                <a:solidFill>
                  <a:schemeClr val="dk1"/>
                </a:solidFill>
              </a:defRPr>
            </a:lvl7pPr>
            <a:lvl8pPr lvl="7" algn="ctr" rtl="0">
              <a:spcBef>
                <a:spcPts val="0"/>
              </a:spcBef>
              <a:spcAft>
                <a:spcPts val="0"/>
              </a:spcAft>
              <a:buNone/>
              <a:defRPr>
                <a:solidFill>
                  <a:schemeClr val="dk1"/>
                </a:solidFill>
              </a:defRPr>
            </a:lvl8pPr>
            <a:lvl9pPr lvl="8" algn="ctr" rtl="0">
              <a:spcBef>
                <a:spcPts val="0"/>
              </a:spcBef>
              <a:spcAft>
                <a:spcPts val="0"/>
              </a:spcAft>
              <a:buNone/>
              <a:defRPr>
                <a:solidFill>
                  <a:schemeClr val="dk1"/>
                </a:solidFill>
              </a:defRPr>
            </a:lvl9pPr>
          </a:lstStyle>
          <a:p>
            <a:endParaRPr/>
          </a:p>
        </p:txBody>
      </p:sp>
    </p:spTree>
    <p:extLst>
      <p:ext uri="{BB962C8B-B14F-4D97-AF65-F5344CB8AC3E}">
        <p14:creationId xmlns:p14="http://schemas.microsoft.com/office/powerpoint/2010/main" val="419726143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136"/>
        <p:cNvGrpSpPr/>
        <p:nvPr/>
      </p:nvGrpSpPr>
      <p:grpSpPr>
        <a:xfrm>
          <a:off x="0" y="0"/>
          <a:ext cx="0" cy="0"/>
          <a:chOff x="0" y="0"/>
          <a:chExt cx="0" cy="0"/>
        </a:xfrm>
      </p:grpSpPr>
      <p:pic>
        <p:nvPicPr>
          <p:cNvPr id="137" name="Google Shape;137;p24"/>
          <p:cNvPicPr preferRelativeResize="0"/>
          <p:nvPr/>
        </p:nvPicPr>
        <p:blipFill>
          <a:blip r:embed="rId2">
            <a:alphaModFix/>
          </a:blip>
          <a:stretch>
            <a:fillRect/>
          </a:stretch>
        </p:blipFill>
        <p:spPr>
          <a:xfrm>
            <a:off x="1" y="-1"/>
            <a:ext cx="12192004" cy="6858001"/>
          </a:xfrm>
          <a:prstGeom prst="rect">
            <a:avLst/>
          </a:prstGeom>
          <a:noFill/>
          <a:ln>
            <a:noFill/>
          </a:ln>
        </p:spPr>
      </p:pic>
      <p:sp>
        <p:nvSpPr>
          <p:cNvPr id="138" name="Google Shape;138;p24"/>
          <p:cNvSpPr txBox="1">
            <a:spLocks noGrp="1"/>
          </p:cNvSpPr>
          <p:nvPr>
            <p:ph type="title"/>
          </p:nvPr>
        </p:nvSpPr>
        <p:spPr>
          <a:xfrm>
            <a:off x="960000" y="618400"/>
            <a:ext cx="10272000" cy="789600"/>
          </a:xfrm>
          <a:prstGeom prst="rect">
            <a:avLst/>
          </a:prstGeom>
          <a:noFill/>
        </p:spPr>
        <p:txBody>
          <a:bodyPr spcFirstLastPara="1" wrap="square" lIns="91425" tIns="91425" rIns="91425" bIns="91425" anchor="t" anchorCtr="0">
            <a:noAutofit/>
          </a:bodyPr>
          <a:lstStyle>
            <a:lvl1pPr lvl="0" rtl="0">
              <a:spcBef>
                <a:spcPts val="0"/>
              </a:spcBef>
              <a:spcAft>
                <a:spcPts val="0"/>
              </a:spcAft>
              <a:buClr>
                <a:schemeClr val="dk2"/>
              </a:buClr>
              <a:buSzPts val="2600"/>
              <a:buFont typeface="Fredoka One"/>
              <a:buNone/>
              <a:defRPr/>
            </a:lvl1pPr>
            <a:lvl2pPr lvl="1" algn="ctr" rtl="0">
              <a:spcBef>
                <a:spcPts val="0"/>
              </a:spcBef>
              <a:spcAft>
                <a:spcPts val="0"/>
              </a:spcAft>
              <a:buClr>
                <a:schemeClr val="dk1"/>
              </a:buClr>
              <a:buSzPts val="2600"/>
              <a:buFont typeface="Fredoka One"/>
              <a:buNone/>
              <a:defRPr>
                <a:solidFill>
                  <a:schemeClr val="dk1"/>
                </a:solidFill>
                <a:latin typeface="Fredoka One"/>
                <a:ea typeface="Fredoka One"/>
                <a:cs typeface="Fredoka One"/>
                <a:sym typeface="Fredoka One"/>
              </a:defRPr>
            </a:lvl2pPr>
            <a:lvl3pPr lvl="2" algn="ctr" rtl="0">
              <a:spcBef>
                <a:spcPts val="0"/>
              </a:spcBef>
              <a:spcAft>
                <a:spcPts val="0"/>
              </a:spcAft>
              <a:buClr>
                <a:schemeClr val="dk1"/>
              </a:buClr>
              <a:buSzPts val="2600"/>
              <a:buFont typeface="Fredoka One"/>
              <a:buNone/>
              <a:defRPr>
                <a:solidFill>
                  <a:schemeClr val="dk1"/>
                </a:solidFill>
                <a:latin typeface="Fredoka One"/>
                <a:ea typeface="Fredoka One"/>
                <a:cs typeface="Fredoka One"/>
                <a:sym typeface="Fredoka One"/>
              </a:defRPr>
            </a:lvl3pPr>
            <a:lvl4pPr lvl="3" algn="ctr" rtl="0">
              <a:spcBef>
                <a:spcPts val="0"/>
              </a:spcBef>
              <a:spcAft>
                <a:spcPts val="0"/>
              </a:spcAft>
              <a:buClr>
                <a:schemeClr val="dk1"/>
              </a:buClr>
              <a:buSzPts val="2600"/>
              <a:buFont typeface="Fredoka One"/>
              <a:buNone/>
              <a:defRPr>
                <a:solidFill>
                  <a:schemeClr val="dk1"/>
                </a:solidFill>
                <a:latin typeface="Fredoka One"/>
                <a:ea typeface="Fredoka One"/>
                <a:cs typeface="Fredoka One"/>
                <a:sym typeface="Fredoka One"/>
              </a:defRPr>
            </a:lvl4pPr>
            <a:lvl5pPr lvl="4" algn="ctr" rtl="0">
              <a:spcBef>
                <a:spcPts val="0"/>
              </a:spcBef>
              <a:spcAft>
                <a:spcPts val="0"/>
              </a:spcAft>
              <a:buClr>
                <a:schemeClr val="dk1"/>
              </a:buClr>
              <a:buSzPts val="2600"/>
              <a:buFont typeface="Fredoka One"/>
              <a:buNone/>
              <a:defRPr>
                <a:solidFill>
                  <a:schemeClr val="dk1"/>
                </a:solidFill>
                <a:latin typeface="Fredoka One"/>
                <a:ea typeface="Fredoka One"/>
                <a:cs typeface="Fredoka One"/>
                <a:sym typeface="Fredoka One"/>
              </a:defRPr>
            </a:lvl5pPr>
            <a:lvl6pPr lvl="5" algn="ctr" rtl="0">
              <a:spcBef>
                <a:spcPts val="0"/>
              </a:spcBef>
              <a:spcAft>
                <a:spcPts val="0"/>
              </a:spcAft>
              <a:buClr>
                <a:schemeClr val="dk1"/>
              </a:buClr>
              <a:buSzPts val="2600"/>
              <a:buFont typeface="Fredoka One"/>
              <a:buNone/>
              <a:defRPr>
                <a:solidFill>
                  <a:schemeClr val="dk1"/>
                </a:solidFill>
                <a:latin typeface="Fredoka One"/>
                <a:ea typeface="Fredoka One"/>
                <a:cs typeface="Fredoka One"/>
                <a:sym typeface="Fredoka One"/>
              </a:defRPr>
            </a:lvl6pPr>
            <a:lvl7pPr lvl="6" algn="ctr" rtl="0">
              <a:spcBef>
                <a:spcPts val="0"/>
              </a:spcBef>
              <a:spcAft>
                <a:spcPts val="0"/>
              </a:spcAft>
              <a:buClr>
                <a:schemeClr val="dk1"/>
              </a:buClr>
              <a:buSzPts val="2600"/>
              <a:buFont typeface="Fredoka One"/>
              <a:buNone/>
              <a:defRPr>
                <a:solidFill>
                  <a:schemeClr val="dk1"/>
                </a:solidFill>
                <a:latin typeface="Fredoka One"/>
                <a:ea typeface="Fredoka One"/>
                <a:cs typeface="Fredoka One"/>
                <a:sym typeface="Fredoka One"/>
              </a:defRPr>
            </a:lvl7pPr>
            <a:lvl8pPr lvl="7" algn="ctr" rtl="0">
              <a:spcBef>
                <a:spcPts val="0"/>
              </a:spcBef>
              <a:spcAft>
                <a:spcPts val="0"/>
              </a:spcAft>
              <a:buClr>
                <a:schemeClr val="dk1"/>
              </a:buClr>
              <a:buSzPts val="2600"/>
              <a:buFont typeface="Fredoka One"/>
              <a:buNone/>
              <a:defRPr>
                <a:solidFill>
                  <a:schemeClr val="dk1"/>
                </a:solidFill>
                <a:latin typeface="Fredoka One"/>
                <a:ea typeface="Fredoka One"/>
                <a:cs typeface="Fredoka One"/>
                <a:sym typeface="Fredoka One"/>
              </a:defRPr>
            </a:lvl8pPr>
            <a:lvl9pPr lvl="8" algn="ctr" rtl="0">
              <a:spcBef>
                <a:spcPts val="0"/>
              </a:spcBef>
              <a:spcAft>
                <a:spcPts val="0"/>
              </a:spcAft>
              <a:buClr>
                <a:schemeClr val="dk1"/>
              </a:buClr>
              <a:buSzPts val="2600"/>
              <a:buFont typeface="Fredoka One"/>
              <a:buNone/>
              <a:defRPr>
                <a:solidFill>
                  <a:schemeClr val="dk1"/>
                </a:solidFill>
                <a:latin typeface="Fredoka One"/>
                <a:ea typeface="Fredoka One"/>
                <a:cs typeface="Fredoka One"/>
                <a:sym typeface="Fredoka One"/>
              </a:defRPr>
            </a:lvl9pPr>
          </a:lstStyle>
          <a:p>
            <a:endParaRPr/>
          </a:p>
        </p:txBody>
      </p:sp>
    </p:spTree>
    <p:extLst>
      <p:ext uri="{BB962C8B-B14F-4D97-AF65-F5344CB8AC3E}">
        <p14:creationId xmlns:p14="http://schemas.microsoft.com/office/powerpoint/2010/main" val="117247653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39"/>
        <p:cNvGrpSpPr/>
        <p:nvPr/>
      </p:nvGrpSpPr>
      <p:grpSpPr>
        <a:xfrm>
          <a:off x="0" y="0"/>
          <a:ext cx="0" cy="0"/>
          <a:chOff x="0" y="0"/>
          <a:chExt cx="0" cy="0"/>
        </a:xfrm>
      </p:grpSpPr>
      <p:pic>
        <p:nvPicPr>
          <p:cNvPr id="140" name="Google Shape;140;p25"/>
          <p:cNvPicPr preferRelativeResize="0"/>
          <p:nvPr/>
        </p:nvPicPr>
        <p:blipFill rotWithShape="1">
          <a:blip r:embed="rId2">
            <a:alphaModFix/>
          </a:blip>
          <a:srcRect l="76414"/>
          <a:stretch/>
        </p:blipFill>
        <p:spPr>
          <a:xfrm>
            <a:off x="9316436" y="1"/>
            <a:ext cx="2875569" cy="6857999"/>
          </a:xfrm>
          <a:prstGeom prst="rect">
            <a:avLst/>
          </a:prstGeom>
          <a:noFill/>
          <a:ln>
            <a:noFill/>
          </a:ln>
        </p:spPr>
      </p:pic>
      <p:sp>
        <p:nvSpPr>
          <p:cNvPr id="141" name="Google Shape;141;p25"/>
          <p:cNvSpPr txBox="1">
            <a:spLocks noGrp="1"/>
          </p:cNvSpPr>
          <p:nvPr>
            <p:ph type="title"/>
          </p:nvPr>
        </p:nvSpPr>
        <p:spPr>
          <a:xfrm>
            <a:off x="960000" y="618400"/>
            <a:ext cx="10272000" cy="789600"/>
          </a:xfrm>
          <a:prstGeom prst="rect">
            <a:avLst/>
          </a:prstGeom>
          <a:noFill/>
        </p:spPr>
        <p:txBody>
          <a:bodyPr spcFirstLastPara="1" wrap="square" lIns="91425" tIns="91425" rIns="91425" bIns="91425" anchor="t" anchorCtr="0">
            <a:noAutofit/>
          </a:bodyPr>
          <a:lstStyle>
            <a:lvl1pPr lvl="0" rtl="0">
              <a:spcBef>
                <a:spcPts val="0"/>
              </a:spcBef>
              <a:spcAft>
                <a:spcPts val="0"/>
              </a:spcAft>
              <a:buClr>
                <a:schemeClr val="dk2"/>
              </a:buClr>
              <a:buSzPts val="2600"/>
              <a:buFont typeface="Fredoka One"/>
              <a:buNone/>
              <a:defRPr/>
            </a:lvl1pPr>
            <a:lvl2pPr lvl="1" algn="ctr" rtl="0">
              <a:spcBef>
                <a:spcPts val="0"/>
              </a:spcBef>
              <a:spcAft>
                <a:spcPts val="0"/>
              </a:spcAft>
              <a:buClr>
                <a:schemeClr val="dk1"/>
              </a:buClr>
              <a:buSzPts val="2600"/>
              <a:buFont typeface="Fredoka One"/>
              <a:buNone/>
              <a:defRPr>
                <a:solidFill>
                  <a:schemeClr val="dk1"/>
                </a:solidFill>
                <a:latin typeface="Fredoka One"/>
                <a:ea typeface="Fredoka One"/>
                <a:cs typeface="Fredoka One"/>
                <a:sym typeface="Fredoka One"/>
              </a:defRPr>
            </a:lvl2pPr>
            <a:lvl3pPr lvl="2" algn="ctr" rtl="0">
              <a:spcBef>
                <a:spcPts val="0"/>
              </a:spcBef>
              <a:spcAft>
                <a:spcPts val="0"/>
              </a:spcAft>
              <a:buClr>
                <a:schemeClr val="dk1"/>
              </a:buClr>
              <a:buSzPts val="2600"/>
              <a:buFont typeface="Fredoka One"/>
              <a:buNone/>
              <a:defRPr>
                <a:solidFill>
                  <a:schemeClr val="dk1"/>
                </a:solidFill>
                <a:latin typeface="Fredoka One"/>
                <a:ea typeface="Fredoka One"/>
                <a:cs typeface="Fredoka One"/>
                <a:sym typeface="Fredoka One"/>
              </a:defRPr>
            </a:lvl3pPr>
            <a:lvl4pPr lvl="3" algn="ctr" rtl="0">
              <a:spcBef>
                <a:spcPts val="0"/>
              </a:spcBef>
              <a:spcAft>
                <a:spcPts val="0"/>
              </a:spcAft>
              <a:buClr>
                <a:schemeClr val="dk1"/>
              </a:buClr>
              <a:buSzPts val="2600"/>
              <a:buFont typeface="Fredoka One"/>
              <a:buNone/>
              <a:defRPr>
                <a:solidFill>
                  <a:schemeClr val="dk1"/>
                </a:solidFill>
                <a:latin typeface="Fredoka One"/>
                <a:ea typeface="Fredoka One"/>
                <a:cs typeface="Fredoka One"/>
                <a:sym typeface="Fredoka One"/>
              </a:defRPr>
            </a:lvl4pPr>
            <a:lvl5pPr lvl="4" algn="ctr" rtl="0">
              <a:spcBef>
                <a:spcPts val="0"/>
              </a:spcBef>
              <a:spcAft>
                <a:spcPts val="0"/>
              </a:spcAft>
              <a:buClr>
                <a:schemeClr val="dk1"/>
              </a:buClr>
              <a:buSzPts val="2600"/>
              <a:buFont typeface="Fredoka One"/>
              <a:buNone/>
              <a:defRPr>
                <a:solidFill>
                  <a:schemeClr val="dk1"/>
                </a:solidFill>
                <a:latin typeface="Fredoka One"/>
                <a:ea typeface="Fredoka One"/>
                <a:cs typeface="Fredoka One"/>
                <a:sym typeface="Fredoka One"/>
              </a:defRPr>
            </a:lvl5pPr>
            <a:lvl6pPr lvl="5" algn="ctr" rtl="0">
              <a:spcBef>
                <a:spcPts val="0"/>
              </a:spcBef>
              <a:spcAft>
                <a:spcPts val="0"/>
              </a:spcAft>
              <a:buClr>
                <a:schemeClr val="dk1"/>
              </a:buClr>
              <a:buSzPts val="2600"/>
              <a:buFont typeface="Fredoka One"/>
              <a:buNone/>
              <a:defRPr>
                <a:solidFill>
                  <a:schemeClr val="dk1"/>
                </a:solidFill>
                <a:latin typeface="Fredoka One"/>
                <a:ea typeface="Fredoka One"/>
                <a:cs typeface="Fredoka One"/>
                <a:sym typeface="Fredoka One"/>
              </a:defRPr>
            </a:lvl6pPr>
            <a:lvl7pPr lvl="6" algn="ctr" rtl="0">
              <a:spcBef>
                <a:spcPts val="0"/>
              </a:spcBef>
              <a:spcAft>
                <a:spcPts val="0"/>
              </a:spcAft>
              <a:buClr>
                <a:schemeClr val="dk1"/>
              </a:buClr>
              <a:buSzPts val="2600"/>
              <a:buFont typeface="Fredoka One"/>
              <a:buNone/>
              <a:defRPr>
                <a:solidFill>
                  <a:schemeClr val="dk1"/>
                </a:solidFill>
                <a:latin typeface="Fredoka One"/>
                <a:ea typeface="Fredoka One"/>
                <a:cs typeface="Fredoka One"/>
                <a:sym typeface="Fredoka One"/>
              </a:defRPr>
            </a:lvl7pPr>
            <a:lvl8pPr lvl="7" algn="ctr" rtl="0">
              <a:spcBef>
                <a:spcPts val="0"/>
              </a:spcBef>
              <a:spcAft>
                <a:spcPts val="0"/>
              </a:spcAft>
              <a:buClr>
                <a:schemeClr val="dk1"/>
              </a:buClr>
              <a:buSzPts val="2600"/>
              <a:buFont typeface="Fredoka One"/>
              <a:buNone/>
              <a:defRPr>
                <a:solidFill>
                  <a:schemeClr val="dk1"/>
                </a:solidFill>
                <a:latin typeface="Fredoka One"/>
                <a:ea typeface="Fredoka One"/>
                <a:cs typeface="Fredoka One"/>
                <a:sym typeface="Fredoka One"/>
              </a:defRPr>
            </a:lvl8pPr>
            <a:lvl9pPr lvl="8" algn="ctr" rtl="0">
              <a:spcBef>
                <a:spcPts val="0"/>
              </a:spcBef>
              <a:spcAft>
                <a:spcPts val="0"/>
              </a:spcAft>
              <a:buClr>
                <a:schemeClr val="dk1"/>
              </a:buClr>
              <a:buSzPts val="2600"/>
              <a:buFont typeface="Fredoka One"/>
              <a:buNone/>
              <a:defRPr>
                <a:solidFill>
                  <a:schemeClr val="dk1"/>
                </a:solidFill>
                <a:latin typeface="Fredoka One"/>
                <a:ea typeface="Fredoka One"/>
                <a:cs typeface="Fredoka One"/>
                <a:sym typeface="Fredoka One"/>
              </a:defRPr>
            </a:lvl9pPr>
          </a:lstStyle>
          <a:p>
            <a:endParaRPr/>
          </a:p>
        </p:txBody>
      </p:sp>
    </p:spTree>
    <p:extLst>
      <p:ext uri="{BB962C8B-B14F-4D97-AF65-F5344CB8AC3E}">
        <p14:creationId xmlns:p14="http://schemas.microsoft.com/office/powerpoint/2010/main" val="21718175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C9534-B606-81D5-4057-E39FC9E0DD0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B01D6E8-2328-25EC-AF7A-2C88F19237E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8567C30-0DDF-3928-EA9F-D64F7FB6B90F}"/>
              </a:ext>
            </a:extLst>
          </p:cNvPr>
          <p:cNvSpPr>
            <a:spLocks noGrp="1"/>
          </p:cNvSpPr>
          <p:nvPr>
            <p:ph type="dt" sz="half" idx="10"/>
          </p:nvPr>
        </p:nvSpPr>
        <p:spPr/>
        <p:txBody>
          <a:bodyPr/>
          <a:lstStyle/>
          <a:p>
            <a:fld id="{559C35EC-9031-453C-A08E-F2235C3A7EAC}" type="datetime1">
              <a:rPr lang="en-US" smtClean="0"/>
              <a:t>3/6/2024</a:t>
            </a:fld>
            <a:endParaRPr lang="en-US"/>
          </a:p>
        </p:txBody>
      </p:sp>
      <p:sp>
        <p:nvSpPr>
          <p:cNvPr id="5" name="Footer Placeholder 4">
            <a:extLst>
              <a:ext uri="{FF2B5EF4-FFF2-40B4-BE49-F238E27FC236}">
                <a16:creationId xmlns:a16="http://schemas.microsoft.com/office/drawing/2014/main" id="{3BAB45E5-B630-0E14-AADE-080ABBF304BE}"/>
              </a:ext>
            </a:extLst>
          </p:cNvPr>
          <p:cNvSpPr>
            <a:spLocks noGrp="1"/>
          </p:cNvSpPr>
          <p:nvPr>
            <p:ph type="ftr" sz="quarter" idx="11"/>
          </p:nvPr>
        </p:nvSpPr>
        <p:spPr/>
        <p:txBody>
          <a:bodyPr/>
          <a:lstStyle/>
          <a:p>
            <a:r>
              <a:rPr lang="en-US"/>
              <a:t>Nuclear Security after the Russian Invasion of Ukraine</a:t>
            </a:r>
          </a:p>
        </p:txBody>
      </p:sp>
      <p:sp>
        <p:nvSpPr>
          <p:cNvPr id="6" name="Slide Number Placeholder 5">
            <a:extLst>
              <a:ext uri="{FF2B5EF4-FFF2-40B4-BE49-F238E27FC236}">
                <a16:creationId xmlns:a16="http://schemas.microsoft.com/office/drawing/2014/main" id="{9B615E11-59BD-2940-6822-39DE1E642ACE}"/>
              </a:ext>
            </a:extLst>
          </p:cNvPr>
          <p:cNvSpPr>
            <a:spLocks noGrp="1"/>
          </p:cNvSpPr>
          <p:nvPr>
            <p:ph type="sldNum" sz="quarter" idx="12"/>
          </p:nvPr>
        </p:nvSpPr>
        <p:spPr/>
        <p:txBody>
          <a:bodyPr/>
          <a:lstStyle/>
          <a:p>
            <a:fld id="{5FA78BF8-A844-4452-9C15-B3E2A621EC1D}" type="slidenum">
              <a:rPr lang="en-US" smtClean="0"/>
              <a:t>‹#›</a:t>
            </a:fld>
            <a:endParaRPr lang="en-US"/>
          </a:p>
        </p:txBody>
      </p:sp>
    </p:spTree>
    <p:extLst>
      <p:ext uri="{BB962C8B-B14F-4D97-AF65-F5344CB8AC3E}">
        <p14:creationId xmlns:p14="http://schemas.microsoft.com/office/powerpoint/2010/main" val="299171521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42"/>
        <p:cNvGrpSpPr/>
        <p:nvPr/>
      </p:nvGrpSpPr>
      <p:grpSpPr>
        <a:xfrm>
          <a:off x="0" y="0"/>
          <a:ext cx="0" cy="0"/>
          <a:chOff x="0" y="0"/>
          <a:chExt cx="0" cy="0"/>
        </a:xfrm>
      </p:grpSpPr>
      <p:sp>
        <p:nvSpPr>
          <p:cNvPr id="143" name="Google Shape;143;p26"/>
          <p:cNvSpPr txBox="1">
            <a:spLocks noGrp="1"/>
          </p:cNvSpPr>
          <p:nvPr>
            <p:ph type="title"/>
          </p:nvPr>
        </p:nvSpPr>
        <p:spPr>
          <a:xfrm>
            <a:off x="957100" y="1795187"/>
            <a:ext cx="5132800" cy="1297200"/>
          </a:xfrm>
          <a:prstGeom prst="rect">
            <a:avLst/>
          </a:prstGeom>
        </p:spPr>
        <p:txBody>
          <a:bodyPr spcFirstLastPara="1" wrap="square" lIns="91425" tIns="91425" rIns="91425" bIns="91425" anchor="b" anchorCtr="0">
            <a:noAutofit/>
          </a:bodyPr>
          <a:lstStyle>
            <a:lvl1pPr lvl="0" rtl="0">
              <a:spcBef>
                <a:spcPts val="0"/>
              </a:spcBef>
              <a:spcAft>
                <a:spcPts val="0"/>
              </a:spcAft>
              <a:buSzPts val="5000"/>
              <a:buNone/>
              <a:defRPr sz="6667"/>
            </a:lvl1pPr>
            <a:lvl2pPr lvl="1" rtl="0">
              <a:spcBef>
                <a:spcPts val="0"/>
              </a:spcBef>
              <a:spcAft>
                <a:spcPts val="0"/>
              </a:spcAft>
              <a:buSzPts val="2600"/>
              <a:buNone/>
              <a:defRPr/>
            </a:lvl2pPr>
            <a:lvl3pPr lvl="2" rtl="0">
              <a:spcBef>
                <a:spcPts val="0"/>
              </a:spcBef>
              <a:spcAft>
                <a:spcPts val="0"/>
              </a:spcAft>
              <a:buSzPts val="2600"/>
              <a:buNone/>
              <a:defRPr/>
            </a:lvl3pPr>
            <a:lvl4pPr lvl="3" rtl="0">
              <a:spcBef>
                <a:spcPts val="0"/>
              </a:spcBef>
              <a:spcAft>
                <a:spcPts val="0"/>
              </a:spcAft>
              <a:buSzPts val="2600"/>
              <a:buNone/>
              <a:defRPr/>
            </a:lvl4pPr>
            <a:lvl5pPr lvl="4" rtl="0">
              <a:spcBef>
                <a:spcPts val="0"/>
              </a:spcBef>
              <a:spcAft>
                <a:spcPts val="0"/>
              </a:spcAft>
              <a:buSzPts val="2600"/>
              <a:buNone/>
              <a:defRPr/>
            </a:lvl5pPr>
            <a:lvl6pPr lvl="5" rtl="0">
              <a:spcBef>
                <a:spcPts val="0"/>
              </a:spcBef>
              <a:spcAft>
                <a:spcPts val="0"/>
              </a:spcAft>
              <a:buSzPts val="2600"/>
              <a:buNone/>
              <a:defRPr/>
            </a:lvl6pPr>
            <a:lvl7pPr lvl="6" rtl="0">
              <a:spcBef>
                <a:spcPts val="0"/>
              </a:spcBef>
              <a:spcAft>
                <a:spcPts val="0"/>
              </a:spcAft>
              <a:buSzPts val="2600"/>
              <a:buNone/>
              <a:defRPr/>
            </a:lvl7pPr>
            <a:lvl8pPr lvl="7" rtl="0">
              <a:spcBef>
                <a:spcPts val="0"/>
              </a:spcBef>
              <a:spcAft>
                <a:spcPts val="0"/>
              </a:spcAft>
              <a:buSzPts val="2600"/>
              <a:buNone/>
              <a:defRPr/>
            </a:lvl8pPr>
            <a:lvl9pPr lvl="8" rtl="0">
              <a:spcBef>
                <a:spcPts val="0"/>
              </a:spcBef>
              <a:spcAft>
                <a:spcPts val="0"/>
              </a:spcAft>
              <a:buSzPts val="2600"/>
              <a:buNone/>
              <a:defRPr/>
            </a:lvl9pPr>
          </a:lstStyle>
          <a:p>
            <a:endParaRPr/>
          </a:p>
        </p:txBody>
      </p:sp>
      <p:sp>
        <p:nvSpPr>
          <p:cNvPr id="144" name="Google Shape;144;p26"/>
          <p:cNvSpPr txBox="1">
            <a:spLocks noGrp="1"/>
          </p:cNvSpPr>
          <p:nvPr>
            <p:ph type="subTitle" idx="1"/>
          </p:nvPr>
        </p:nvSpPr>
        <p:spPr>
          <a:xfrm>
            <a:off x="957100" y="3254991"/>
            <a:ext cx="5132800" cy="13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45" name="Google Shape;145;p26"/>
          <p:cNvSpPr txBox="1"/>
          <p:nvPr/>
        </p:nvSpPr>
        <p:spPr>
          <a:xfrm>
            <a:off x="957100" y="4707872"/>
            <a:ext cx="4509600" cy="8796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 sz="1600">
                <a:solidFill>
                  <a:schemeClr val="lt1"/>
                </a:solidFill>
                <a:latin typeface="Lato"/>
                <a:ea typeface="Lato"/>
                <a:cs typeface="Lato"/>
                <a:sym typeface="Lato"/>
              </a:rPr>
              <a:t>CREDITS: This presentation template was created by </a:t>
            </a:r>
            <a:r>
              <a:rPr lang="en" sz="1600" b="1">
                <a:solidFill>
                  <a:schemeClr val="lt1"/>
                </a:solidFill>
                <a:uFill>
                  <a:noFill/>
                </a:uFill>
                <a:latin typeface="Lato"/>
                <a:ea typeface="Lato"/>
                <a:cs typeface="Lato"/>
                <a:sym typeface="Lato"/>
                <a:hlinkClick r:id="rId2">
                  <a:extLst>
                    <a:ext uri="{A12FA001-AC4F-418D-AE19-62706E023703}">
                      <ahyp:hlinkClr xmlns:ahyp="http://schemas.microsoft.com/office/drawing/2018/hyperlinkcolor" val="tx"/>
                    </a:ext>
                  </a:extLst>
                </a:hlinkClick>
              </a:rPr>
              <a:t>Slidesgo</a:t>
            </a:r>
            <a:r>
              <a:rPr lang="en" sz="1600">
                <a:solidFill>
                  <a:schemeClr val="lt1"/>
                </a:solidFill>
                <a:latin typeface="Lato"/>
                <a:ea typeface="Lato"/>
                <a:cs typeface="Lato"/>
                <a:sym typeface="Lato"/>
              </a:rPr>
              <a:t>, including icons by </a:t>
            </a:r>
            <a:r>
              <a:rPr lang="en" sz="1600" b="1">
                <a:solidFill>
                  <a:schemeClr val="lt1"/>
                </a:solidFill>
                <a:uFill>
                  <a:noFill/>
                </a:uFill>
                <a:latin typeface="Lato"/>
                <a:ea typeface="Lato"/>
                <a:cs typeface="Lato"/>
                <a:sym typeface="Lato"/>
                <a:hlinkClick r:id="rId3">
                  <a:extLst>
                    <a:ext uri="{A12FA001-AC4F-418D-AE19-62706E023703}">
                      <ahyp:hlinkClr xmlns:ahyp="http://schemas.microsoft.com/office/drawing/2018/hyperlinkcolor" val="tx"/>
                    </a:ext>
                  </a:extLst>
                </a:hlinkClick>
              </a:rPr>
              <a:t>Flaticon</a:t>
            </a:r>
            <a:r>
              <a:rPr lang="en" sz="1600" b="1">
                <a:solidFill>
                  <a:schemeClr val="lt1"/>
                </a:solidFill>
                <a:latin typeface="Lato"/>
                <a:ea typeface="Lato"/>
                <a:cs typeface="Lato"/>
                <a:sym typeface="Lato"/>
              </a:rPr>
              <a:t> </a:t>
            </a:r>
            <a:r>
              <a:rPr lang="en" sz="1600">
                <a:solidFill>
                  <a:schemeClr val="lt1"/>
                </a:solidFill>
                <a:latin typeface="Lato"/>
                <a:ea typeface="Lato"/>
                <a:cs typeface="Lato"/>
                <a:sym typeface="Lato"/>
              </a:rPr>
              <a:t>and infographics &amp; images by </a:t>
            </a:r>
            <a:r>
              <a:rPr lang="en" sz="1600" b="1">
                <a:solidFill>
                  <a:schemeClr val="lt1"/>
                </a:solidFill>
                <a:uFill>
                  <a:noFill/>
                </a:uFill>
                <a:latin typeface="Lato"/>
                <a:ea typeface="Lato"/>
                <a:cs typeface="Lato"/>
                <a:sym typeface="Lato"/>
                <a:hlinkClick r:id="rId4">
                  <a:extLst>
                    <a:ext uri="{A12FA001-AC4F-418D-AE19-62706E023703}">
                      <ahyp:hlinkClr xmlns:ahyp="http://schemas.microsoft.com/office/drawing/2018/hyperlinkcolor" val="tx"/>
                    </a:ext>
                  </a:extLst>
                </a:hlinkClick>
              </a:rPr>
              <a:t>Freepik</a:t>
            </a:r>
            <a:endParaRPr sz="1600">
              <a:solidFill>
                <a:schemeClr val="lt1"/>
              </a:solidFill>
              <a:latin typeface="Lato"/>
              <a:ea typeface="Lato"/>
              <a:cs typeface="Lato"/>
              <a:sym typeface="Lato"/>
            </a:endParaRPr>
          </a:p>
        </p:txBody>
      </p:sp>
      <p:pic>
        <p:nvPicPr>
          <p:cNvPr id="146" name="Google Shape;146;p26"/>
          <p:cNvPicPr preferRelativeResize="0"/>
          <p:nvPr/>
        </p:nvPicPr>
        <p:blipFill rotWithShape="1">
          <a:blip r:embed="rId5">
            <a:alphaModFix/>
          </a:blip>
          <a:srcRect l="49949"/>
          <a:stretch/>
        </p:blipFill>
        <p:spPr>
          <a:xfrm>
            <a:off x="6089900" y="1"/>
            <a:ext cx="6102097" cy="6857999"/>
          </a:xfrm>
          <a:prstGeom prst="rect">
            <a:avLst/>
          </a:prstGeom>
          <a:noFill/>
          <a:ln>
            <a:noFill/>
          </a:ln>
        </p:spPr>
      </p:pic>
    </p:spTree>
    <p:extLst>
      <p:ext uri="{BB962C8B-B14F-4D97-AF65-F5344CB8AC3E}">
        <p14:creationId xmlns:p14="http://schemas.microsoft.com/office/powerpoint/2010/main" val="91427130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47"/>
        <p:cNvGrpSpPr/>
        <p:nvPr/>
      </p:nvGrpSpPr>
      <p:grpSpPr>
        <a:xfrm>
          <a:off x="0" y="0"/>
          <a:ext cx="0" cy="0"/>
          <a:chOff x="0" y="0"/>
          <a:chExt cx="0" cy="0"/>
        </a:xfrm>
      </p:grpSpPr>
      <p:pic>
        <p:nvPicPr>
          <p:cNvPr id="148" name="Google Shape;148;p27"/>
          <p:cNvPicPr preferRelativeResize="0"/>
          <p:nvPr/>
        </p:nvPicPr>
        <p:blipFill rotWithShape="1">
          <a:blip r:embed="rId2">
            <a:alphaModFix/>
          </a:blip>
          <a:srcRect t="36366" r="60971"/>
          <a:stretch/>
        </p:blipFill>
        <p:spPr>
          <a:xfrm>
            <a:off x="0" y="2494067"/>
            <a:ext cx="4758331" cy="4363933"/>
          </a:xfrm>
          <a:prstGeom prst="rect">
            <a:avLst/>
          </a:prstGeom>
          <a:noFill/>
          <a:ln>
            <a:noFill/>
          </a:ln>
        </p:spPr>
      </p:pic>
    </p:spTree>
    <p:extLst>
      <p:ext uri="{BB962C8B-B14F-4D97-AF65-F5344CB8AC3E}">
        <p14:creationId xmlns:p14="http://schemas.microsoft.com/office/powerpoint/2010/main" val="354183932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1"/>
        </a:solidFill>
        <a:effectLst/>
      </p:bgPr>
    </p:bg>
    <p:spTree>
      <p:nvGrpSpPr>
        <p:cNvPr id="1" name="Shape 149"/>
        <p:cNvGrpSpPr/>
        <p:nvPr/>
      </p:nvGrpSpPr>
      <p:grpSpPr>
        <a:xfrm>
          <a:off x="0" y="0"/>
          <a:ext cx="0" cy="0"/>
          <a:chOff x="0" y="0"/>
          <a:chExt cx="0" cy="0"/>
        </a:xfrm>
      </p:grpSpPr>
      <p:pic>
        <p:nvPicPr>
          <p:cNvPr id="150" name="Google Shape;150;p28"/>
          <p:cNvPicPr preferRelativeResize="0"/>
          <p:nvPr/>
        </p:nvPicPr>
        <p:blipFill>
          <a:blip r:embed="rId2">
            <a:alphaModFix/>
          </a:blip>
          <a:stretch>
            <a:fillRect/>
          </a:stretch>
        </p:blipFill>
        <p:spPr>
          <a:xfrm>
            <a:off x="1" y="13"/>
            <a:ext cx="12192004" cy="6857987"/>
          </a:xfrm>
          <a:prstGeom prst="rect">
            <a:avLst/>
          </a:prstGeom>
          <a:noFill/>
          <a:ln>
            <a:noFill/>
          </a:ln>
        </p:spPr>
      </p:pic>
    </p:spTree>
    <p:extLst>
      <p:ext uri="{BB962C8B-B14F-4D97-AF65-F5344CB8AC3E}">
        <p14:creationId xmlns:p14="http://schemas.microsoft.com/office/powerpoint/2010/main" val="51152288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grpSp>
        <p:nvGrpSpPr>
          <p:cNvPr id="10" name="Google Shape;10;p2"/>
          <p:cNvGrpSpPr/>
          <p:nvPr/>
        </p:nvGrpSpPr>
        <p:grpSpPr>
          <a:xfrm>
            <a:off x="5800373" y="3807169"/>
            <a:ext cx="591452" cy="140843"/>
            <a:chOff x="4137525" y="2915950"/>
            <a:chExt cx="869100" cy="207000"/>
          </a:xfrm>
        </p:grpSpPr>
        <p:sp>
          <p:nvSpPr>
            <p:cNvPr id="11" name="Google Shape;11;p2"/>
            <p:cNvSpPr/>
            <p:nvPr/>
          </p:nvSpPr>
          <p:spPr>
            <a:xfrm>
              <a:off x="4468575" y="2915950"/>
              <a:ext cx="207000" cy="20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4799625" y="2915950"/>
              <a:ext cx="207000" cy="20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4137525" y="2915950"/>
              <a:ext cx="207000" cy="20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 name="Google Shape;14;p2"/>
          <p:cNvSpPr txBox="1">
            <a:spLocks noGrp="1"/>
          </p:cNvSpPr>
          <p:nvPr>
            <p:ph type="ctrTitle"/>
          </p:nvPr>
        </p:nvSpPr>
        <p:spPr>
          <a:xfrm>
            <a:off x="895011" y="1321067"/>
            <a:ext cx="10402000" cy="2306800"/>
          </a:xfrm>
          <a:prstGeom prst="rect">
            <a:avLst/>
          </a:prstGeom>
        </p:spPr>
        <p:txBody>
          <a:bodyPr spcFirstLastPara="1" wrap="square" lIns="91425" tIns="91425" rIns="91425" bIns="91425" anchor="b" anchorCtr="0">
            <a:normAutofit/>
          </a:bodyPr>
          <a:lstStyle>
            <a:lvl1pPr lvl="0" algn="ctr">
              <a:spcBef>
                <a:spcPts val="0"/>
              </a:spcBef>
              <a:spcAft>
                <a:spcPts val="0"/>
              </a:spcAft>
              <a:buSzPts val="4800"/>
              <a:buNone/>
              <a:defRPr sz="6400"/>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endParaRPr/>
          </a:p>
        </p:txBody>
      </p:sp>
      <p:sp>
        <p:nvSpPr>
          <p:cNvPr id="15" name="Google Shape;15;p2"/>
          <p:cNvSpPr txBox="1">
            <a:spLocks noGrp="1"/>
          </p:cNvSpPr>
          <p:nvPr>
            <p:ph type="subTitle" idx="1"/>
          </p:nvPr>
        </p:nvSpPr>
        <p:spPr>
          <a:xfrm>
            <a:off x="895000" y="4233168"/>
            <a:ext cx="10402000" cy="105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16" name="Google Shape;16;p2"/>
          <p:cNvSpPr txBox="1">
            <a:spLocks noGrp="1"/>
          </p:cNvSpPr>
          <p:nvPr>
            <p:ph type="sldNum" idx="12"/>
          </p:nvPr>
        </p:nvSpPr>
        <p:spPr>
          <a:xfrm>
            <a:off x="11320333" y="6241345"/>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65823465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7"/>
        <p:cNvGrpSpPr/>
        <p:nvPr/>
      </p:nvGrpSpPr>
      <p:grpSpPr>
        <a:xfrm>
          <a:off x="0" y="0"/>
          <a:ext cx="0" cy="0"/>
          <a:chOff x="0" y="0"/>
          <a:chExt cx="0" cy="0"/>
        </a:xfrm>
      </p:grpSpPr>
      <p:sp>
        <p:nvSpPr>
          <p:cNvPr id="18" name="Google Shape;18;p3"/>
          <p:cNvSpPr txBox="1">
            <a:spLocks noGrp="1"/>
          </p:cNvSpPr>
          <p:nvPr>
            <p:ph type="title"/>
          </p:nvPr>
        </p:nvSpPr>
        <p:spPr>
          <a:xfrm>
            <a:off x="895000" y="2855000"/>
            <a:ext cx="10469600" cy="11480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9" name="Google Shape;19;p3"/>
          <p:cNvSpPr txBox="1">
            <a:spLocks noGrp="1"/>
          </p:cNvSpPr>
          <p:nvPr>
            <p:ph type="sldNum" idx="12"/>
          </p:nvPr>
        </p:nvSpPr>
        <p:spPr>
          <a:xfrm>
            <a:off x="11320333" y="6241345"/>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12435016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0"/>
        <p:cNvGrpSpPr/>
        <p:nvPr/>
      </p:nvGrpSpPr>
      <p:grpSpPr>
        <a:xfrm>
          <a:off x="0" y="0"/>
          <a:ext cx="0" cy="0"/>
          <a:chOff x="0" y="0"/>
          <a:chExt cx="0" cy="0"/>
        </a:xfrm>
      </p:grpSpPr>
      <p:sp>
        <p:nvSpPr>
          <p:cNvPr id="21" name="Google Shape;21;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2" name="Google Shape;22;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23" name="Google Shape;23;p4"/>
          <p:cNvSpPr txBox="1">
            <a:spLocks noGrp="1"/>
          </p:cNvSpPr>
          <p:nvPr>
            <p:ph type="sldNum" idx="12"/>
          </p:nvPr>
        </p:nvSpPr>
        <p:spPr>
          <a:xfrm>
            <a:off x="11320333" y="6241345"/>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12795412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4"/>
        <p:cNvGrpSpPr/>
        <p:nvPr/>
      </p:nvGrpSpPr>
      <p:grpSpPr>
        <a:xfrm>
          <a:off x="0" y="0"/>
          <a:ext cx="0" cy="0"/>
          <a:chOff x="0" y="0"/>
          <a:chExt cx="0" cy="0"/>
        </a:xfrm>
      </p:grpSpPr>
      <p:sp>
        <p:nvSpPr>
          <p:cNvPr id="25" name="Google Shape;25;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6" name="Google Shape;26;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7" name="Google Shape;27;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8" name="Google Shape;28;p5"/>
          <p:cNvSpPr txBox="1">
            <a:spLocks noGrp="1"/>
          </p:cNvSpPr>
          <p:nvPr>
            <p:ph type="sldNum" idx="12"/>
          </p:nvPr>
        </p:nvSpPr>
        <p:spPr>
          <a:xfrm>
            <a:off x="11320333" y="6241345"/>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11314277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9"/>
        <p:cNvGrpSpPr/>
        <p:nvPr/>
      </p:nvGrpSpPr>
      <p:grpSpPr>
        <a:xfrm>
          <a:off x="0" y="0"/>
          <a:ext cx="0" cy="0"/>
          <a:chOff x="0" y="0"/>
          <a:chExt cx="0" cy="0"/>
        </a:xfrm>
      </p:grpSpPr>
      <p:sp>
        <p:nvSpPr>
          <p:cNvPr id="30" name="Google Shape;30;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1" name="Google Shape;31;p6"/>
          <p:cNvSpPr txBox="1">
            <a:spLocks noGrp="1"/>
          </p:cNvSpPr>
          <p:nvPr>
            <p:ph type="sldNum" idx="12"/>
          </p:nvPr>
        </p:nvSpPr>
        <p:spPr>
          <a:xfrm>
            <a:off x="11320333" y="6241345"/>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27262749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2"/>
        <p:cNvGrpSpPr/>
        <p:nvPr/>
      </p:nvGrpSpPr>
      <p:grpSpPr>
        <a:xfrm>
          <a:off x="0" y="0"/>
          <a:ext cx="0" cy="0"/>
          <a:chOff x="0" y="0"/>
          <a:chExt cx="0" cy="0"/>
        </a:xfrm>
      </p:grpSpPr>
      <p:sp>
        <p:nvSpPr>
          <p:cNvPr id="33" name="Google Shape;33;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4" name="Google Shape;34;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rmAutofit/>
          </a:bodyPr>
          <a:lstStyle>
            <a:lvl1pPr marL="609585" lvl="0" indent="-406390">
              <a:spcBef>
                <a:spcPts val="0"/>
              </a:spcBef>
              <a:spcAft>
                <a:spcPts val="0"/>
              </a:spcAft>
              <a:buSzPts val="1200"/>
              <a:buChar char="●"/>
              <a:defRPr sz="1600"/>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5" name="Google Shape;35;p7"/>
          <p:cNvSpPr txBox="1">
            <a:spLocks noGrp="1"/>
          </p:cNvSpPr>
          <p:nvPr>
            <p:ph type="sldNum" idx="12"/>
          </p:nvPr>
        </p:nvSpPr>
        <p:spPr>
          <a:xfrm>
            <a:off x="11320333" y="6241345"/>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68977546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lt2"/>
        </a:solidFill>
        <a:effectLst/>
      </p:bgPr>
    </p:bg>
    <p:spTree>
      <p:nvGrpSpPr>
        <p:cNvPr id="1" name="Shape 36"/>
        <p:cNvGrpSpPr/>
        <p:nvPr/>
      </p:nvGrpSpPr>
      <p:grpSpPr>
        <a:xfrm>
          <a:off x="0" y="0"/>
          <a:ext cx="0" cy="0"/>
          <a:chOff x="0" y="0"/>
          <a:chExt cx="0" cy="0"/>
        </a:xfrm>
      </p:grpSpPr>
      <p:sp>
        <p:nvSpPr>
          <p:cNvPr id="37" name="Google Shape;37;p8"/>
          <p:cNvSpPr txBox="1">
            <a:spLocks noGrp="1"/>
          </p:cNvSpPr>
          <p:nvPr>
            <p:ph type="title"/>
          </p:nvPr>
        </p:nvSpPr>
        <p:spPr>
          <a:xfrm>
            <a:off x="653667" y="701800"/>
            <a:ext cx="8302800" cy="54544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lt1"/>
              </a:buClr>
              <a:buSzPts val="4800"/>
              <a:buNone/>
              <a:defRPr sz="6400">
                <a:solidFill>
                  <a:schemeClr val="lt1"/>
                </a:solidFill>
              </a:defRPr>
            </a:lvl1pPr>
            <a:lvl2pPr lvl="1">
              <a:spcBef>
                <a:spcPts val="0"/>
              </a:spcBef>
              <a:spcAft>
                <a:spcPts val="0"/>
              </a:spcAft>
              <a:buClr>
                <a:schemeClr val="lt1"/>
              </a:buClr>
              <a:buSzPts val="4800"/>
              <a:buNone/>
              <a:defRPr sz="6400">
                <a:solidFill>
                  <a:schemeClr val="lt1"/>
                </a:solidFill>
              </a:defRPr>
            </a:lvl2pPr>
            <a:lvl3pPr lvl="2">
              <a:spcBef>
                <a:spcPts val="0"/>
              </a:spcBef>
              <a:spcAft>
                <a:spcPts val="0"/>
              </a:spcAft>
              <a:buClr>
                <a:schemeClr val="lt1"/>
              </a:buClr>
              <a:buSzPts val="4800"/>
              <a:buNone/>
              <a:defRPr sz="6400">
                <a:solidFill>
                  <a:schemeClr val="lt1"/>
                </a:solidFill>
              </a:defRPr>
            </a:lvl3pPr>
            <a:lvl4pPr lvl="3">
              <a:spcBef>
                <a:spcPts val="0"/>
              </a:spcBef>
              <a:spcAft>
                <a:spcPts val="0"/>
              </a:spcAft>
              <a:buClr>
                <a:schemeClr val="lt1"/>
              </a:buClr>
              <a:buSzPts val="4800"/>
              <a:buNone/>
              <a:defRPr sz="6400">
                <a:solidFill>
                  <a:schemeClr val="lt1"/>
                </a:solidFill>
              </a:defRPr>
            </a:lvl4pPr>
            <a:lvl5pPr lvl="4">
              <a:spcBef>
                <a:spcPts val="0"/>
              </a:spcBef>
              <a:spcAft>
                <a:spcPts val="0"/>
              </a:spcAft>
              <a:buClr>
                <a:schemeClr val="lt1"/>
              </a:buClr>
              <a:buSzPts val="4800"/>
              <a:buNone/>
              <a:defRPr sz="6400">
                <a:solidFill>
                  <a:schemeClr val="lt1"/>
                </a:solidFill>
              </a:defRPr>
            </a:lvl5pPr>
            <a:lvl6pPr lvl="5">
              <a:spcBef>
                <a:spcPts val="0"/>
              </a:spcBef>
              <a:spcAft>
                <a:spcPts val="0"/>
              </a:spcAft>
              <a:buClr>
                <a:schemeClr val="lt1"/>
              </a:buClr>
              <a:buSzPts val="4800"/>
              <a:buNone/>
              <a:defRPr sz="6400">
                <a:solidFill>
                  <a:schemeClr val="lt1"/>
                </a:solidFill>
              </a:defRPr>
            </a:lvl6pPr>
            <a:lvl7pPr lvl="6">
              <a:spcBef>
                <a:spcPts val="0"/>
              </a:spcBef>
              <a:spcAft>
                <a:spcPts val="0"/>
              </a:spcAft>
              <a:buClr>
                <a:schemeClr val="lt1"/>
              </a:buClr>
              <a:buSzPts val="4800"/>
              <a:buNone/>
              <a:defRPr sz="6400">
                <a:solidFill>
                  <a:schemeClr val="lt1"/>
                </a:solidFill>
              </a:defRPr>
            </a:lvl7pPr>
            <a:lvl8pPr lvl="7">
              <a:spcBef>
                <a:spcPts val="0"/>
              </a:spcBef>
              <a:spcAft>
                <a:spcPts val="0"/>
              </a:spcAft>
              <a:buClr>
                <a:schemeClr val="lt1"/>
              </a:buClr>
              <a:buSzPts val="4800"/>
              <a:buNone/>
              <a:defRPr sz="6400">
                <a:solidFill>
                  <a:schemeClr val="lt1"/>
                </a:solidFill>
              </a:defRPr>
            </a:lvl8pPr>
            <a:lvl9pPr lvl="8">
              <a:spcBef>
                <a:spcPts val="0"/>
              </a:spcBef>
              <a:spcAft>
                <a:spcPts val="0"/>
              </a:spcAft>
              <a:buClr>
                <a:schemeClr val="lt1"/>
              </a:buClr>
              <a:buSzPts val="4800"/>
              <a:buNone/>
              <a:defRPr sz="6400">
                <a:solidFill>
                  <a:schemeClr val="lt1"/>
                </a:solidFill>
              </a:defRPr>
            </a:lvl9pPr>
          </a:lstStyle>
          <a:p>
            <a:endParaRPr/>
          </a:p>
        </p:txBody>
      </p:sp>
      <p:sp>
        <p:nvSpPr>
          <p:cNvPr id="38" name="Google Shape;38;p8"/>
          <p:cNvSpPr txBox="1">
            <a:spLocks noGrp="1"/>
          </p:cNvSpPr>
          <p:nvPr>
            <p:ph type="sldNum" idx="12"/>
          </p:nvPr>
        </p:nvSpPr>
        <p:spPr>
          <a:xfrm>
            <a:off x="11320333" y="6241345"/>
            <a:ext cx="731600" cy="5248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3510771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4A5B5-AEC1-F06B-42E2-2B0189240E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AB87218-FE71-3ACA-0262-C4344A63DF5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03EF99-54C8-7233-00C8-203975192D23}"/>
              </a:ext>
            </a:extLst>
          </p:cNvPr>
          <p:cNvSpPr>
            <a:spLocks noGrp="1"/>
          </p:cNvSpPr>
          <p:nvPr>
            <p:ph type="dt" sz="half" idx="10"/>
          </p:nvPr>
        </p:nvSpPr>
        <p:spPr/>
        <p:txBody>
          <a:bodyPr/>
          <a:lstStyle/>
          <a:p>
            <a:fld id="{BF3A03A5-E346-4A5C-AA5C-6E3392B5827E}" type="datetime1">
              <a:rPr lang="en-US" smtClean="0"/>
              <a:t>3/6/2024</a:t>
            </a:fld>
            <a:endParaRPr lang="en-US"/>
          </a:p>
        </p:txBody>
      </p:sp>
      <p:sp>
        <p:nvSpPr>
          <p:cNvPr id="5" name="Footer Placeholder 4">
            <a:extLst>
              <a:ext uri="{FF2B5EF4-FFF2-40B4-BE49-F238E27FC236}">
                <a16:creationId xmlns:a16="http://schemas.microsoft.com/office/drawing/2014/main" id="{E6444318-D916-580B-1E83-53F2BA7258EA}"/>
              </a:ext>
            </a:extLst>
          </p:cNvPr>
          <p:cNvSpPr>
            <a:spLocks noGrp="1"/>
          </p:cNvSpPr>
          <p:nvPr>
            <p:ph type="ftr" sz="quarter" idx="11"/>
          </p:nvPr>
        </p:nvSpPr>
        <p:spPr/>
        <p:txBody>
          <a:bodyPr/>
          <a:lstStyle/>
          <a:p>
            <a:r>
              <a:rPr lang="en-US"/>
              <a:t>Nuclear Security after the Russian Invasion of Ukraine</a:t>
            </a:r>
          </a:p>
        </p:txBody>
      </p:sp>
      <p:sp>
        <p:nvSpPr>
          <p:cNvPr id="6" name="Slide Number Placeholder 5">
            <a:extLst>
              <a:ext uri="{FF2B5EF4-FFF2-40B4-BE49-F238E27FC236}">
                <a16:creationId xmlns:a16="http://schemas.microsoft.com/office/drawing/2014/main" id="{A471BA2F-CF82-A765-A093-29B26271BCF1}"/>
              </a:ext>
            </a:extLst>
          </p:cNvPr>
          <p:cNvSpPr>
            <a:spLocks noGrp="1"/>
          </p:cNvSpPr>
          <p:nvPr>
            <p:ph type="sldNum" sz="quarter" idx="12"/>
          </p:nvPr>
        </p:nvSpPr>
        <p:spPr/>
        <p:txBody>
          <a:bodyPr/>
          <a:lstStyle/>
          <a:p>
            <a:fld id="{5FA78BF8-A844-4452-9C15-B3E2A621EC1D}" type="slidenum">
              <a:rPr lang="en-US" smtClean="0"/>
              <a:t>‹#›</a:t>
            </a:fld>
            <a:endParaRPr lang="en-US"/>
          </a:p>
        </p:txBody>
      </p:sp>
    </p:spTree>
    <p:extLst>
      <p:ext uri="{BB962C8B-B14F-4D97-AF65-F5344CB8AC3E}">
        <p14:creationId xmlns:p14="http://schemas.microsoft.com/office/powerpoint/2010/main" val="172909645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9"/>
        <p:cNvGrpSpPr/>
        <p:nvPr/>
      </p:nvGrpSpPr>
      <p:grpSpPr>
        <a:xfrm>
          <a:off x="0" y="0"/>
          <a:ext cx="0" cy="0"/>
          <a:chOff x="0" y="0"/>
          <a:chExt cx="0" cy="0"/>
        </a:xfrm>
      </p:grpSpPr>
      <p:sp>
        <p:nvSpPr>
          <p:cNvPr id="40" name="Google Shape;40;p9"/>
          <p:cNvSpPr/>
          <p:nvPr/>
        </p:nvSpPr>
        <p:spPr>
          <a:xfrm>
            <a:off x="6096000" y="0"/>
            <a:ext cx="6096000" cy="68580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cxnSp>
        <p:nvCxnSpPr>
          <p:cNvPr id="41" name="Google Shape;41;p9"/>
          <p:cNvCxnSpPr/>
          <p:nvPr/>
        </p:nvCxnSpPr>
        <p:spPr>
          <a:xfrm>
            <a:off x="6706233" y="5994000"/>
            <a:ext cx="624400" cy="0"/>
          </a:xfrm>
          <a:prstGeom prst="straightConnector1">
            <a:avLst/>
          </a:prstGeom>
          <a:noFill/>
          <a:ln w="19050" cap="flat" cmpd="sng">
            <a:solidFill>
              <a:schemeClr val="lt1"/>
            </a:solidFill>
            <a:prstDash val="solid"/>
            <a:round/>
            <a:headEnd type="none" w="sm" len="sm"/>
            <a:tailEnd type="none" w="sm" len="sm"/>
          </a:ln>
        </p:spPr>
      </p:cxnSp>
      <p:sp>
        <p:nvSpPr>
          <p:cNvPr id="42" name="Google Shape;42;p9"/>
          <p:cNvSpPr txBox="1">
            <a:spLocks noGrp="1"/>
          </p:cNvSpPr>
          <p:nvPr>
            <p:ph type="title"/>
          </p:nvPr>
        </p:nvSpPr>
        <p:spPr>
          <a:xfrm>
            <a:off x="354000" y="1441867"/>
            <a:ext cx="5393600" cy="22804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43" name="Google Shape;43;p9"/>
          <p:cNvSpPr txBox="1">
            <a:spLocks noGrp="1"/>
          </p:cNvSpPr>
          <p:nvPr>
            <p:ph type="subTitle" idx="1"/>
          </p:nvPr>
        </p:nvSpPr>
        <p:spPr>
          <a:xfrm>
            <a:off x="354000" y="3793601"/>
            <a:ext cx="5393600" cy="17940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Clr>
                <a:schemeClr val="dk1"/>
              </a:buClr>
              <a:buSzPts val="2100"/>
              <a:buNone/>
              <a:defRPr sz="2800">
                <a:solidFill>
                  <a:schemeClr val="dk1"/>
                </a:solidFill>
              </a:defRPr>
            </a:lvl1pPr>
            <a:lvl2pPr lvl="1" algn="ctr">
              <a:lnSpc>
                <a:spcPct val="100000"/>
              </a:lnSpc>
              <a:spcBef>
                <a:spcPts val="0"/>
              </a:spcBef>
              <a:spcAft>
                <a:spcPts val="0"/>
              </a:spcAft>
              <a:buClr>
                <a:schemeClr val="dk1"/>
              </a:buClr>
              <a:buSzPts val="2100"/>
              <a:buNone/>
              <a:defRPr sz="2800">
                <a:solidFill>
                  <a:schemeClr val="dk1"/>
                </a:solidFill>
              </a:defRPr>
            </a:lvl2pPr>
            <a:lvl3pPr lvl="2" algn="ctr">
              <a:lnSpc>
                <a:spcPct val="100000"/>
              </a:lnSpc>
              <a:spcBef>
                <a:spcPts val="0"/>
              </a:spcBef>
              <a:spcAft>
                <a:spcPts val="0"/>
              </a:spcAft>
              <a:buClr>
                <a:schemeClr val="dk1"/>
              </a:buClr>
              <a:buSzPts val="2100"/>
              <a:buNone/>
              <a:defRPr sz="2800">
                <a:solidFill>
                  <a:schemeClr val="dk1"/>
                </a:solidFill>
              </a:defRPr>
            </a:lvl3pPr>
            <a:lvl4pPr lvl="3" algn="ctr">
              <a:lnSpc>
                <a:spcPct val="100000"/>
              </a:lnSpc>
              <a:spcBef>
                <a:spcPts val="0"/>
              </a:spcBef>
              <a:spcAft>
                <a:spcPts val="0"/>
              </a:spcAft>
              <a:buClr>
                <a:schemeClr val="dk1"/>
              </a:buClr>
              <a:buSzPts val="2100"/>
              <a:buNone/>
              <a:defRPr sz="2800">
                <a:solidFill>
                  <a:schemeClr val="dk1"/>
                </a:solidFill>
              </a:defRPr>
            </a:lvl4pPr>
            <a:lvl5pPr lvl="4" algn="ctr">
              <a:lnSpc>
                <a:spcPct val="100000"/>
              </a:lnSpc>
              <a:spcBef>
                <a:spcPts val="0"/>
              </a:spcBef>
              <a:spcAft>
                <a:spcPts val="0"/>
              </a:spcAft>
              <a:buClr>
                <a:schemeClr val="dk1"/>
              </a:buClr>
              <a:buSzPts val="2100"/>
              <a:buNone/>
              <a:defRPr sz="2800">
                <a:solidFill>
                  <a:schemeClr val="dk1"/>
                </a:solidFill>
              </a:defRPr>
            </a:lvl5pPr>
            <a:lvl6pPr lvl="5" algn="ctr">
              <a:lnSpc>
                <a:spcPct val="100000"/>
              </a:lnSpc>
              <a:spcBef>
                <a:spcPts val="0"/>
              </a:spcBef>
              <a:spcAft>
                <a:spcPts val="0"/>
              </a:spcAft>
              <a:buClr>
                <a:schemeClr val="dk1"/>
              </a:buClr>
              <a:buSzPts val="2100"/>
              <a:buNone/>
              <a:defRPr sz="2800">
                <a:solidFill>
                  <a:schemeClr val="dk1"/>
                </a:solidFill>
              </a:defRPr>
            </a:lvl6pPr>
            <a:lvl7pPr lvl="6" algn="ctr">
              <a:lnSpc>
                <a:spcPct val="100000"/>
              </a:lnSpc>
              <a:spcBef>
                <a:spcPts val="0"/>
              </a:spcBef>
              <a:spcAft>
                <a:spcPts val="0"/>
              </a:spcAft>
              <a:buClr>
                <a:schemeClr val="dk1"/>
              </a:buClr>
              <a:buSzPts val="2100"/>
              <a:buNone/>
              <a:defRPr sz="2800">
                <a:solidFill>
                  <a:schemeClr val="dk1"/>
                </a:solidFill>
              </a:defRPr>
            </a:lvl7pPr>
            <a:lvl8pPr lvl="7" algn="ctr">
              <a:lnSpc>
                <a:spcPct val="100000"/>
              </a:lnSpc>
              <a:spcBef>
                <a:spcPts val="0"/>
              </a:spcBef>
              <a:spcAft>
                <a:spcPts val="0"/>
              </a:spcAft>
              <a:buClr>
                <a:schemeClr val="dk1"/>
              </a:buClr>
              <a:buSzPts val="2100"/>
              <a:buNone/>
              <a:defRPr sz="2800">
                <a:solidFill>
                  <a:schemeClr val="dk1"/>
                </a:solidFill>
              </a:defRPr>
            </a:lvl8pPr>
            <a:lvl9pPr lvl="8" algn="ctr">
              <a:lnSpc>
                <a:spcPct val="100000"/>
              </a:lnSpc>
              <a:spcBef>
                <a:spcPts val="0"/>
              </a:spcBef>
              <a:spcAft>
                <a:spcPts val="0"/>
              </a:spcAft>
              <a:buClr>
                <a:schemeClr val="dk1"/>
              </a:buClr>
              <a:buSzPts val="2100"/>
              <a:buNone/>
              <a:defRPr sz="2800">
                <a:solidFill>
                  <a:schemeClr val="dk1"/>
                </a:solidFill>
              </a:defRPr>
            </a:lvl9pPr>
          </a:lstStyle>
          <a:p>
            <a:endParaRPr/>
          </a:p>
        </p:txBody>
      </p:sp>
      <p:sp>
        <p:nvSpPr>
          <p:cNvPr id="44" name="Google Shape;44;p9"/>
          <p:cNvSpPr txBox="1">
            <a:spLocks noGrp="1"/>
          </p:cNvSpPr>
          <p:nvPr>
            <p:ph type="body" idx="2"/>
          </p:nvPr>
        </p:nvSpPr>
        <p:spPr>
          <a:xfrm>
            <a:off x="6586000" y="965600"/>
            <a:ext cx="5116000" cy="4926800"/>
          </a:xfrm>
          <a:prstGeom prst="rect">
            <a:avLst/>
          </a:prstGeom>
        </p:spPr>
        <p:txBody>
          <a:bodyPr spcFirstLastPara="1" wrap="square" lIns="91425" tIns="91425" rIns="91425" bIns="91425" anchor="ctr" anchorCtr="0">
            <a:normAutofit/>
          </a:bodyPr>
          <a:lstStyle>
            <a:lvl1pPr marL="609585" lvl="0" indent="-457189">
              <a:spcBef>
                <a:spcPts val="0"/>
              </a:spcBef>
              <a:spcAft>
                <a:spcPts val="0"/>
              </a:spcAft>
              <a:buClr>
                <a:schemeClr val="lt1"/>
              </a:buClr>
              <a:buSzPts val="1800"/>
              <a:buChar char="●"/>
              <a:defRPr>
                <a:solidFill>
                  <a:schemeClr val="lt1"/>
                </a:solidFill>
              </a:defRPr>
            </a:lvl1pPr>
            <a:lvl2pPr marL="1219170" lvl="1" indent="-423323">
              <a:spcBef>
                <a:spcPts val="0"/>
              </a:spcBef>
              <a:spcAft>
                <a:spcPts val="0"/>
              </a:spcAft>
              <a:buClr>
                <a:schemeClr val="lt1"/>
              </a:buClr>
              <a:buSzPts val="1400"/>
              <a:buChar char="○"/>
              <a:defRPr>
                <a:solidFill>
                  <a:schemeClr val="lt1"/>
                </a:solidFill>
              </a:defRPr>
            </a:lvl2pPr>
            <a:lvl3pPr marL="1828754" lvl="2" indent="-423323">
              <a:spcBef>
                <a:spcPts val="0"/>
              </a:spcBef>
              <a:spcAft>
                <a:spcPts val="0"/>
              </a:spcAft>
              <a:buClr>
                <a:schemeClr val="lt1"/>
              </a:buClr>
              <a:buSzPts val="1400"/>
              <a:buChar char="■"/>
              <a:defRPr>
                <a:solidFill>
                  <a:schemeClr val="lt1"/>
                </a:solidFill>
              </a:defRPr>
            </a:lvl3pPr>
            <a:lvl4pPr marL="2438339" lvl="3" indent="-423323">
              <a:spcBef>
                <a:spcPts val="0"/>
              </a:spcBef>
              <a:spcAft>
                <a:spcPts val="0"/>
              </a:spcAft>
              <a:buClr>
                <a:schemeClr val="lt1"/>
              </a:buClr>
              <a:buSzPts val="1400"/>
              <a:buChar char="●"/>
              <a:defRPr>
                <a:solidFill>
                  <a:schemeClr val="lt1"/>
                </a:solidFill>
              </a:defRPr>
            </a:lvl4pPr>
            <a:lvl5pPr marL="3047924" lvl="4" indent="-423323">
              <a:spcBef>
                <a:spcPts val="0"/>
              </a:spcBef>
              <a:spcAft>
                <a:spcPts val="0"/>
              </a:spcAft>
              <a:buClr>
                <a:schemeClr val="lt1"/>
              </a:buClr>
              <a:buSzPts val="1400"/>
              <a:buChar char="○"/>
              <a:defRPr>
                <a:solidFill>
                  <a:schemeClr val="lt1"/>
                </a:solidFill>
              </a:defRPr>
            </a:lvl5pPr>
            <a:lvl6pPr marL="3657509" lvl="5" indent="-423323">
              <a:spcBef>
                <a:spcPts val="0"/>
              </a:spcBef>
              <a:spcAft>
                <a:spcPts val="0"/>
              </a:spcAft>
              <a:buClr>
                <a:schemeClr val="lt1"/>
              </a:buClr>
              <a:buSzPts val="1400"/>
              <a:buChar char="■"/>
              <a:defRPr>
                <a:solidFill>
                  <a:schemeClr val="lt1"/>
                </a:solidFill>
              </a:defRPr>
            </a:lvl6pPr>
            <a:lvl7pPr marL="4267093" lvl="6" indent="-423323">
              <a:spcBef>
                <a:spcPts val="0"/>
              </a:spcBef>
              <a:spcAft>
                <a:spcPts val="0"/>
              </a:spcAft>
              <a:buClr>
                <a:schemeClr val="lt1"/>
              </a:buClr>
              <a:buSzPts val="1400"/>
              <a:buChar char="●"/>
              <a:defRPr>
                <a:solidFill>
                  <a:schemeClr val="lt1"/>
                </a:solidFill>
              </a:defRPr>
            </a:lvl7pPr>
            <a:lvl8pPr marL="4876678" lvl="7" indent="-423323">
              <a:spcBef>
                <a:spcPts val="0"/>
              </a:spcBef>
              <a:spcAft>
                <a:spcPts val="0"/>
              </a:spcAft>
              <a:buClr>
                <a:schemeClr val="lt1"/>
              </a:buClr>
              <a:buSzPts val="1400"/>
              <a:buChar char="○"/>
              <a:defRPr>
                <a:solidFill>
                  <a:schemeClr val="lt1"/>
                </a:solidFill>
              </a:defRPr>
            </a:lvl8pPr>
            <a:lvl9pPr marL="5486263" lvl="8" indent="-423323">
              <a:spcBef>
                <a:spcPts val="0"/>
              </a:spcBef>
              <a:spcAft>
                <a:spcPts val="0"/>
              </a:spcAft>
              <a:buClr>
                <a:schemeClr val="lt1"/>
              </a:buClr>
              <a:buSzPts val="1400"/>
              <a:buChar char="■"/>
              <a:defRPr>
                <a:solidFill>
                  <a:schemeClr val="lt1"/>
                </a:solidFill>
              </a:defRPr>
            </a:lvl9pPr>
          </a:lstStyle>
          <a:p>
            <a:endParaRPr/>
          </a:p>
        </p:txBody>
      </p:sp>
      <p:sp>
        <p:nvSpPr>
          <p:cNvPr id="45" name="Google Shape;45;p9"/>
          <p:cNvSpPr txBox="1">
            <a:spLocks noGrp="1"/>
          </p:cNvSpPr>
          <p:nvPr>
            <p:ph type="sldNum" idx="12"/>
          </p:nvPr>
        </p:nvSpPr>
        <p:spPr>
          <a:xfrm>
            <a:off x="11320333" y="6241345"/>
            <a:ext cx="731600" cy="5248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80391255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6"/>
        <p:cNvGrpSpPr/>
        <p:nvPr/>
      </p:nvGrpSpPr>
      <p:grpSpPr>
        <a:xfrm>
          <a:off x="0" y="0"/>
          <a:ext cx="0" cy="0"/>
          <a:chOff x="0" y="0"/>
          <a:chExt cx="0" cy="0"/>
        </a:xfrm>
      </p:grpSpPr>
      <p:sp>
        <p:nvSpPr>
          <p:cNvPr id="47" name="Google Shape;47;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rmAutofit/>
          </a:bodyPr>
          <a:lstStyle>
            <a:lvl1pPr marL="609585" lvl="0" indent="-304792">
              <a:lnSpc>
                <a:spcPct val="100000"/>
              </a:lnSpc>
              <a:spcBef>
                <a:spcPts val="0"/>
              </a:spcBef>
              <a:spcAft>
                <a:spcPts val="0"/>
              </a:spcAft>
              <a:buClr>
                <a:schemeClr val="dk1"/>
              </a:buClr>
              <a:buSzPts val="2100"/>
              <a:buFont typeface="Oswald"/>
              <a:buNone/>
              <a:defRPr sz="2800">
                <a:solidFill>
                  <a:schemeClr val="dk1"/>
                </a:solidFill>
                <a:latin typeface="Oswald"/>
                <a:ea typeface="Oswald"/>
                <a:cs typeface="Oswald"/>
                <a:sym typeface="Oswald"/>
              </a:defRPr>
            </a:lvl1pPr>
          </a:lstStyle>
          <a:p>
            <a:endParaRPr/>
          </a:p>
        </p:txBody>
      </p:sp>
      <p:sp>
        <p:nvSpPr>
          <p:cNvPr id="48" name="Google Shape;48;p10"/>
          <p:cNvSpPr txBox="1">
            <a:spLocks noGrp="1"/>
          </p:cNvSpPr>
          <p:nvPr>
            <p:ph type="sldNum" idx="12"/>
          </p:nvPr>
        </p:nvSpPr>
        <p:spPr>
          <a:xfrm>
            <a:off x="11320333" y="6241345"/>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62565266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9"/>
        <p:cNvGrpSpPr/>
        <p:nvPr/>
      </p:nvGrpSpPr>
      <p:grpSpPr>
        <a:xfrm>
          <a:off x="0" y="0"/>
          <a:ext cx="0" cy="0"/>
          <a:chOff x="0" y="0"/>
          <a:chExt cx="0" cy="0"/>
        </a:xfrm>
      </p:grpSpPr>
      <p:sp>
        <p:nvSpPr>
          <p:cNvPr id="50" name="Google Shape;50;p11"/>
          <p:cNvSpPr txBox="1">
            <a:spLocks noGrp="1"/>
          </p:cNvSpPr>
          <p:nvPr>
            <p:ph type="title" hasCustomPrompt="1"/>
          </p:nvPr>
        </p:nvSpPr>
        <p:spPr>
          <a:xfrm>
            <a:off x="415600" y="1673700"/>
            <a:ext cx="11360800" cy="25208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51" name="Google Shape;51;p11"/>
          <p:cNvSpPr txBox="1">
            <a:spLocks noGrp="1"/>
          </p:cNvSpPr>
          <p:nvPr>
            <p:ph type="body" idx="1"/>
          </p:nvPr>
        </p:nvSpPr>
        <p:spPr>
          <a:xfrm>
            <a:off x="415600" y="4304567"/>
            <a:ext cx="11360800" cy="1734400"/>
          </a:xfrm>
          <a:prstGeom prst="rect">
            <a:avLst/>
          </a:prstGeom>
        </p:spPr>
        <p:txBody>
          <a:bodyPr spcFirstLastPara="1" wrap="square" lIns="91425" tIns="91425" rIns="91425" bIns="91425" anchor="t" anchorCtr="0">
            <a:normAutofit/>
          </a:bodyPr>
          <a:lstStyle>
            <a:lvl1pPr marL="609585" lvl="0" indent="-457189" algn="ctr">
              <a:spcBef>
                <a:spcPts val="0"/>
              </a:spcBef>
              <a:spcAft>
                <a:spcPts val="0"/>
              </a:spcAft>
              <a:buSzPts val="1800"/>
              <a:buChar char="●"/>
              <a:defRPr/>
            </a:lvl1pPr>
            <a:lvl2pPr marL="1219170" lvl="1" indent="-423323" algn="ctr">
              <a:spcBef>
                <a:spcPts val="0"/>
              </a:spcBef>
              <a:spcAft>
                <a:spcPts val="0"/>
              </a:spcAft>
              <a:buSzPts val="1400"/>
              <a:buChar char="○"/>
              <a:defRPr/>
            </a:lvl2pPr>
            <a:lvl3pPr marL="1828754" lvl="2" indent="-423323" algn="ctr">
              <a:spcBef>
                <a:spcPts val="0"/>
              </a:spcBef>
              <a:spcAft>
                <a:spcPts val="0"/>
              </a:spcAft>
              <a:buSzPts val="1400"/>
              <a:buChar char="■"/>
              <a:defRPr/>
            </a:lvl3pPr>
            <a:lvl4pPr marL="2438339" lvl="3" indent="-423323" algn="ctr">
              <a:spcBef>
                <a:spcPts val="0"/>
              </a:spcBef>
              <a:spcAft>
                <a:spcPts val="0"/>
              </a:spcAft>
              <a:buSzPts val="1400"/>
              <a:buChar char="●"/>
              <a:defRPr/>
            </a:lvl4pPr>
            <a:lvl5pPr marL="3047924" lvl="4" indent="-423323" algn="ctr">
              <a:spcBef>
                <a:spcPts val="0"/>
              </a:spcBef>
              <a:spcAft>
                <a:spcPts val="0"/>
              </a:spcAft>
              <a:buSzPts val="1400"/>
              <a:buChar char="○"/>
              <a:defRPr/>
            </a:lvl5pPr>
            <a:lvl6pPr marL="3657509" lvl="5" indent="-423323" algn="ctr">
              <a:spcBef>
                <a:spcPts val="0"/>
              </a:spcBef>
              <a:spcAft>
                <a:spcPts val="0"/>
              </a:spcAft>
              <a:buSzPts val="1400"/>
              <a:buChar char="■"/>
              <a:defRPr/>
            </a:lvl6pPr>
            <a:lvl7pPr marL="4267093" lvl="6" indent="-423323" algn="ctr">
              <a:spcBef>
                <a:spcPts val="0"/>
              </a:spcBef>
              <a:spcAft>
                <a:spcPts val="0"/>
              </a:spcAft>
              <a:buSzPts val="1400"/>
              <a:buChar char="●"/>
              <a:defRPr/>
            </a:lvl7pPr>
            <a:lvl8pPr marL="4876678" lvl="7" indent="-423323" algn="ctr">
              <a:spcBef>
                <a:spcPts val="0"/>
              </a:spcBef>
              <a:spcAft>
                <a:spcPts val="0"/>
              </a:spcAft>
              <a:buSzPts val="1400"/>
              <a:buChar char="○"/>
              <a:defRPr/>
            </a:lvl8pPr>
            <a:lvl9pPr marL="5486263" lvl="8" indent="-423323" algn="ctr">
              <a:spcBef>
                <a:spcPts val="0"/>
              </a:spcBef>
              <a:spcAft>
                <a:spcPts val="0"/>
              </a:spcAft>
              <a:buSzPts val="1400"/>
              <a:buChar char="■"/>
              <a:defRPr/>
            </a:lvl9pPr>
          </a:lstStyle>
          <a:p>
            <a:endParaRPr/>
          </a:p>
        </p:txBody>
      </p:sp>
      <p:sp>
        <p:nvSpPr>
          <p:cNvPr id="52" name="Google Shape;52;p11"/>
          <p:cNvSpPr txBox="1">
            <a:spLocks noGrp="1"/>
          </p:cNvSpPr>
          <p:nvPr>
            <p:ph type="sldNum" idx="12"/>
          </p:nvPr>
        </p:nvSpPr>
        <p:spPr>
          <a:xfrm>
            <a:off x="11320333" y="6241345"/>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08621017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3"/>
        <p:cNvGrpSpPr/>
        <p:nvPr/>
      </p:nvGrpSpPr>
      <p:grpSpPr>
        <a:xfrm>
          <a:off x="0" y="0"/>
          <a:ext cx="0" cy="0"/>
          <a:chOff x="0" y="0"/>
          <a:chExt cx="0" cy="0"/>
        </a:xfrm>
      </p:grpSpPr>
      <p:sp>
        <p:nvSpPr>
          <p:cNvPr id="54" name="Google Shape;54;p12"/>
          <p:cNvSpPr txBox="1">
            <a:spLocks noGrp="1"/>
          </p:cNvSpPr>
          <p:nvPr>
            <p:ph type="sldNum" idx="12"/>
          </p:nvPr>
        </p:nvSpPr>
        <p:spPr>
          <a:xfrm>
            <a:off x="11320333" y="6241345"/>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04845134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dk1"/>
        </a:solidFill>
        <a:effectLst/>
      </p:bgPr>
    </p:bg>
    <p:spTree>
      <p:nvGrpSpPr>
        <p:cNvPr id="1" name="Shape 9"/>
        <p:cNvGrpSpPr/>
        <p:nvPr/>
      </p:nvGrpSpPr>
      <p:grpSpPr>
        <a:xfrm>
          <a:off x="0" y="0"/>
          <a:ext cx="0" cy="0"/>
          <a:chOff x="0" y="0"/>
          <a:chExt cx="0" cy="0"/>
        </a:xfrm>
      </p:grpSpPr>
      <p:sp>
        <p:nvSpPr>
          <p:cNvPr id="10" name="Google Shape;10;p2"/>
          <p:cNvSpPr/>
          <p:nvPr/>
        </p:nvSpPr>
        <p:spPr>
          <a:xfrm>
            <a:off x="-167" y="0"/>
            <a:ext cx="12192333" cy="5864133"/>
          </a:xfrm>
          <a:custGeom>
            <a:avLst/>
            <a:gdLst/>
            <a:ahLst/>
            <a:cxnLst/>
            <a:rect l="l" t="t" r="r" b="b"/>
            <a:pathLst>
              <a:path w="365770" h="175924" extrusionOk="0">
                <a:moveTo>
                  <a:pt x="0" y="0"/>
                </a:moveTo>
                <a:lnTo>
                  <a:pt x="365770" y="0"/>
                </a:lnTo>
                <a:lnTo>
                  <a:pt x="365760" y="70914"/>
                </a:lnTo>
                <a:lnTo>
                  <a:pt x="0" y="175924"/>
                </a:lnTo>
                <a:close/>
              </a:path>
            </a:pathLst>
          </a:custGeom>
          <a:solidFill>
            <a:schemeClr val="lt1"/>
          </a:solidFill>
          <a:ln>
            <a:noFill/>
          </a:ln>
        </p:spPr>
      </p:sp>
      <p:sp>
        <p:nvSpPr>
          <p:cNvPr id="11" name="Google Shape;11;p2"/>
          <p:cNvSpPr txBox="1">
            <a:spLocks noGrp="1"/>
          </p:cNvSpPr>
          <p:nvPr>
            <p:ph type="ctrTitle"/>
          </p:nvPr>
        </p:nvSpPr>
        <p:spPr>
          <a:xfrm>
            <a:off x="415600" y="719633"/>
            <a:ext cx="11360800" cy="1710000"/>
          </a:xfrm>
          <a:prstGeom prst="rect">
            <a:avLst/>
          </a:prstGeom>
        </p:spPr>
        <p:txBody>
          <a:bodyPr spcFirstLastPara="1" wrap="square" lIns="91425" tIns="91425" rIns="91425" bIns="91425" anchor="t" anchorCtr="0">
            <a:normAutofit/>
          </a:bodyPr>
          <a:lstStyle>
            <a:lvl1pPr lvl="0">
              <a:spcBef>
                <a:spcPts val="0"/>
              </a:spcBef>
              <a:spcAft>
                <a:spcPts val="0"/>
              </a:spcAft>
              <a:buSzPts val="3600"/>
              <a:buNone/>
              <a:defRPr sz="4800"/>
            </a:lvl1pPr>
            <a:lvl2pPr lvl="1">
              <a:spcBef>
                <a:spcPts val="0"/>
              </a:spcBef>
              <a:spcAft>
                <a:spcPts val="0"/>
              </a:spcAft>
              <a:buSzPts val="3600"/>
              <a:buNone/>
              <a:defRPr sz="4800"/>
            </a:lvl2pPr>
            <a:lvl3pPr lvl="2">
              <a:spcBef>
                <a:spcPts val="0"/>
              </a:spcBef>
              <a:spcAft>
                <a:spcPts val="0"/>
              </a:spcAft>
              <a:buSzPts val="3600"/>
              <a:buNone/>
              <a:defRPr sz="4800"/>
            </a:lvl3pPr>
            <a:lvl4pPr lvl="3">
              <a:spcBef>
                <a:spcPts val="0"/>
              </a:spcBef>
              <a:spcAft>
                <a:spcPts val="0"/>
              </a:spcAft>
              <a:buSzPts val="3600"/>
              <a:buNone/>
              <a:defRPr sz="4800"/>
            </a:lvl4pPr>
            <a:lvl5pPr lvl="4">
              <a:spcBef>
                <a:spcPts val="0"/>
              </a:spcBef>
              <a:spcAft>
                <a:spcPts val="0"/>
              </a:spcAft>
              <a:buSzPts val="3600"/>
              <a:buNone/>
              <a:defRPr sz="4800"/>
            </a:lvl5pPr>
            <a:lvl6pPr lvl="5">
              <a:spcBef>
                <a:spcPts val="0"/>
              </a:spcBef>
              <a:spcAft>
                <a:spcPts val="0"/>
              </a:spcAft>
              <a:buSzPts val="3600"/>
              <a:buNone/>
              <a:defRPr sz="4800"/>
            </a:lvl6pPr>
            <a:lvl7pPr lvl="6">
              <a:spcBef>
                <a:spcPts val="0"/>
              </a:spcBef>
              <a:spcAft>
                <a:spcPts val="0"/>
              </a:spcAft>
              <a:buSzPts val="3600"/>
              <a:buNone/>
              <a:defRPr sz="4800"/>
            </a:lvl7pPr>
            <a:lvl8pPr lvl="7">
              <a:spcBef>
                <a:spcPts val="0"/>
              </a:spcBef>
              <a:spcAft>
                <a:spcPts val="0"/>
              </a:spcAft>
              <a:buSzPts val="3600"/>
              <a:buNone/>
              <a:defRPr sz="4800"/>
            </a:lvl8pPr>
            <a:lvl9pPr lvl="8">
              <a:spcBef>
                <a:spcPts val="0"/>
              </a:spcBef>
              <a:spcAft>
                <a:spcPts val="0"/>
              </a:spcAft>
              <a:buSzPts val="3600"/>
              <a:buNone/>
              <a:defRPr sz="4800"/>
            </a:lvl9pPr>
          </a:lstStyle>
          <a:p>
            <a:endParaRPr/>
          </a:p>
        </p:txBody>
      </p:sp>
      <p:sp>
        <p:nvSpPr>
          <p:cNvPr id="12" name="Google Shape;12;p2"/>
          <p:cNvSpPr txBox="1">
            <a:spLocks noGrp="1"/>
          </p:cNvSpPr>
          <p:nvPr>
            <p:ph type="subTitle" idx="1"/>
          </p:nvPr>
        </p:nvSpPr>
        <p:spPr>
          <a:xfrm>
            <a:off x="415600" y="2504747"/>
            <a:ext cx="5656800" cy="9844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Clr>
                <a:schemeClr val="lt2"/>
              </a:buClr>
              <a:buSzPts val="1600"/>
              <a:buNone/>
              <a:defRPr sz="2133">
                <a:solidFill>
                  <a:schemeClr val="lt2"/>
                </a:solidFill>
              </a:defRPr>
            </a:lvl1pPr>
            <a:lvl2pPr lvl="1">
              <a:lnSpc>
                <a:spcPct val="100000"/>
              </a:lnSpc>
              <a:spcBef>
                <a:spcPts val="0"/>
              </a:spcBef>
              <a:spcAft>
                <a:spcPts val="0"/>
              </a:spcAft>
              <a:buClr>
                <a:schemeClr val="lt2"/>
              </a:buClr>
              <a:buSzPts val="1600"/>
              <a:buNone/>
              <a:defRPr sz="2133">
                <a:solidFill>
                  <a:schemeClr val="lt2"/>
                </a:solidFill>
              </a:defRPr>
            </a:lvl2pPr>
            <a:lvl3pPr lvl="2">
              <a:lnSpc>
                <a:spcPct val="100000"/>
              </a:lnSpc>
              <a:spcBef>
                <a:spcPts val="0"/>
              </a:spcBef>
              <a:spcAft>
                <a:spcPts val="0"/>
              </a:spcAft>
              <a:buClr>
                <a:schemeClr val="lt2"/>
              </a:buClr>
              <a:buSzPts val="1600"/>
              <a:buNone/>
              <a:defRPr sz="2133">
                <a:solidFill>
                  <a:schemeClr val="lt2"/>
                </a:solidFill>
              </a:defRPr>
            </a:lvl3pPr>
            <a:lvl4pPr lvl="3">
              <a:lnSpc>
                <a:spcPct val="100000"/>
              </a:lnSpc>
              <a:spcBef>
                <a:spcPts val="0"/>
              </a:spcBef>
              <a:spcAft>
                <a:spcPts val="0"/>
              </a:spcAft>
              <a:buClr>
                <a:schemeClr val="lt2"/>
              </a:buClr>
              <a:buSzPts val="1600"/>
              <a:buNone/>
              <a:defRPr sz="2133">
                <a:solidFill>
                  <a:schemeClr val="lt2"/>
                </a:solidFill>
              </a:defRPr>
            </a:lvl4pPr>
            <a:lvl5pPr lvl="4">
              <a:lnSpc>
                <a:spcPct val="100000"/>
              </a:lnSpc>
              <a:spcBef>
                <a:spcPts val="0"/>
              </a:spcBef>
              <a:spcAft>
                <a:spcPts val="0"/>
              </a:spcAft>
              <a:buClr>
                <a:schemeClr val="lt2"/>
              </a:buClr>
              <a:buSzPts val="1600"/>
              <a:buNone/>
              <a:defRPr sz="2133">
                <a:solidFill>
                  <a:schemeClr val="lt2"/>
                </a:solidFill>
              </a:defRPr>
            </a:lvl5pPr>
            <a:lvl6pPr lvl="5">
              <a:lnSpc>
                <a:spcPct val="100000"/>
              </a:lnSpc>
              <a:spcBef>
                <a:spcPts val="0"/>
              </a:spcBef>
              <a:spcAft>
                <a:spcPts val="0"/>
              </a:spcAft>
              <a:buClr>
                <a:schemeClr val="lt2"/>
              </a:buClr>
              <a:buSzPts val="1600"/>
              <a:buNone/>
              <a:defRPr sz="2133">
                <a:solidFill>
                  <a:schemeClr val="lt2"/>
                </a:solidFill>
              </a:defRPr>
            </a:lvl6pPr>
            <a:lvl7pPr lvl="6">
              <a:lnSpc>
                <a:spcPct val="100000"/>
              </a:lnSpc>
              <a:spcBef>
                <a:spcPts val="0"/>
              </a:spcBef>
              <a:spcAft>
                <a:spcPts val="0"/>
              </a:spcAft>
              <a:buClr>
                <a:schemeClr val="lt2"/>
              </a:buClr>
              <a:buSzPts val="1600"/>
              <a:buNone/>
              <a:defRPr sz="2133">
                <a:solidFill>
                  <a:schemeClr val="lt2"/>
                </a:solidFill>
              </a:defRPr>
            </a:lvl7pPr>
            <a:lvl8pPr lvl="7">
              <a:lnSpc>
                <a:spcPct val="100000"/>
              </a:lnSpc>
              <a:spcBef>
                <a:spcPts val="0"/>
              </a:spcBef>
              <a:spcAft>
                <a:spcPts val="0"/>
              </a:spcAft>
              <a:buClr>
                <a:schemeClr val="lt2"/>
              </a:buClr>
              <a:buSzPts val="1600"/>
              <a:buNone/>
              <a:defRPr sz="2133">
                <a:solidFill>
                  <a:schemeClr val="lt2"/>
                </a:solidFill>
              </a:defRPr>
            </a:lvl8pPr>
            <a:lvl9pPr lvl="8">
              <a:lnSpc>
                <a:spcPct val="100000"/>
              </a:lnSpc>
              <a:spcBef>
                <a:spcPts val="0"/>
              </a:spcBef>
              <a:spcAft>
                <a:spcPts val="0"/>
              </a:spcAft>
              <a:buClr>
                <a:schemeClr val="lt2"/>
              </a:buClr>
              <a:buSzPts val="1600"/>
              <a:buNone/>
              <a:defRPr sz="2133">
                <a:solidFill>
                  <a:schemeClr val="lt2"/>
                </a:solidFill>
              </a:defRPr>
            </a:lvl9pPr>
          </a:lstStyle>
          <a:p>
            <a:endParaRPr/>
          </a:p>
        </p:txBody>
      </p:sp>
      <p:sp>
        <p:nvSpPr>
          <p:cNvPr id="13" name="Google Shape;13;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72304504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accent3"/>
        </a:solidFill>
        <a:effectLst/>
      </p:bgPr>
    </p:bg>
    <p:spTree>
      <p:nvGrpSpPr>
        <p:cNvPr id="1" name="Shape 14"/>
        <p:cNvGrpSpPr/>
        <p:nvPr/>
      </p:nvGrpSpPr>
      <p:grpSpPr>
        <a:xfrm>
          <a:off x="0" y="0"/>
          <a:ext cx="0" cy="0"/>
          <a:chOff x="0" y="0"/>
          <a:chExt cx="0" cy="0"/>
        </a:xfrm>
      </p:grpSpPr>
      <p:sp>
        <p:nvSpPr>
          <p:cNvPr id="15" name="Google Shape;15;p3"/>
          <p:cNvSpPr/>
          <p:nvPr/>
        </p:nvSpPr>
        <p:spPr>
          <a:xfrm>
            <a:off x="0" y="64132"/>
            <a:ext cx="12192333" cy="5864133"/>
          </a:xfrm>
          <a:custGeom>
            <a:avLst/>
            <a:gdLst/>
            <a:ahLst/>
            <a:cxnLst/>
            <a:rect l="l" t="t" r="r" b="b"/>
            <a:pathLst>
              <a:path w="365770" h="175924" extrusionOk="0">
                <a:moveTo>
                  <a:pt x="0" y="0"/>
                </a:moveTo>
                <a:lnTo>
                  <a:pt x="365770" y="0"/>
                </a:lnTo>
                <a:lnTo>
                  <a:pt x="365760" y="70914"/>
                </a:lnTo>
                <a:lnTo>
                  <a:pt x="0" y="175924"/>
                </a:lnTo>
                <a:close/>
              </a:path>
            </a:pathLst>
          </a:custGeom>
          <a:solidFill>
            <a:schemeClr val="lt1"/>
          </a:solidFill>
          <a:ln>
            <a:noFill/>
          </a:ln>
        </p:spPr>
      </p:sp>
      <p:sp>
        <p:nvSpPr>
          <p:cNvPr id="16" name="Google Shape;16;p3"/>
          <p:cNvSpPr/>
          <p:nvPr/>
        </p:nvSpPr>
        <p:spPr>
          <a:xfrm>
            <a:off x="0" y="0"/>
            <a:ext cx="12192333" cy="5864133"/>
          </a:xfrm>
          <a:custGeom>
            <a:avLst/>
            <a:gdLst/>
            <a:ahLst/>
            <a:cxnLst/>
            <a:rect l="l" t="t" r="r" b="b"/>
            <a:pathLst>
              <a:path w="365770" h="175924" extrusionOk="0">
                <a:moveTo>
                  <a:pt x="0" y="0"/>
                </a:moveTo>
                <a:lnTo>
                  <a:pt x="365770" y="0"/>
                </a:lnTo>
                <a:lnTo>
                  <a:pt x="365760" y="70914"/>
                </a:lnTo>
                <a:lnTo>
                  <a:pt x="0" y="175924"/>
                </a:lnTo>
                <a:close/>
              </a:path>
            </a:pathLst>
          </a:custGeom>
          <a:solidFill>
            <a:schemeClr val="accent3"/>
          </a:solidFill>
          <a:ln>
            <a:noFill/>
          </a:ln>
        </p:spPr>
      </p:sp>
      <p:sp>
        <p:nvSpPr>
          <p:cNvPr id="17" name="Google Shape;17;p3"/>
          <p:cNvSpPr txBox="1">
            <a:spLocks noGrp="1"/>
          </p:cNvSpPr>
          <p:nvPr>
            <p:ph type="title"/>
          </p:nvPr>
        </p:nvSpPr>
        <p:spPr>
          <a:xfrm>
            <a:off x="415600" y="719633"/>
            <a:ext cx="11360800" cy="1710000"/>
          </a:xfrm>
          <a:prstGeom prst="rect">
            <a:avLst/>
          </a:prstGeom>
        </p:spPr>
        <p:txBody>
          <a:bodyPr spcFirstLastPara="1" wrap="square" lIns="91425" tIns="91425" rIns="91425" bIns="91425" anchor="t" anchorCtr="0">
            <a:normAutofit/>
          </a:bodyPr>
          <a:lstStyle>
            <a:lvl1pPr lvl="0">
              <a:spcBef>
                <a:spcPts val="0"/>
              </a:spcBef>
              <a:spcAft>
                <a:spcPts val="0"/>
              </a:spcAft>
              <a:buSzPts val="3600"/>
              <a:buNone/>
              <a:defRPr sz="4800"/>
            </a:lvl1pPr>
            <a:lvl2pPr lvl="1">
              <a:spcBef>
                <a:spcPts val="0"/>
              </a:spcBef>
              <a:spcAft>
                <a:spcPts val="0"/>
              </a:spcAft>
              <a:buSzPts val="3600"/>
              <a:buNone/>
              <a:defRPr sz="4800"/>
            </a:lvl2pPr>
            <a:lvl3pPr lvl="2">
              <a:spcBef>
                <a:spcPts val="0"/>
              </a:spcBef>
              <a:spcAft>
                <a:spcPts val="0"/>
              </a:spcAft>
              <a:buSzPts val="3600"/>
              <a:buNone/>
              <a:defRPr sz="4800"/>
            </a:lvl3pPr>
            <a:lvl4pPr lvl="3">
              <a:spcBef>
                <a:spcPts val="0"/>
              </a:spcBef>
              <a:spcAft>
                <a:spcPts val="0"/>
              </a:spcAft>
              <a:buSzPts val="3600"/>
              <a:buNone/>
              <a:defRPr sz="4800"/>
            </a:lvl4pPr>
            <a:lvl5pPr lvl="4">
              <a:spcBef>
                <a:spcPts val="0"/>
              </a:spcBef>
              <a:spcAft>
                <a:spcPts val="0"/>
              </a:spcAft>
              <a:buSzPts val="3600"/>
              <a:buNone/>
              <a:defRPr sz="4800"/>
            </a:lvl5pPr>
            <a:lvl6pPr lvl="5">
              <a:spcBef>
                <a:spcPts val="0"/>
              </a:spcBef>
              <a:spcAft>
                <a:spcPts val="0"/>
              </a:spcAft>
              <a:buSzPts val="3600"/>
              <a:buNone/>
              <a:defRPr sz="4800"/>
            </a:lvl6pPr>
            <a:lvl7pPr lvl="6">
              <a:spcBef>
                <a:spcPts val="0"/>
              </a:spcBef>
              <a:spcAft>
                <a:spcPts val="0"/>
              </a:spcAft>
              <a:buSzPts val="3600"/>
              <a:buNone/>
              <a:defRPr sz="4800"/>
            </a:lvl7pPr>
            <a:lvl8pPr lvl="7">
              <a:spcBef>
                <a:spcPts val="0"/>
              </a:spcBef>
              <a:spcAft>
                <a:spcPts val="0"/>
              </a:spcAft>
              <a:buSzPts val="3600"/>
              <a:buNone/>
              <a:defRPr sz="4800"/>
            </a:lvl8pPr>
            <a:lvl9pPr lvl="8">
              <a:spcBef>
                <a:spcPts val="0"/>
              </a:spcBef>
              <a:spcAft>
                <a:spcPts val="0"/>
              </a:spcAft>
              <a:buSzPts val="3600"/>
              <a:buNone/>
              <a:defRPr sz="4800"/>
            </a:lvl9pPr>
          </a:lstStyle>
          <a:p>
            <a:endParaRPr/>
          </a:p>
        </p:txBody>
      </p:sp>
      <p:sp>
        <p:nvSpPr>
          <p:cNvPr id="18" name="Google Shape;18;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5562988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9"/>
        <p:cNvGrpSpPr/>
        <p:nvPr/>
      </p:nvGrpSpPr>
      <p:grpSpPr>
        <a:xfrm>
          <a:off x="0" y="0"/>
          <a:ext cx="0" cy="0"/>
          <a:chOff x="0" y="0"/>
          <a:chExt cx="0" cy="0"/>
        </a:xfrm>
      </p:grpSpPr>
      <p:sp>
        <p:nvSpPr>
          <p:cNvPr id="20" name="Google Shape;20;p4"/>
          <p:cNvSpPr/>
          <p:nvPr/>
        </p:nvSpPr>
        <p:spPr>
          <a:xfrm>
            <a:off x="0" y="0"/>
            <a:ext cx="5752000" cy="68580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4"/>
          <p:cNvSpPr/>
          <p:nvPr/>
        </p:nvSpPr>
        <p:spPr>
          <a:xfrm>
            <a:off x="1" y="58834"/>
            <a:ext cx="5751500" cy="5865833"/>
          </a:xfrm>
          <a:custGeom>
            <a:avLst/>
            <a:gdLst/>
            <a:ahLst/>
            <a:cxnLst/>
            <a:rect l="l" t="t" r="r" b="b"/>
            <a:pathLst>
              <a:path w="172545" h="175975" extrusionOk="0">
                <a:moveTo>
                  <a:pt x="0" y="157"/>
                </a:moveTo>
                <a:lnTo>
                  <a:pt x="172419" y="0"/>
                </a:lnTo>
                <a:lnTo>
                  <a:pt x="172545" y="126541"/>
                </a:lnTo>
                <a:lnTo>
                  <a:pt x="0" y="175975"/>
                </a:lnTo>
                <a:close/>
              </a:path>
            </a:pathLst>
          </a:custGeom>
          <a:solidFill>
            <a:schemeClr val="accent2"/>
          </a:solidFill>
          <a:ln>
            <a:noFill/>
          </a:ln>
        </p:spPr>
      </p:sp>
      <p:sp>
        <p:nvSpPr>
          <p:cNvPr id="22" name="Google Shape;22;p4"/>
          <p:cNvSpPr/>
          <p:nvPr/>
        </p:nvSpPr>
        <p:spPr>
          <a:xfrm>
            <a:off x="-167" y="0"/>
            <a:ext cx="5755867" cy="5860800"/>
          </a:xfrm>
          <a:custGeom>
            <a:avLst/>
            <a:gdLst/>
            <a:ahLst/>
            <a:cxnLst/>
            <a:rect l="l" t="t" r="r" b="b"/>
            <a:pathLst>
              <a:path w="172676" h="175824" extrusionOk="0">
                <a:moveTo>
                  <a:pt x="0" y="6"/>
                </a:moveTo>
                <a:lnTo>
                  <a:pt x="172676" y="0"/>
                </a:lnTo>
                <a:lnTo>
                  <a:pt x="172562" y="126442"/>
                </a:lnTo>
                <a:lnTo>
                  <a:pt x="0" y="175824"/>
                </a:lnTo>
                <a:close/>
              </a:path>
            </a:pathLst>
          </a:custGeom>
          <a:solidFill>
            <a:schemeClr val="dk1"/>
          </a:solidFill>
          <a:ln>
            <a:noFill/>
          </a:ln>
        </p:spPr>
      </p:sp>
      <p:sp>
        <p:nvSpPr>
          <p:cNvPr id="23" name="Google Shape;23;p4"/>
          <p:cNvSpPr txBox="1">
            <a:spLocks noGrp="1"/>
          </p:cNvSpPr>
          <p:nvPr>
            <p:ph type="title"/>
          </p:nvPr>
        </p:nvSpPr>
        <p:spPr>
          <a:xfrm>
            <a:off x="415633" y="667900"/>
            <a:ext cx="4942000" cy="33452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24" name="Google Shape;24;p4"/>
          <p:cNvSpPr txBox="1">
            <a:spLocks noGrp="1"/>
          </p:cNvSpPr>
          <p:nvPr>
            <p:ph type="body" idx="1"/>
          </p:nvPr>
        </p:nvSpPr>
        <p:spPr>
          <a:xfrm>
            <a:off x="6192900" y="667900"/>
            <a:ext cx="5555200" cy="5464800"/>
          </a:xfrm>
          <a:prstGeom prst="rect">
            <a:avLst/>
          </a:prstGeom>
        </p:spPr>
        <p:txBody>
          <a:bodyPr spcFirstLastPara="1" wrap="square" lIns="91425" tIns="91425" rIns="91425" bIns="91425" anchor="t" anchorCtr="0">
            <a:normAutofit/>
          </a:bodyPr>
          <a:lstStyle>
            <a:lvl1pPr marL="609585" lvl="0" indent="-414856">
              <a:spcBef>
                <a:spcPts val="0"/>
              </a:spcBef>
              <a:spcAft>
                <a:spcPts val="0"/>
              </a:spcAft>
              <a:buSzPts val="1300"/>
              <a:buChar char="●"/>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endParaRPr/>
          </a:p>
        </p:txBody>
      </p:sp>
      <p:sp>
        <p:nvSpPr>
          <p:cNvPr id="25" name="Google Shape;25;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92166493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6"/>
        <p:cNvGrpSpPr/>
        <p:nvPr/>
      </p:nvGrpSpPr>
      <p:grpSpPr>
        <a:xfrm>
          <a:off x="0" y="0"/>
          <a:ext cx="0" cy="0"/>
          <a:chOff x="0" y="0"/>
          <a:chExt cx="0" cy="0"/>
        </a:xfrm>
      </p:grpSpPr>
      <p:sp>
        <p:nvSpPr>
          <p:cNvPr id="27" name="Google Shape;27;p5"/>
          <p:cNvSpPr/>
          <p:nvPr/>
        </p:nvSpPr>
        <p:spPr>
          <a:xfrm>
            <a:off x="0" y="0"/>
            <a:ext cx="12192000" cy="17028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5"/>
          <p:cNvSpPr txBox="1">
            <a:spLocks noGrp="1"/>
          </p:cNvSpPr>
          <p:nvPr>
            <p:ph type="title"/>
          </p:nvPr>
        </p:nvSpPr>
        <p:spPr>
          <a:xfrm>
            <a:off x="415633" y="667900"/>
            <a:ext cx="11360800" cy="8316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29" name="Google Shape;29;p5"/>
          <p:cNvSpPr txBox="1">
            <a:spLocks noGrp="1"/>
          </p:cNvSpPr>
          <p:nvPr>
            <p:ph type="body" idx="1"/>
          </p:nvPr>
        </p:nvSpPr>
        <p:spPr>
          <a:xfrm>
            <a:off x="415600" y="2007600"/>
            <a:ext cx="5333200" cy="4101600"/>
          </a:xfrm>
          <a:prstGeom prst="rect">
            <a:avLst/>
          </a:prstGeom>
        </p:spPr>
        <p:txBody>
          <a:bodyPr spcFirstLastPara="1" wrap="square" lIns="91425" tIns="91425" rIns="91425" bIns="91425" anchor="t" anchorCtr="0">
            <a:normAutofit/>
          </a:bodyPr>
          <a:lstStyle>
            <a:lvl1pPr marL="609585" lvl="0" indent="-414856">
              <a:spcBef>
                <a:spcPts val="0"/>
              </a:spcBef>
              <a:spcAft>
                <a:spcPts val="0"/>
              </a:spcAft>
              <a:buSzPts val="1300"/>
              <a:buChar char="●"/>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endParaRPr/>
          </a:p>
        </p:txBody>
      </p:sp>
      <p:sp>
        <p:nvSpPr>
          <p:cNvPr id="30" name="Google Shape;30;p5"/>
          <p:cNvSpPr txBox="1">
            <a:spLocks noGrp="1"/>
          </p:cNvSpPr>
          <p:nvPr>
            <p:ph type="body" idx="2"/>
          </p:nvPr>
        </p:nvSpPr>
        <p:spPr>
          <a:xfrm>
            <a:off x="6443200" y="2007600"/>
            <a:ext cx="5333200" cy="4101600"/>
          </a:xfrm>
          <a:prstGeom prst="rect">
            <a:avLst/>
          </a:prstGeom>
        </p:spPr>
        <p:txBody>
          <a:bodyPr spcFirstLastPara="1" wrap="square" lIns="91425" tIns="91425" rIns="91425" bIns="91425" anchor="t" anchorCtr="0">
            <a:normAutofit/>
          </a:bodyPr>
          <a:lstStyle>
            <a:lvl1pPr marL="609585" lvl="0" indent="-414856">
              <a:spcBef>
                <a:spcPts val="0"/>
              </a:spcBef>
              <a:spcAft>
                <a:spcPts val="0"/>
              </a:spcAft>
              <a:buSzPts val="1300"/>
              <a:buChar char="●"/>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endParaRPr/>
          </a:p>
        </p:txBody>
      </p:sp>
      <p:sp>
        <p:nvSpPr>
          <p:cNvPr id="31" name="Google Shape;31;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52237136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2"/>
        <p:cNvGrpSpPr/>
        <p:nvPr/>
      </p:nvGrpSpPr>
      <p:grpSpPr>
        <a:xfrm>
          <a:off x="0" y="0"/>
          <a:ext cx="0" cy="0"/>
          <a:chOff x="0" y="0"/>
          <a:chExt cx="0" cy="0"/>
        </a:xfrm>
      </p:grpSpPr>
      <p:sp>
        <p:nvSpPr>
          <p:cNvPr id="33" name="Google Shape;33;p6"/>
          <p:cNvSpPr/>
          <p:nvPr/>
        </p:nvSpPr>
        <p:spPr>
          <a:xfrm>
            <a:off x="0" y="0"/>
            <a:ext cx="12192000" cy="17028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6"/>
          <p:cNvSpPr txBox="1">
            <a:spLocks noGrp="1"/>
          </p:cNvSpPr>
          <p:nvPr>
            <p:ph type="title"/>
          </p:nvPr>
        </p:nvSpPr>
        <p:spPr>
          <a:xfrm>
            <a:off x="415633" y="667900"/>
            <a:ext cx="11360800" cy="8316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35" name="Google Shape;35;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05354841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6"/>
        <p:cNvGrpSpPr/>
        <p:nvPr/>
      </p:nvGrpSpPr>
      <p:grpSpPr>
        <a:xfrm>
          <a:off x="0" y="0"/>
          <a:ext cx="0" cy="0"/>
          <a:chOff x="0" y="0"/>
          <a:chExt cx="0" cy="0"/>
        </a:xfrm>
      </p:grpSpPr>
      <p:sp>
        <p:nvSpPr>
          <p:cNvPr id="37" name="Google Shape;37;p7"/>
          <p:cNvSpPr/>
          <p:nvPr/>
        </p:nvSpPr>
        <p:spPr>
          <a:xfrm>
            <a:off x="0" y="0"/>
            <a:ext cx="5019200" cy="68580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7"/>
          <p:cNvSpPr txBox="1">
            <a:spLocks noGrp="1"/>
          </p:cNvSpPr>
          <p:nvPr>
            <p:ph type="title"/>
          </p:nvPr>
        </p:nvSpPr>
        <p:spPr>
          <a:xfrm>
            <a:off x="415633" y="667900"/>
            <a:ext cx="4170000" cy="24388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39" name="Google Shape;39;p7"/>
          <p:cNvSpPr txBox="1">
            <a:spLocks noGrp="1"/>
          </p:cNvSpPr>
          <p:nvPr>
            <p:ph type="body" idx="1"/>
          </p:nvPr>
        </p:nvSpPr>
        <p:spPr>
          <a:xfrm>
            <a:off x="415600" y="3187533"/>
            <a:ext cx="4170000" cy="3064000"/>
          </a:xfrm>
          <a:prstGeom prst="rect">
            <a:avLst/>
          </a:prstGeom>
        </p:spPr>
        <p:txBody>
          <a:bodyPr spcFirstLastPara="1" wrap="square" lIns="91425" tIns="91425" rIns="91425" bIns="91425" anchor="t" anchorCtr="0">
            <a:normAutofit/>
          </a:bodyPr>
          <a:lstStyle>
            <a:lvl1pPr marL="609585" lvl="0" indent="-414856">
              <a:spcBef>
                <a:spcPts val="0"/>
              </a:spcBef>
              <a:spcAft>
                <a:spcPts val="0"/>
              </a:spcAft>
              <a:buClr>
                <a:schemeClr val="accent2"/>
              </a:buClr>
              <a:buSzPts val="1300"/>
              <a:buChar char="●"/>
              <a:defRPr>
                <a:solidFill>
                  <a:schemeClr val="accent2"/>
                </a:solidFill>
              </a:defRPr>
            </a:lvl1pPr>
            <a:lvl2pPr marL="1219170" lvl="1" indent="-397923">
              <a:spcBef>
                <a:spcPts val="0"/>
              </a:spcBef>
              <a:spcAft>
                <a:spcPts val="0"/>
              </a:spcAft>
              <a:buClr>
                <a:schemeClr val="accent2"/>
              </a:buClr>
              <a:buSzPts val="1100"/>
              <a:buChar char="○"/>
              <a:defRPr>
                <a:solidFill>
                  <a:schemeClr val="accent2"/>
                </a:solidFill>
              </a:defRPr>
            </a:lvl2pPr>
            <a:lvl3pPr marL="1828754" lvl="2" indent="-397923">
              <a:spcBef>
                <a:spcPts val="0"/>
              </a:spcBef>
              <a:spcAft>
                <a:spcPts val="0"/>
              </a:spcAft>
              <a:buClr>
                <a:schemeClr val="accent2"/>
              </a:buClr>
              <a:buSzPts val="1100"/>
              <a:buChar char="■"/>
              <a:defRPr>
                <a:solidFill>
                  <a:schemeClr val="accent2"/>
                </a:solidFill>
              </a:defRPr>
            </a:lvl3pPr>
            <a:lvl4pPr marL="2438339" lvl="3" indent="-397923">
              <a:spcBef>
                <a:spcPts val="0"/>
              </a:spcBef>
              <a:spcAft>
                <a:spcPts val="0"/>
              </a:spcAft>
              <a:buClr>
                <a:schemeClr val="accent2"/>
              </a:buClr>
              <a:buSzPts val="1100"/>
              <a:buChar char="●"/>
              <a:defRPr>
                <a:solidFill>
                  <a:schemeClr val="accent2"/>
                </a:solidFill>
              </a:defRPr>
            </a:lvl4pPr>
            <a:lvl5pPr marL="3047924" lvl="4" indent="-397923">
              <a:spcBef>
                <a:spcPts val="0"/>
              </a:spcBef>
              <a:spcAft>
                <a:spcPts val="0"/>
              </a:spcAft>
              <a:buClr>
                <a:schemeClr val="accent2"/>
              </a:buClr>
              <a:buSzPts val="1100"/>
              <a:buChar char="○"/>
              <a:defRPr>
                <a:solidFill>
                  <a:schemeClr val="accent2"/>
                </a:solidFill>
              </a:defRPr>
            </a:lvl5pPr>
            <a:lvl6pPr marL="3657509" lvl="5" indent="-397923">
              <a:spcBef>
                <a:spcPts val="0"/>
              </a:spcBef>
              <a:spcAft>
                <a:spcPts val="0"/>
              </a:spcAft>
              <a:buClr>
                <a:schemeClr val="accent2"/>
              </a:buClr>
              <a:buSzPts val="1100"/>
              <a:buChar char="■"/>
              <a:defRPr>
                <a:solidFill>
                  <a:schemeClr val="accent2"/>
                </a:solidFill>
              </a:defRPr>
            </a:lvl6pPr>
            <a:lvl7pPr marL="4267093" lvl="6" indent="-397923">
              <a:spcBef>
                <a:spcPts val="0"/>
              </a:spcBef>
              <a:spcAft>
                <a:spcPts val="0"/>
              </a:spcAft>
              <a:buClr>
                <a:schemeClr val="accent2"/>
              </a:buClr>
              <a:buSzPts val="1100"/>
              <a:buChar char="●"/>
              <a:defRPr>
                <a:solidFill>
                  <a:schemeClr val="accent2"/>
                </a:solidFill>
              </a:defRPr>
            </a:lvl7pPr>
            <a:lvl8pPr marL="4876678" lvl="7" indent="-397923">
              <a:spcBef>
                <a:spcPts val="0"/>
              </a:spcBef>
              <a:spcAft>
                <a:spcPts val="0"/>
              </a:spcAft>
              <a:buClr>
                <a:schemeClr val="accent2"/>
              </a:buClr>
              <a:buSzPts val="1100"/>
              <a:buChar char="○"/>
              <a:defRPr>
                <a:solidFill>
                  <a:schemeClr val="accent2"/>
                </a:solidFill>
              </a:defRPr>
            </a:lvl8pPr>
            <a:lvl9pPr marL="5486263" lvl="8" indent="-397923">
              <a:spcBef>
                <a:spcPts val="0"/>
              </a:spcBef>
              <a:spcAft>
                <a:spcPts val="0"/>
              </a:spcAft>
              <a:buClr>
                <a:schemeClr val="accent2"/>
              </a:buClr>
              <a:buSzPts val="1100"/>
              <a:buChar char="■"/>
              <a:defRPr>
                <a:solidFill>
                  <a:schemeClr val="accent2"/>
                </a:solidFill>
              </a:defRPr>
            </a:lvl9pPr>
          </a:lstStyle>
          <a:p>
            <a:endParaRPr/>
          </a:p>
        </p:txBody>
      </p:sp>
      <p:sp>
        <p:nvSpPr>
          <p:cNvPr id="40" name="Google Shape;40;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1410801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53F39E-2675-48E4-539E-4CF29DBA083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84C63A2-8B80-8D7D-D216-36F127EED9A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F72A824-C4B8-6B4D-CDD1-242635B9C276}"/>
              </a:ext>
            </a:extLst>
          </p:cNvPr>
          <p:cNvSpPr>
            <a:spLocks noGrp="1"/>
          </p:cNvSpPr>
          <p:nvPr>
            <p:ph type="dt" sz="half" idx="10"/>
          </p:nvPr>
        </p:nvSpPr>
        <p:spPr/>
        <p:txBody>
          <a:bodyPr/>
          <a:lstStyle/>
          <a:p>
            <a:fld id="{D7C95AD2-F38C-475D-BEB6-F89E7D3D2563}" type="datetime1">
              <a:rPr lang="en-US" smtClean="0"/>
              <a:t>3/6/2024</a:t>
            </a:fld>
            <a:endParaRPr lang="en-US"/>
          </a:p>
        </p:txBody>
      </p:sp>
      <p:sp>
        <p:nvSpPr>
          <p:cNvPr id="5" name="Footer Placeholder 4">
            <a:extLst>
              <a:ext uri="{FF2B5EF4-FFF2-40B4-BE49-F238E27FC236}">
                <a16:creationId xmlns:a16="http://schemas.microsoft.com/office/drawing/2014/main" id="{280535B3-4DCF-1163-2097-9684D7A32D96}"/>
              </a:ext>
            </a:extLst>
          </p:cNvPr>
          <p:cNvSpPr>
            <a:spLocks noGrp="1"/>
          </p:cNvSpPr>
          <p:nvPr>
            <p:ph type="ftr" sz="quarter" idx="11"/>
          </p:nvPr>
        </p:nvSpPr>
        <p:spPr/>
        <p:txBody>
          <a:bodyPr/>
          <a:lstStyle/>
          <a:p>
            <a:r>
              <a:rPr lang="en-US"/>
              <a:t>Nuclear Security after the Russian Invasion of Ukraine</a:t>
            </a:r>
          </a:p>
        </p:txBody>
      </p:sp>
      <p:sp>
        <p:nvSpPr>
          <p:cNvPr id="6" name="Slide Number Placeholder 5">
            <a:extLst>
              <a:ext uri="{FF2B5EF4-FFF2-40B4-BE49-F238E27FC236}">
                <a16:creationId xmlns:a16="http://schemas.microsoft.com/office/drawing/2014/main" id="{C74830E5-AD02-146E-C833-515F1D2D150D}"/>
              </a:ext>
            </a:extLst>
          </p:cNvPr>
          <p:cNvSpPr>
            <a:spLocks noGrp="1"/>
          </p:cNvSpPr>
          <p:nvPr>
            <p:ph type="sldNum" sz="quarter" idx="12"/>
          </p:nvPr>
        </p:nvSpPr>
        <p:spPr/>
        <p:txBody>
          <a:bodyPr/>
          <a:lstStyle/>
          <a:p>
            <a:fld id="{5FA78BF8-A844-4452-9C15-B3E2A621EC1D}" type="slidenum">
              <a:rPr lang="en-US" smtClean="0"/>
              <a:t>‹#›</a:t>
            </a:fld>
            <a:endParaRPr lang="en-US"/>
          </a:p>
        </p:txBody>
      </p:sp>
    </p:spTree>
    <p:extLst>
      <p:ext uri="{BB962C8B-B14F-4D97-AF65-F5344CB8AC3E}">
        <p14:creationId xmlns:p14="http://schemas.microsoft.com/office/powerpoint/2010/main" val="305663983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3"/>
        </a:solidFill>
        <a:effectLst/>
      </p:bgPr>
    </p:bg>
    <p:spTree>
      <p:nvGrpSpPr>
        <p:cNvPr id="1" name="Shape 41"/>
        <p:cNvGrpSpPr/>
        <p:nvPr/>
      </p:nvGrpSpPr>
      <p:grpSpPr>
        <a:xfrm>
          <a:off x="0" y="0"/>
          <a:ext cx="0" cy="0"/>
          <a:chOff x="0" y="0"/>
          <a:chExt cx="0" cy="0"/>
        </a:xfrm>
      </p:grpSpPr>
      <p:sp>
        <p:nvSpPr>
          <p:cNvPr id="42" name="Google Shape;42;p8"/>
          <p:cNvSpPr txBox="1">
            <a:spLocks noGrp="1"/>
          </p:cNvSpPr>
          <p:nvPr>
            <p:ph type="title"/>
          </p:nvPr>
        </p:nvSpPr>
        <p:spPr>
          <a:xfrm>
            <a:off x="415567" y="1064800"/>
            <a:ext cx="8330400" cy="4728400"/>
          </a:xfrm>
          <a:prstGeom prst="rect">
            <a:avLst/>
          </a:prstGeom>
        </p:spPr>
        <p:txBody>
          <a:bodyPr spcFirstLastPara="1" wrap="square" lIns="91425" tIns="91425" rIns="91425" bIns="91425" anchor="ctr" anchorCtr="0">
            <a:normAutofit/>
          </a:bodyPr>
          <a:lstStyle>
            <a:lvl1pPr lvl="0">
              <a:spcBef>
                <a:spcPts val="0"/>
              </a:spcBef>
              <a:spcAft>
                <a:spcPts val="0"/>
              </a:spcAft>
              <a:buSzPts val="3600"/>
              <a:buNone/>
              <a:defRPr sz="4800"/>
            </a:lvl1pPr>
            <a:lvl2pPr lvl="1">
              <a:spcBef>
                <a:spcPts val="0"/>
              </a:spcBef>
              <a:spcAft>
                <a:spcPts val="0"/>
              </a:spcAft>
              <a:buSzPts val="3600"/>
              <a:buNone/>
              <a:defRPr sz="4800"/>
            </a:lvl2pPr>
            <a:lvl3pPr lvl="2">
              <a:spcBef>
                <a:spcPts val="0"/>
              </a:spcBef>
              <a:spcAft>
                <a:spcPts val="0"/>
              </a:spcAft>
              <a:buSzPts val="3600"/>
              <a:buNone/>
              <a:defRPr sz="4800"/>
            </a:lvl3pPr>
            <a:lvl4pPr lvl="3">
              <a:spcBef>
                <a:spcPts val="0"/>
              </a:spcBef>
              <a:spcAft>
                <a:spcPts val="0"/>
              </a:spcAft>
              <a:buSzPts val="3600"/>
              <a:buNone/>
              <a:defRPr sz="4800"/>
            </a:lvl4pPr>
            <a:lvl5pPr lvl="4">
              <a:spcBef>
                <a:spcPts val="0"/>
              </a:spcBef>
              <a:spcAft>
                <a:spcPts val="0"/>
              </a:spcAft>
              <a:buSzPts val="3600"/>
              <a:buNone/>
              <a:defRPr sz="4800"/>
            </a:lvl5pPr>
            <a:lvl6pPr lvl="5">
              <a:spcBef>
                <a:spcPts val="0"/>
              </a:spcBef>
              <a:spcAft>
                <a:spcPts val="0"/>
              </a:spcAft>
              <a:buSzPts val="3600"/>
              <a:buNone/>
              <a:defRPr sz="4800"/>
            </a:lvl6pPr>
            <a:lvl7pPr lvl="6">
              <a:spcBef>
                <a:spcPts val="0"/>
              </a:spcBef>
              <a:spcAft>
                <a:spcPts val="0"/>
              </a:spcAft>
              <a:buSzPts val="3600"/>
              <a:buNone/>
              <a:defRPr sz="4800"/>
            </a:lvl7pPr>
            <a:lvl8pPr lvl="7">
              <a:spcBef>
                <a:spcPts val="0"/>
              </a:spcBef>
              <a:spcAft>
                <a:spcPts val="0"/>
              </a:spcAft>
              <a:buSzPts val="3600"/>
              <a:buNone/>
              <a:defRPr sz="4800"/>
            </a:lvl8pPr>
            <a:lvl9pPr lvl="8">
              <a:spcBef>
                <a:spcPts val="0"/>
              </a:spcBef>
              <a:spcAft>
                <a:spcPts val="0"/>
              </a:spcAft>
              <a:buSzPts val="3600"/>
              <a:buNone/>
              <a:defRPr sz="4800"/>
            </a:lvl9pPr>
          </a:lstStyle>
          <a:p>
            <a:endParaRPr/>
          </a:p>
        </p:txBody>
      </p:sp>
      <p:sp>
        <p:nvSpPr>
          <p:cNvPr id="43" name="Google Shape;43;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99945775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4"/>
        <p:cNvGrpSpPr/>
        <p:nvPr/>
      </p:nvGrpSpPr>
      <p:grpSpPr>
        <a:xfrm>
          <a:off x="0" y="0"/>
          <a:ext cx="0" cy="0"/>
          <a:chOff x="0" y="0"/>
          <a:chExt cx="0" cy="0"/>
        </a:xfrm>
      </p:grpSpPr>
      <p:sp>
        <p:nvSpPr>
          <p:cNvPr id="45" name="Google Shape;45;p9"/>
          <p:cNvSpPr/>
          <p:nvPr/>
        </p:nvSpPr>
        <p:spPr>
          <a:xfrm>
            <a:off x="0" y="0"/>
            <a:ext cx="6096000" cy="68580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9"/>
          <p:cNvSpPr txBox="1">
            <a:spLocks noGrp="1"/>
          </p:cNvSpPr>
          <p:nvPr>
            <p:ph type="title"/>
          </p:nvPr>
        </p:nvSpPr>
        <p:spPr>
          <a:xfrm>
            <a:off x="415067" y="667900"/>
            <a:ext cx="4939200" cy="27328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47" name="Google Shape;47;p9"/>
          <p:cNvSpPr txBox="1">
            <a:spLocks noGrp="1"/>
          </p:cNvSpPr>
          <p:nvPr>
            <p:ph type="subTitle" idx="1"/>
          </p:nvPr>
        </p:nvSpPr>
        <p:spPr>
          <a:xfrm>
            <a:off x="406400" y="3502300"/>
            <a:ext cx="4939200" cy="12356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Clr>
                <a:schemeClr val="accent2"/>
              </a:buClr>
              <a:buSzPts val="1600"/>
              <a:buNone/>
              <a:defRPr sz="2133">
                <a:solidFill>
                  <a:schemeClr val="accent2"/>
                </a:solidFill>
              </a:defRPr>
            </a:lvl1pPr>
            <a:lvl2pPr lvl="1">
              <a:lnSpc>
                <a:spcPct val="100000"/>
              </a:lnSpc>
              <a:spcBef>
                <a:spcPts val="0"/>
              </a:spcBef>
              <a:spcAft>
                <a:spcPts val="0"/>
              </a:spcAft>
              <a:buClr>
                <a:schemeClr val="accent2"/>
              </a:buClr>
              <a:buSzPts val="1600"/>
              <a:buNone/>
              <a:defRPr sz="2133">
                <a:solidFill>
                  <a:schemeClr val="accent2"/>
                </a:solidFill>
              </a:defRPr>
            </a:lvl2pPr>
            <a:lvl3pPr lvl="2">
              <a:lnSpc>
                <a:spcPct val="100000"/>
              </a:lnSpc>
              <a:spcBef>
                <a:spcPts val="0"/>
              </a:spcBef>
              <a:spcAft>
                <a:spcPts val="0"/>
              </a:spcAft>
              <a:buClr>
                <a:schemeClr val="accent2"/>
              </a:buClr>
              <a:buSzPts val="1600"/>
              <a:buNone/>
              <a:defRPr sz="2133">
                <a:solidFill>
                  <a:schemeClr val="accent2"/>
                </a:solidFill>
              </a:defRPr>
            </a:lvl3pPr>
            <a:lvl4pPr lvl="3">
              <a:lnSpc>
                <a:spcPct val="100000"/>
              </a:lnSpc>
              <a:spcBef>
                <a:spcPts val="0"/>
              </a:spcBef>
              <a:spcAft>
                <a:spcPts val="0"/>
              </a:spcAft>
              <a:buClr>
                <a:schemeClr val="accent2"/>
              </a:buClr>
              <a:buSzPts val="1600"/>
              <a:buNone/>
              <a:defRPr sz="2133">
                <a:solidFill>
                  <a:schemeClr val="accent2"/>
                </a:solidFill>
              </a:defRPr>
            </a:lvl4pPr>
            <a:lvl5pPr lvl="4">
              <a:lnSpc>
                <a:spcPct val="100000"/>
              </a:lnSpc>
              <a:spcBef>
                <a:spcPts val="0"/>
              </a:spcBef>
              <a:spcAft>
                <a:spcPts val="0"/>
              </a:spcAft>
              <a:buClr>
                <a:schemeClr val="accent2"/>
              </a:buClr>
              <a:buSzPts val="1600"/>
              <a:buNone/>
              <a:defRPr sz="2133">
                <a:solidFill>
                  <a:schemeClr val="accent2"/>
                </a:solidFill>
              </a:defRPr>
            </a:lvl5pPr>
            <a:lvl6pPr lvl="5">
              <a:lnSpc>
                <a:spcPct val="100000"/>
              </a:lnSpc>
              <a:spcBef>
                <a:spcPts val="0"/>
              </a:spcBef>
              <a:spcAft>
                <a:spcPts val="0"/>
              </a:spcAft>
              <a:buClr>
                <a:schemeClr val="accent2"/>
              </a:buClr>
              <a:buSzPts val="1600"/>
              <a:buNone/>
              <a:defRPr sz="2133">
                <a:solidFill>
                  <a:schemeClr val="accent2"/>
                </a:solidFill>
              </a:defRPr>
            </a:lvl6pPr>
            <a:lvl7pPr lvl="6">
              <a:lnSpc>
                <a:spcPct val="100000"/>
              </a:lnSpc>
              <a:spcBef>
                <a:spcPts val="0"/>
              </a:spcBef>
              <a:spcAft>
                <a:spcPts val="0"/>
              </a:spcAft>
              <a:buClr>
                <a:schemeClr val="accent2"/>
              </a:buClr>
              <a:buSzPts val="1600"/>
              <a:buNone/>
              <a:defRPr sz="2133">
                <a:solidFill>
                  <a:schemeClr val="accent2"/>
                </a:solidFill>
              </a:defRPr>
            </a:lvl7pPr>
            <a:lvl8pPr lvl="7">
              <a:lnSpc>
                <a:spcPct val="100000"/>
              </a:lnSpc>
              <a:spcBef>
                <a:spcPts val="0"/>
              </a:spcBef>
              <a:spcAft>
                <a:spcPts val="0"/>
              </a:spcAft>
              <a:buClr>
                <a:schemeClr val="accent2"/>
              </a:buClr>
              <a:buSzPts val="1600"/>
              <a:buNone/>
              <a:defRPr sz="2133">
                <a:solidFill>
                  <a:schemeClr val="accent2"/>
                </a:solidFill>
              </a:defRPr>
            </a:lvl8pPr>
            <a:lvl9pPr lvl="8">
              <a:lnSpc>
                <a:spcPct val="100000"/>
              </a:lnSpc>
              <a:spcBef>
                <a:spcPts val="0"/>
              </a:spcBef>
              <a:spcAft>
                <a:spcPts val="0"/>
              </a:spcAft>
              <a:buClr>
                <a:schemeClr val="accent2"/>
              </a:buClr>
              <a:buSzPts val="1600"/>
              <a:buNone/>
              <a:defRPr sz="2133">
                <a:solidFill>
                  <a:schemeClr val="accent2"/>
                </a:solidFill>
              </a:defRPr>
            </a:lvl9pPr>
          </a:lstStyle>
          <a:p>
            <a:endParaRPr/>
          </a:p>
        </p:txBody>
      </p:sp>
      <p:sp>
        <p:nvSpPr>
          <p:cNvPr id="48" name="Google Shape;48;p9"/>
          <p:cNvSpPr txBox="1">
            <a:spLocks noGrp="1"/>
          </p:cNvSpPr>
          <p:nvPr>
            <p:ph type="body" idx="2"/>
          </p:nvPr>
        </p:nvSpPr>
        <p:spPr>
          <a:xfrm>
            <a:off x="6505367" y="667900"/>
            <a:ext cx="5272000" cy="5482000"/>
          </a:xfrm>
          <a:prstGeom prst="rect">
            <a:avLst/>
          </a:prstGeom>
        </p:spPr>
        <p:txBody>
          <a:bodyPr spcFirstLastPara="1" wrap="square" lIns="91425" tIns="91425" rIns="91425" bIns="91425" anchor="t" anchorCtr="0">
            <a:normAutofit/>
          </a:bodyPr>
          <a:lstStyle>
            <a:lvl1pPr marL="609585" lvl="0" indent="-414856">
              <a:spcBef>
                <a:spcPts val="0"/>
              </a:spcBef>
              <a:spcAft>
                <a:spcPts val="0"/>
              </a:spcAft>
              <a:buSzPts val="1300"/>
              <a:buChar char="●"/>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endParaRPr/>
          </a:p>
        </p:txBody>
      </p:sp>
      <p:sp>
        <p:nvSpPr>
          <p:cNvPr id="49" name="Google Shape;49;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82638991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0"/>
        <p:cNvGrpSpPr/>
        <p:nvPr/>
      </p:nvGrpSpPr>
      <p:grpSpPr>
        <a:xfrm>
          <a:off x="0" y="0"/>
          <a:ext cx="0" cy="0"/>
          <a:chOff x="0" y="0"/>
          <a:chExt cx="0" cy="0"/>
        </a:xfrm>
      </p:grpSpPr>
      <p:sp>
        <p:nvSpPr>
          <p:cNvPr id="51" name="Google Shape;51;p10"/>
          <p:cNvSpPr/>
          <p:nvPr/>
        </p:nvSpPr>
        <p:spPr>
          <a:xfrm>
            <a:off x="0" y="5825333"/>
            <a:ext cx="12192000" cy="10324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10"/>
          <p:cNvSpPr txBox="1">
            <a:spLocks noGrp="1"/>
          </p:cNvSpPr>
          <p:nvPr>
            <p:ph type="body" idx="1"/>
          </p:nvPr>
        </p:nvSpPr>
        <p:spPr>
          <a:xfrm>
            <a:off x="415600" y="6028533"/>
            <a:ext cx="10639200" cy="614000"/>
          </a:xfrm>
          <a:prstGeom prst="rect">
            <a:avLst/>
          </a:prstGeom>
        </p:spPr>
        <p:txBody>
          <a:bodyPr spcFirstLastPara="1" wrap="square" lIns="91425" tIns="91425" rIns="91425" bIns="91425" anchor="ctr" anchorCtr="0">
            <a:normAutofit/>
          </a:bodyPr>
          <a:lstStyle>
            <a:lvl1pPr marL="609585" lvl="0" indent="-304792">
              <a:lnSpc>
                <a:spcPct val="100000"/>
              </a:lnSpc>
              <a:spcBef>
                <a:spcPts val="0"/>
              </a:spcBef>
              <a:spcAft>
                <a:spcPts val="0"/>
              </a:spcAft>
              <a:buClr>
                <a:schemeClr val="lt1"/>
              </a:buClr>
              <a:buSzPts val="1300"/>
              <a:buFont typeface="Merriweather"/>
              <a:buNone/>
              <a:defRPr>
                <a:solidFill>
                  <a:schemeClr val="lt1"/>
                </a:solidFill>
                <a:latin typeface="Merriweather"/>
                <a:ea typeface="Merriweather"/>
                <a:cs typeface="Merriweather"/>
                <a:sym typeface="Merriweather"/>
              </a:defRPr>
            </a:lvl1pPr>
          </a:lstStyle>
          <a:p>
            <a:endParaRPr/>
          </a:p>
        </p:txBody>
      </p:sp>
      <p:sp>
        <p:nvSpPr>
          <p:cNvPr id="53" name="Google Shape;5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01973634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dk1"/>
        </a:solidFill>
        <a:effectLst/>
      </p:bgPr>
    </p:bg>
    <p:spTree>
      <p:nvGrpSpPr>
        <p:cNvPr id="1" name="Shape 54"/>
        <p:cNvGrpSpPr/>
        <p:nvPr/>
      </p:nvGrpSpPr>
      <p:grpSpPr>
        <a:xfrm>
          <a:off x="0" y="0"/>
          <a:ext cx="0" cy="0"/>
          <a:chOff x="0" y="0"/>
          <a:chExt cx="0" cy="0"/>
        </a:xfrm>
      </p:grpSpPr>
      <p:sp>
        <p:nvSpPr>
          <p:cNvPr id="55" name="Google Shape;55;p11"/>
          <p:cNvSpPr txBox="1">
            <a:spLocks noGrp="1"/>
          </p:cNvSpPr>
          <p:nvPr>
            <p:ph type="title" hasCustomPrompt="1"/>
          </p:nvPr>
        </p:nvSpPr>
        <p:spPr>
          <a:xfrm>
            <a:off x="415667" y="1108233"/>
            <a:ext cx="7113200" cy="1659600"/>
          </a:xfrm>
          <a:prstGeom prst="rect">
            <a:avLst/>
          </a:prstGeom>
        </p:spPr>
        <p:txBody>
          <a:bodyPr spcFirstLastPara="1" wrap="square" lIns="91425" tIns="91425" rIns="91425" bIns="91425" anchor="b" anchorCtr="0">
            <a:normAutofit/>
          </a:bodyPr>
          <a:lstStyle>
            <a:lvl1pPr lvl="0">
              <a:spcBef>
                <a:spcPts val="0"/>
              </a:spcBef>
              <a:spcAft>
                <a:spcPts val="0"/>
              </a:spcAft>
              <a:buClr>
                <a:schemeClr val="lt1"/>
              </a:buClr>
              <a:buSzPts val="10000"/>
              <a:buNone/>
              <a:defRPr sz="13333">
                <a:solidFill>
                  <a:schemeClr val="lt1"/>
                </a:solidFill>
              </a:defRPr>
            </a:lvl1pPr>
            <a:lvl2pPr lvl="1">
              <a:spcBef>
                <a:spcPts val="0"/>
              </a:spcBef>
              <a:spcAft>
                <a:spcPts val="0"/>
              </a:spcAft>
              <a:buClr>
                <a:schemeClr val="lt1"/>
              </a:buClr>
              <a:buSzPts val="10000"/>
              <a:buNone/>
              <a:defRPr sz="13333">
                <a:solidFill>
                  <a:schemeClr val="lt1"/>
                </a:solidFill>
              </a:defRPr>
            </a:lvl2pPr>
            <a:lvl3pPr lvl="2">
              <a:spcBef>
                <a:spcPts val="0"/>
              </a:spcBef>
              <a:spcAft>
                <a:spcPts val="0"/>
              </a:spcAft>
              <a:buClr>
                <a:schemeClr val="lt1"/>
              </a:buClr>
              <a:buSzPts val="10000"/>
              <a:buNone/>
              <a:defRPr sz="13333">
                <a:solidFill>
                  <a:schemeClr val="lt1"/>
                </a:solidFill>
              </a:defRPr>
            </a:lvl3pPr>
            <a:lvl4pPr lvl="3">
              <a:spcBef>
                <a:spcPts val="0"/>
              </a:spcBef>
              <a:spcAft>
                <a:spcPts val="0"/>
              </a:spcAft>
              <a:buClr>
                <a:schemeClr val="lt1"/>
              </a:buClr>
              <a:buSzPts val="10000"/>
              <a:buNone/>
              <a:defRPr sz="13333">
                <a:solidFill>
                  <a:schemeClr val="lt1"/>
                </a:solidFill>
              </a:defRPr>
            </a:lvl4pPr>
            <a:lvl5pPr lvl="4">
              <a:spcBef>
                <a:spcPts val="0"/>
              </a:spcBef>
              <a:spcAft>
                <a:spcPts val="0"/>
              </a:spcAft>
              <a:buClr>
                <a:schemeClr val="lt1"/>
              </a:buClr>
              <a:buSzPts val="10000"/>
              <a:buNone/>
              <a:defRPr sz="13333">
                <a:solidFill>
                  <a:schemeClr val="lt1"/>
                </a:solidFill>
              </a:defRPr>
            </a:lvl5pPr>
            <a:lvl6pPr lvl="5">
              <a:spcBef>
                <a:spcPts val="0"/>
              </a:spcBef>
              <a:spcAft>
                <a:spcPts val="0"/>
              </a:spcAft>
              <a:buClr>
                <a:schemeClr val="lt1"/>
              </a:buClr>
              <a:buSzPts val="10000"/>
              <a:buNone/>
              <a:defRPr sz="13333">
                <a:solidFill>
                  <a:schemeClr val="lt1"/>
                </a:solidFill>
              </a:defRPr>
            </a:lvl6pPr>
            <a:lvl7pPr lvl="6">
              <a:spcBef>
                <a:spcPts val="0"/>
              </a:spcBef>
              <a:spcAft>
                <a:spcPts val="0"/>
              </a:spcAft>
              <a:buClr>
                <a:schemeClr val="lt1"/>
              </a:buClr>
              <a:buSzPts val="10000"/>
              <a:buNone/>
              <a:defRPr sz="13333">
                <a:solidFill>
                  <a:schemeClr val="lt1"/>
                </a:solidFill>
              </a:defRPr>
            </a:lvl7pPr>
            <a:lvl8pPr lvl="7">
              <a:spcBef>
                <a:spcPts val="0"/>
              </a:spcBef>
              <a:spcAft>
                <a:spcPts val="0"/>
              </a:spcAft>
              <a:buClr>
                <a:schemeClr val="lt1"/>
              </a:buClr>
              <a:buSzPts val="10000"/>
              <a:buNone/>
              <a:defRPr sz="13333">
                <a:solidFill>
                  <a:schemeClr val="lt1"/>
                </a:solidFill>
              </a:defRPr>
            </a:lvl8pPr>
            <a:lvl9pPr lvl="8">
              <a:spcBef>
                <a:spcPts val="0"/>
              </a:spcBef>
              <a:spcAft>
                <a:spcPts val="0"/>
              </a:spcAft>
              <a:buClr>
                <a:schemeClr val="lt1"/>
              </a:buClr>
              <a:buSzPts val="10000"/>
              <a:buNone/>
              <a:defRPr sz="13333">
                <a:solidFill>
                  <a:schemeClr val="lt1"/>
                </a:solidFill>
              </a:defRPr>
            </a:lvl9pPr>
          </a:lstStyle>
          <a:p>
            <a:r>
              <a:t>xx%</a:t>
            </a:r>
          </a:p>
        </p:txBody>
      </p:sp>
      <p:sp>
        <p:nvSpPr>
          <p:cNvPr id="56" name="Google Shape;56;p11"/>
          <p:cNvSpPr txBox="1">
            <a:spLocks noGrp="1"/>
          </p:cNvSpPr>
          <p:nvPr>
            <p:ph type="body" idx="1"/>
          </p:nvPr>
        </p:nvSpPr>
        <p:spPr>
          <a:xfrm>
            <a:off x="415600" y="2828567"/>
            <a:ext cx="7113200" cy="1256800"/>
          </a:xfrm>
          <a:prstGeom prst="rect">
            <a:avLst/>
          </a:prstGeom>
        </p:spPr>
        <p:txBody>
          <a:bodyPr spcFirstLastPara="1" wrap="square" lIns="91425" tIns="91425" rIns="91425" bIns="91425" anchor="t" anchorCtr="0">
            <a:normAutofit/>
          </a:bodyPr>
          <a:lstStyle>
            <a:lvl1pPr marL="609585" lvl="0" indent="-414856">
              <a:spcBef>
                <a:spcPts val="0"/>
              </a:spcBef>
              <a:spcAft>
                <a:spcPts val="0"/>
              </a:spcAft>
              <a:buClr>
                <a:schemeClr val="accent2"/>
              </a:buClr>
              <a:buSzPts val="1300"/>
              <a:buChar char="●"/>
              <a:defRPr>
                <a:solidFill>
                  <a:schemeClr val="accent2"/>
                </a:solidFill>
              </a:defRPr>
            </a:lvl1pPr>
            <a:lvl2pPr marL="1219170" lvl="1" indent="-397923">
              <a:spcBef>
                <a:spcPts val="0"/>
              </a:spcBef>
              <a:spcAft>
                <a:spcPts val="0"/>
              </a:spcAft>
              <a:buClr>
                <a:schemeClr val="accent2"/>
              </a:buClr>
              <a:buSzPts val="1100"/>
              <a:buChar char="○"/>
              <a:defRPr>
                <a:solidFill>
                  <a:schemeClr val="accent2"/>
                </a:solidFill>
              </a:defRPr>
            </a:lvl2pPr>
            <a:lvl3pPr marL="1828754" lvl="2" indent="-397923">
              <a:spcBef>
                <a:spcPts val="0"/>
              </a:spcBef>
              <a:spcAft>
                <a:spcPts val="0"/>
              </a:spcAft>
              <a:buClr>
                <a:schemeClr val="accent2"/>
              </a:buClr>
              <a:buSzPts val="1100"/>
              <a:buChar char="■"/>
              <a:defRPr>
                <a:solidFill>
                  <a:schemeClr val="accent2"/>
                </a:solidFill>
              </a:defRPr>
            </a:lvl3pPr>
            <a:lvl4pPr marL="2438339" lvl="3" indent="-397923">
              <a:spcBef>
                <a:spcPts val="0"/>
              </a:spcBef>
              <a:spcAft>
                <a:spcPts val="0"/>
              </a:spcAft>
              <a:buClr>
                <a:schemeClr val="accent2"/>
              </a:buClr>
              <a:buSzPts val="1100"/>
              <a:buChar char="●"/>
              <a:defRPr>
                <a:solidFill>
                  <a:schemeClr val="accent2"/>
                </a:solidFill>
              </a:defRPr>
            </a:lvl4pPr>
            <a:lvl5pPr marL="3047924" lvl="4" indent="-397923">
              <a:spcBef>
                <a:spcPts val="0"/>
              </a:spcBef>
              <a:spcAft>
                <a:spcPts val="0"/>
              </a:spcAft>
              <a:buClr>
                <a:schemeClr val="accent2"/>
              </a:buClr>
              <a:buSzPts val="1100"/>
              <a:buChar char="○"/>
              <a:defRPr>
                <a:solidFill>
                  <a:schemeClr val="accent2"/>
                </a:solidFill>
              </a:defRPr>
            </a:lvl5pPr>
            <a:lvl6pPr marL="3657509" lvl="5" indent="-397923">
              <a:spcBef>
                <a:spcPts val="0"/>
              </a:spcBef>
              <a:spcAft>
                <a:spcPts val="0"/>
              </a:spcAft>
              <a:buClr>
                <a:schemeClr val="accent2"/>
              </a:buClr>
              <a:buSzPts val="1100"/>
              <a:buChar char="■"/>
              <a:defRPr>
                <a:solidFill>
                  <a:schemeClr val="accent2"/>
                </a:solidFill>
              </a:defRPr>
            </a:lvl6pPr>
            <a:lvl7pPr marL="4267093" lvl="6" indent="-397923">
              <a:spcBef>
                <a:spcPts val="0"/>
              </a:spcBef>
              <a:spcAft>
                <a:spcPts val="0"/>
              </a:spcAft>
              <a:buClr>
                <a:schemeClr val="accent2"/>
              </a:buClr>
              <a:buSzPts val="1100"/>
              <a:buChar char="●"/>
              <a:defRPr>
                <a:solidFill>
                  <a:schemeClr val="accent2"/>
                </a:solidFill>
              </a:defRPr>
            </a:lvl7pPr>
            <a:lvl8pPr marL="4876678" lvl="7" indent="-397923">
              <a:spcBef>
                <a:spcPts val="0"/>
              </a:spcBef>
              <a:spcAft>
                <a:spcPts val="0"/>
              </a:spcAft>
              <a:buClr>
                <a:schemeClr val="accent2"/>
              </a:buClr>
              <a:buSzPts val="1100"/>
              <a:buChar char="○"/>
              <a:defRPr>
                <a:solidFill>
                  <a:schemeClr val="accent2"/>
                </a:solidFill>
              </a:defRPr>
            </a:lvl8pPr>
            <a:lvl9pPr marL="5486263" lvl="8" indent="-397923">
              <a:spcBef>
                <a:spcPts val="0"/>
              </a:spcBef>
              <a:spcAft>
                <a:spcPts val="0"/>
              </a:spcAft>
              <a:buClr>
                <a:schemeClr val="accent2"/>
              </a:buClr>
              <a:buSzPts val="1100"/>
              <a:buChar char="■"/>
              <a:defRPr>
                <a:solidFill>
                  <a:schemeClr val="accent2"/>
                </a:solidFill>
              </a:defRPr>
            </a:lvl9pPr>
          </a:lstStyle>
          <a:p>
            <a:endParaRPr/>
          </a:p>
        </p:txBody>
      </p:sp>
      <p:sp>
        <p:nvSpPr>
          <p:cNvPr id="57" name="Google Shape;5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20074953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8"/>
        <p:cNvGrpSpPr/>
        <p:nvPr/>
      </p:nvGrpSpPr>
      <p:grpSpPr>
        <a:xfrm>
          <a:off x="0" y="0"/>
          <a:ext cx="0" cy="0"/>
          <a:chOff x="0" y="0"/>
          <a:chExt cx="0" cy="0"/>
        </a:xfrm>
      </p:grpSpPr>
      <p:sp>
        <p:nvSpPr>
          <p:cNvPr id="59" name="Google Shape;5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70739585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740919-C1D8-431E-88D2-36A802D45661}" type="slidenum">
              <a:rPr lang="en-US" smtClean="0"/>
              <a:t>‹#›</a:t>
            </a:fld>
            <a:endParaRPr lang="en-US"/>
          </a:p>
        </p:txBody>
      </p:sp>
    </p:spTree>
    <p:extLst>
      <p:ext uri="{BB962C8B-B14F-4D97-AF65-F5344CB8AC3E}">
        <p14:creationId xmlns:p14="http://schemas.microsoft.com/office/powerpoint/2010/main" val="292440299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740919-C1D8-431E-88D2-36A802D45661}" type="slidenum">
              <a:rPr lang="en-US" smtClean="0"/>
              <a:t>‹#›</a:t>
            </a:fld>
            <a:endParaRPr lang="en-US"/>
          </a:p>
        </p:txBody>
      </p:sp>
    </p:spTree>
    <p:extLst>
      <p:ext uri="{BB962C8B-B14F-4D97-AF65-F5344CB8AC3E}">
        <p14:creationId xmlns:p14="http://schemas.microsoft.com/office/powerpoint/2010/main" val="231789436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740919-C1D8-431E-88D2-36A802D45661}" type="slidenum">
              <a:rPr lang="en-US" smtClean="0"/>
              <a:t>‹#›</a:t>
            </a:fld>
            <a:endParaRPr lang="en-US"/>
          </a:p>
        </p:txBody>
      </p:sp>
    </p:spTree>
    <p:extLst>
      <p:ext uri="{BB962C8B-B14F-4D97-AF65-F5344CB8AC3E}">
        <p14:creationId xmlns:p14="http://schemas.microsoft.com/office/powerpoint/2010/main" val="414979858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740919-C1D8-431E-88D2-36A802D45661}" type="slidenum">
              <a:rPr lang="en-US" smtClean="0"/>
              <a:t>‹#›</a:t>
            </a:fld>
            <a:endParaRPr lang="en-US"/>
          </a:p>
        </p:txBody>
      </p:sp>
    </p:spTree>
    <p:extLst>
      <p:ext uri="{BB962C8B-B14F-4D97-AF65-F5344CB8AC3E}">
        <p14:creationId xmlns:p14="http://schemas.microsoft.com/office/powerpoint/2010/main" val="205502160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A740919-C1D8-431E-88D2-36A802D45661}" type="slidenum">
              <a:rPr lang="en-US" smtClean="0"/>
              <a:t>‹#›</a:t>
            </a:fld>
            <a:endParaRPr lang="en-US"/>
          </a:p>
        </p:txBody>
      </p:sp>
    </p:spTree>
    <p:extLst>
      <p:ext uri="{BB962C8B-B14F-4D97-AF65-F5344CB8AC3E}">
        <p14:creationId xmlns:p14="http://schemas.microsoft.com/office/powerpoint/2010/main" val="2370853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C2C9C5-4957-D8E0-B2DB-A1C9ED5AD16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38AF8B9-AA66-D760-F3B7-ACF26015019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3822D40-713D-5BC4-6B33-7DCCFE3007F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04F3A45-A469-4085-0E2B-5906C2AA7EBE}"/>
              </a:ext>
            </a:extLst>
          </p:cNvPr>
          <p:cNvSpPr>
            <a:spLocks noGrp="1"/>
          </p:cNvSpPr>
          <p:nvPr>
            <p:ph type="dt" sz="half" idx="10"/>
          </p:nvPr>
        </p:nvSpPr>
        <p:spPr/>
        <p:txBody>
          <a:bodyPr/>
          <a:lstStyle/>
          <a:p>
            <a:fld id="{AF97D6FB-C444-489C-87BF-A1BEFC043F3B}" type="datetime1">
              <a:rPr lang="en-US" smtClean="0"/>
              <a:t>3/6/2024</a:t>
            </a:fld>
            <a:endParaRPr lang="en-US"/>
          </a:p>
        </p:txBody>
      </p:sp>
      <p:sp>
        <p:nvSpPr>
          <p:cNvPr id="6" name="Footer Placeholder 5">
            <a:extLst>
              <a:ext uri="{FF2B5EF4-FFF2-40B4-BE49-F238E27FC236}">
                <a16:creationId xmlns:a16="http://schemas.microsoft.com/office/drawing/2014/main" id="{B3831248-D5C4-0ED8-AE52-06893742AC15}"/>
              </a:ext>
            </a:extLst>
          </p:cNvPr>
          <p:cNvSpPr>
            <a:spLocks noGrp="1"/>
          </p:cNvSpPr>
          <p:nvPr>
            <p:ph type="ftr" sz="quarter" idx="11"/>
          </p:nvPr>
        </p:nvSpPr>
        <p:spPr/>
        <p:txBody>
          <a:bodyPr/>
          <a:lstStyle/>
          <a:p>
            <a:r>
              <a:rPr lang="en-US"/>
              <a:t>Nuclear Security after the Russian Invasion of Ukraine</a:t>
            </a:r>
          </a:p>
        </p:txBody>
      </p:sp>
      <p:sp>
        <p:nvSpPr>
          <p:cNvPr id="7" name="Slide Number Placeholder 6">
            <a:extLst>
              <a:ext uri="{FF2B5EF4-FFF2-40B4-BE49-F238E27FC236}">
                <a16:creationId xmlns:a16="http://schemas.microsoft.com/office/drawing/2014/main" id="{F04B2E04-71D3-4313-F7CA-4488C2C4F18F}"/>
              </a:ext>
            </a:extLst>
          </p:cNvPr>
          <p:cNvSpPr>
            <a:spLocks noGrp="1"/>
          </p:cNvSpPr>
          <p:nvPr>
            <p:ph type="sldNum" sz="quarter" idx="12"/>
          </p:nvPr>
        </p:nvSpPr>
        <p:spPr/>
        <p:txBody>
          <a:bodyPr/>
          <a:lstStyle/>
          <a:p>
            <a:fld id="{5FA78BF8-A844-4452-9C15-B3E2A621EC1D}" type="slidenum">
              <a:rPr lang="en-US" smtClean="0"/>
              <a:t>‹#›</a:t>
            </a:fld>
            <a:endParaRPr lang="en-US"/>
          </a:p>
        </p:txBody>
      </p:sp>
    </p:spTree>
    <p:extLst>
      <p:ext uri="{BB962C8B-B14F-4D97-AF65-F5344CB8AC3E}">
        <p14:creationId xmlns:p14="http://schemas.microsoft.com/office/powerpoint/2010/main" val="405397616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A740919-C1D8-431E-88D2-36A802D45661}" type="slidenum">
              <a:rPr lang="en-US" smtClean="0"/>
              <a:t>‹#›</a:t>
            </a:fld>
            <a:endParaRPr lang="en-US"/>
          </a:p>
        </p:txBody>
      </p:sp>
    </p:spTree>
    <p:extLst>
      <p:ext uri="{BB962C8B-B14F-4D97-AF65-F5344CB8AC3E}">
        <p14:creationId xmlns:p14="http://schemas.microsoft.com/office/powerpoint/2010/main" val="427494387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A740919-C1D8-431E-88D2-36A802D45661}" type="slidenum">
              <a:rPr lang="en-US" smtClean="0"/>
              <a:t>‹#›</a:t>
            </a:fld>
            <a:endParaRPr lang="en-US"/>
          </a:p>
        </p:txBody>
      </p:sp>
    </p:spTree>
    <p:extLst>
      <p:ext uri="{BB962C8B-B14F-4D97-AF65-F5344CB8AC3E}">
        <p14:creationId xmlns:p14="http://schemas.microsoft.com/office/powerpoint/2010/main" val="109414479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740919-C1D8-431E-88D2-36A802D45661}" type="slidenum">
              <a:rPr lang="en-US" smtClean="0"/>
              <a:t>‹#›</a:t>
            </a:fld>
            <a:endParaRPr lang="en-US"/>
          </a:p>
        </p:txBody>
      </p:sp>
    </p:spTree>
    <p:extLst>
      <p:ext uri="{BB962C8B-B14F-4D97-AF65-F5344CB8AC3E}">
        <p14:creationId xmlns:p14="http://schemas.microsoft.com/office/powerpoint/2010/main" val="262647959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740919-C1D8-431E-88D2-36A802D45661}" type="slidenum">
              <a:rPr lang="en-US" smtClean="0"/>
              <a:t>‹#›</a:t>
            </a:fld>
            <a:endParaRPr lang="en-US"/>
          </a:p>
        </p:txBody>
      </p:sp>
    </p:spTree>
    <p:extLst>
      <p:ext uri="{BB962C8B-B14F-4D97-AF65-F5344CB8AC3E}">
        <p14:creationId xmlns:p14="http://schemas.microsoft.com/office/powerpoint/2010/main" val="2132529679"/>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740919-C1D8-431E-88D2-36A802D45661}" type="slidenum">
              <a:rPr lang="en-US" smtClean="0"/>
              <a:t>‹#›</a:t>
            </a:fld>
            <a:endParaRPr lang="en-US"/>
          </a:p>
        </p:txBody>
      </p:sp>
    </p:spTree>
    <p:extLst>
      <p:ext uri="{BB962C8B-B14F-4D97-AF65-F5344CB8AC3E}">
        <p14:creationId xmlns:p14="http://schemas.microsoft.com/office/powerpoint/2010/main" val="1564262725"/>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740919-C1D8-431E-88D2-36A802D45661}" type="slidenum">
              <a:rPr lang="en-US" smtClean="0"/>
              <a:t>‹#›</a:t>
            </a:fld>
            <a:endParaRPr lang="en-US"/>
          </a:p>
        </p:txBody>
      </p:sp>
    </p:spTree>
    <p:extLst>
      <p:ext uri="{BB962C8B-B14F-4D97-AF65-F5344CB8AC3E}">
        <p14:creationId xmlns:p14="http://schemas.microsoft.com/office/powerpoint/2010/main" val="28689533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0BECBA-7344-34DC-F0E2-353A8942AF5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EADFF51-CB7A-41C5-8E81-CA1271B3DB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F20A1ED-02FA-8B81-9D30-38B3249BAAF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988475D-B81C-83B9-9B9F-9B2252A27BF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EAD48B6-C280-5B57-1501-6461F3FDF53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BF4132E-B28F-9AFE-9BEC-13A8A6AFDCF4}"/>
              </a:ext>
            </a:extLst>
          </p:cNvPr>
          <p:cNvSpPr>
            <a:spLocks noGrp="1"/>
          </p:cNvSpPr>
          <p:nvPr>
            <p:ph type="dt" sz="half" idx="10"/>
          </p:nvPr>
        </p:nvSpPr>
        <p:spPr/>
        <p:txBody>
          <a:bodyPr/>
          <a:lstStyle/>
          <a:p>
            <a:fld id="{12032CC5-C500-43D8-BA0F-5DA2E3D6F50D}" type="datetime1">
              <a:rPr lang="en-US" smtClean="0"/>
              <a:t>3/6/2024</a:t>
            </a:fld>
            <a:endParaRPr lang="en-US"/>
          </a:p>
        </p:txBody>
      </p:sp>
      <p:sp>
        <p:nvSpPr>
          <p:cNvPr id="8" name="Footer Placeholder 7">
            <a:extLst>
              <a:ext uri="{FF2B5EF4-FFF2-40B4-BE49-F238E27FC236}">
                <a16:creationId xmlns:a16="http://schemas.microsoft.com/office/drawing/2014/main" id="{DED7FBDF-757F-89A7-B144-450604B1E357}"/>
              </a:ext>
            </a:extLst>
          </p:cNvPr>
          <p:cNvSpPr>
            <a:spLocks noGrp="1"/>
          </p:cNvSpPr>
          <p:nvPr>
            <p:ph type="ftr" sz="quarter" idx="11"/>
          </p:nvPr>
        </p:nvSpPr>
        <p:spPr/>
        <p:txBody>
          <a:bodyPr/>
          <a:lstStyle/>
          <a:p>
            <a:r>
              <a:rPr lang="en-US"/>
              <a:t>Nuclear Security after the Russian Invasion of Ukraine</a:t>
            </a:r>
          </a:p>
        </p:txBody>
      </p:sp>
      <p:sp>
        <p:nvSpPr>
          <p:cNvPr id="9" name="Slide Number Placeholder 8">
            <a:extLst>
              <a:ext uri="{FF2B5EF4-FFF2-40B4-BE49-F238E27FC236}">
                <a16:creationId xmlns:a16="http://schemas.microsoft.com/office/drawing/2014/main" id="{546CBD41-5EA2-A5AB-48EA-814758DDB1A2}"/>
              </a:ext>
            </a:extLst>
          </p:cNvPr>
          <p:cNvSpPr>
            <a:spLocks noGrp="1"/>
          </p:cNvSpPr>
          <p:nvPr>
            <p:ph type="sldNum" sz="quarter" idx="12"/>
          </p:nvPr>
        </p:nvSpPr>
        <p:spPr/>
        <p:txBody>
          <a:bodyPr/>
          <a:lstStyle/>
          <a:p>
            <a:fld id="{5FA78BF8-A844-4452-9C15-B3E2A621EC1D}" type="slidenum">
              <a:rPr lang="en-US" smtClean="0"/>
              <a:t>‹#›</a:t>
            </a:fld>
            <a:endParaRPr lang="en-US"/>
          </a:p>
        </p:txBody>
      </p:sp>
    </p:spTree>
    <p:extLst>
      <p:ext uri="{BB962C8B-B14F-4D97-AF65-F5344CB8AC3E}">
        <p14:creationId xmlns:p14="http://schemas.microsoft.com/office/powerpoint/2010/main" val="8432574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9B8407-A2E8-869F-D6CA-0A89DB032D4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F02A935-9C87-20F4-D558-1997983CA9B6}"/>
              </a:ext>
            </a:extLst>
          </p:cNvPr>
          <p:cNvSpPr>
            <a:spLocks noGrp="1"/>
          </p:cNvSpPr>
          <p:nvPr>
            <p:ph type="dt" sz="half" idx="10"/>
          </p:nvPr>
        </p:nvSpPr>
        <p:spPr/>
        <p:txBody>
          <a:bodyPr/>
          <a:lstStyle/>
          <a:p>
            <a:fld id="{97DE6E3A-D27C-45AC-954E-883ECD5C2AF2}" type="datetime1">
              <a:rPr lang="en-US" smtClean="0"/>
              <a:t>3/6/2024</a:t>
            </a:fld>
            <a:endParaRPr lang="en-US"/>
          </a:p>
        </p:txBody>
      </p:sp>
      <p:sp>
        <p:nvSpPr>
          <p:cNvPr id="4" name="Footer Placeholder 3">
            <a:extLst>
              <a:ext uri="{FF2B5EF4-FFF2-40B4-BE49-F238E27FC236}">
                <a16:creationId xmlns:a16="http://schemas.microsoft.com/office/drawing/2014/main" id="{207043E2-A515-3B5B-0A40-A054C56B9259}"/>
              </a:ext>
            </a:extLst>
          </p:cNvPr>
          <p:cNvSpPr>
            <a:spLocks noGrp="1"/>
          </p:cNvSpPr>
          <p:nvPr>
            <p:ph type="ftr" sz="quarter" idx="11"/>
          </p:nvPr>
        </p:nvSpPr>
        <p:spPr/>
        <p:txBody>
          <a:bodyPr/>
          <a:lstStyle/>
          <a:p>
            <a:r>
              <a:rPr lang="en-US"/>
              <a:t>Nuclear Security after the Russian Invasion of Ukraine</a:t>
            </a:r>
          </a:p>
        </p:txBody>
      </p:sp>
      <p:sp>
        <p:nvSpPr>
          <p:cNvPr id="5" name="Slide Number Placeholder 4">
            <a:extLst>
              <a:ext uri="{FF2B5EF4-FFF2-40B4-BE49-F238E27FC236}">
                <a16:creationId xmlns:a16="http://schemas.microsoft.com/office/drawing/2014/main" id="{A0D06B8E-BF52-831C-07EF-A25E1FCB464D}"/>
              </a:ext>
            </a:extLst>
          </p:cNvPr>
          <p:cNvSpPr>
            <a:spLocks noGrp="1"/>
          </p:cNvSpPr>
          <p:nvPr>
            <p:ph type="sldNum" sz="quarter" idx="12"/>
          </p:nvPr>
        </p:nvSpPr>
        <p:spPr/>
        <p:txBody>
          <a:bodyPr/>
          <a:lstStyle/>
          <a:p>
            <a:fld id="{5FA78BF8-A844-4452-9C15-B3E2A621EC1D}" type="slidenum">
              <a:rPr lang="en-US" smtClean="0"/>
              <a:t>‹#›</a:t>
            </a:fld>
            <a:endParaRPr lang="en-US"/>
          </a:p>
        </p:txBody>
      </p:sp>
    </p:spTree>
    <p:extLst>
      <p:ext uri="{BB962C8B-B14F-4D97-AF65-F5344CB8AC3E}">
        <p14:creationId xmlns:p14="http://schemas.microsoft.com/office/powerpoint/2010/main" val="9582121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4D003A9-A82D-36B1-1816-87CB31056225}"/>
              </a:ext>
            </a:extLst>
          </p:cNvPr>
          <p:cNvSpPr>
            <a:spLocks noGrp="1"/>
          </p:cNvSpPr>
          <p:nvPr>
            <p:ph type="dt" sz="half" idx="10"/>
          </p:nvPr>
        </p:nvSpPr>
        <p:spPr/>
        <p:txBody>
          <a:bodyPr/>
          <a:lstStyle/>
          <a:p>
            <a:fld id="{F1417D58-F0B4-40B0-B08D-DA2C87F0ED5C}" type="datetime1">
              <a:rPr lang="en-US" smtClean="0"/>
              <a:t>3/6/2024</a:t>
            </a:fld>
            <a:endParaRPr lang="en-US"/>
          </a:p>
        </p:txBody>
      </p:sp>
      <p:sp>
        <p:nvSpPr>
          <p:cNvPr id="3" name="Footer Placeholder 2">
            <a:extLst>
              <a:ext uri="{FF2B5EF4-FFF2-40B4-BE49-F238E27FC236}">
                <a16:creationId xmlns:a16="http://schemas.microsoft.com/office/drawing/2014/main" id="{AB95A0B3-CB7B-00B8-99CB-26FB59E51ABE}"/>
              </a:ext>
            </a:extLst>
          </p:cNvPr>
          <p:cNvSpPr>
            <a:spLocks noGrp="1"/>
          </p:cNvSpPr>
          <p:nvPr>
            <p:ph type="ftr" sz="quarter" idx="11"/>
          </p:nvPr>
        </p:nvSpPr>
        <p:spPr/>
        <p:txBody>
          <a:bodyPr/>
          <a:lstStyle/>
          <a:p>
            <a:r>
              <a:rPr lang="en-US"/>
              <a:t>Nuclear Security after the Russian Invasion of Ukraine</a:t>
            </a:r>
          </a:p>
        </p:txBody>
      </p:sp>
      <p:sp>
        <p:nvSpPr>
          <p:cNvPr id="4" name="Slide Number Placeholder 3">
            <a:extLst>
              <a:ext uri="{FF2B5EF4-FFF2-40B4-BE49-F238E27FC236}">
                <a16:creationId xmlns:a16="http://schemas.microsoft.com/office/drawing/2014/main" id="{588EE7FA-9A67-3782-9D7E-575B2C0758AD}"/>
              </a:ext>
            </a:extLst>
          </p:cNvPr>
          <p:cNvSpPr>
            <a:spLocks noGrp="1"/>
          </p:cNvSpPr>
          <p:nvPr>
            <p:ph type="sldNum" sz="quarter" idx="12"/>
          </p:nvPr>
        </p:nvSpPr>
        <p:spPr/>
        <p:txBody>
          <a:bodyPr/>
          <a:lstStyle/>
          <a:p>
            <a:fld id="{5FA78BF8-A844-4452-9C15-B3E2A621EC1D}" type="slidenum">
              <a:rPr lang="en-US" smtClean="0"/>
              <a:t>‹#›</a:t>
            </a:fld>
            <a:endParaRPr lang="en-US"/>
          </a:p>
        </p:txBody>
      </p:sp>
    </p:spTree>
    <p:extLst>
      <p:ext uri="{BB962C8B-B14F-4D97-AF65-F5344CB8AC3E}">
        <p14:creationId xmlns:p14="http://schemas.microsoft.com/office/powerpoint/2010/main" val="33218495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280CD6-B752-4658-C5B4-03BF659A44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75CABC-8FAE-F41F-4B21-D23429DE122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2D7C0A-1435-1422-18EA-C0FAA2023EC3}"/>
              </a:ext>
            </a:extLst>
          </p:cNvPr>
          <p:cNvSpPr>
            <a:spLocks noGrp="1"/>
          </p:cNvSpPr>
          <p:nvPr>
            <p:ph type="dt" sz="half" idx="10"/>
          </p:nvPr>
        </p:nvSpPr>
        <p:spPr/>
        <p:txBody>
          <a:bodyPr/>
          <a:lstStyle/>
          <a:p>
            <a:fld id="{EF136476-E71B-4F68-B430-FB90A4F8DB30}" type="datetimeFigureOut">
              <a:rPr lang="en-US" smtClean="0"/>
              <a:t>3/6/2024</a:t>
            </a:fld>
            <a:endParaRPr lang="en-US"/>
          </a:p>
        </p:txBody>
      </p:sp>
      <p:sp>
        <p:nvSpPr>
          <p:cNvPr id="5" name="Footer Placeholder 4">
            <a:extLst>
              <a:ext uri="{FF2B5EF4-FFF2-40B4-BE49-F238E27FC236}">
                <a16:creationId xmlns:a16="http://schemas.microsoft.com/office/drawing/2014/main" id="{51872FEF-D969-D574-4747-8BD28C5929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57FFE0-D06E-EBFF-5B7A-2D4CFAEB8F93}"/>
              </a:ext>
            </a:extLst>
          </p:cNvPr>
          <p:cNvSpPr>
            <a:spLocks noGrp="1"/>
          </p:cNvSpPr>
          <p:nvPr>
            <p:ph type="sldNum" sz="quarter" idx="12"/>
          </p:nvPr>
        </p:nvSpPr>
        <p:spPr/>
        <p:txBody>
          <a:bodyPr/>
          <a:lstStyle/>
          <a:p>
            <a:fld id="{1D85B884-94C6-4518-A4F8-9593D7D776ED}" type="slidenum">
              <a:rPr lang="en-US" smtClean="0"/>
              <a:t>‹#›</a:t>
            </a:fld>
            <a:endParaRPr lang="en-US"/>
          </a:p>
        </p:txBody>
      </p:sp>
    </p:spTree>
    <p:extLst>
      <p:ext uri="{BB962C8B-B14F-4D97-AF65-F5344CB8AC3E}">
        <p14:creationId xmlns:p14="http://schemas.microsoft.com/office/powerpoint/2010/main" val="13529757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EE133-4DA5-35C8-1F26-3ACA6584D7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6D67743-2149-7102-CCB9-D1D62203CDF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E6A8DD6-80D8-007B-0A83-77A497DB6E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93AB541-FD10-5F2E-472D-05C6C1BC933D}"/>
              </a:ext>
            </a:extLst>
          </p:cNvPr>
          <p:cNvSpPr>
            <a:spLocks noGrp="1"/>
          </p:cNvSpPr>
          <p:nvPr>
            <p:ph type="dt" sz="half" idx="10"/>
          </p:nvPr>
        </p:nvSpPr>
        <p:spPr/>
        <p:txBody>
          <a:bodyPr/>
          <a:lstStyle/>
          <a:p>
            <a:fld id="{BCAC0593-2271-404F-A468-70911723F758}" type="datetime1">
              <a:rPr lang="en-US" smtClean="0"/>
              <a:t>3/6/2024</a:t>
            </a:fld>
            <a:endParaRPr lang="en-US"/>
          </a:p>
        </p:txBody>
      </p:sp>
      <p:sp>
        <p:nvSpPr>
          <p:cNvPr id="6" name="Footer Placeholder 5">
            <a:extLst>
              <a:ext uri="{FF2B5EF4-FFF2-40B4-BE49-F238E27FC236}">
                <a16:creationId xmlns:a16="http://schemas.microsoft.com/office/drawing/2014/main" id="{3760D225-DD94-86ED-4F8C-097EE3CC0A44}"/>
              </a:ext>
            </a:extLst>
          </p:cNvPr>
          <p:cNvSpPr>
            <a:spLocks noGrp="1"/>
          </p:cNvSpPr>
          <p:nvPr>
            <p:ph type="ftr" sz="quarter" idx="11"/>
          </p:nvPr>
        </p:nvSpPr>
        <p:spPr/>
        <p:txBody>
          <a:bodyPr/>
          <a:lstStyle/>
          <a:p>
            <a:r>
              <a:rPr lang="en-US"/>
              <a:t>Nuclear Security after the Russian Invasion of Ukraine</a:t>
            </a:r>
          </a:p>
        </p:txBody>
      </p:sp>
      <p:sp>
        <p:nvSpPr>
          <p:cNvPr id="7" name="Slide Number Placeholder 6">
            <a:extLst>
              <a:ext uri="{FF2B5EF4-FFF2-40B4-BE49-F238E27FC236}">
                <a16:creationId xmlns:a16="http://schemas.microsoft.com/office/drawing/2014/main" id="{28BA41DA-FAFA-3B46-0147-902D61D0AAD1}"/>
              </a:ext>
            </a:extLst>
          </p:cNvPr>
          <p:cNvSpPr>
            <a:spLocks noGrp="1"/>
          </p:cNvSpPr>
          <p:nvPr>
            <p:ph type="sldNum" sz="quarter" idx="12"/>
          </p:nvPr>
        </p:nvSpPr>
        <p:spPr/>
        <p:txBody>
          <a:bodyPr/>
          <a:lstStyle/>
          <a:p>
            <a:fld id="{5FA78BF8-A844-4452-9C15-B3E2A621EC1D}" type="slidenum">
              <a:rPr lang="en-US" smtClean="0"/>
              <a:t>‹#›</a:t>
            </a:fld>
            <a:endParaRPr lang="en-US"/>
          </a:p>
        </p:txBody>
      </p:sp>
    </p:spTree>
    <p:extLst>
      <p:ext uri="{BB962C8B-B14F-4D97-AF65-F5344CB8AC3E}">
        <p14:creationId xmlns:p14="http://schemas.microsoft.com/office/powerpoint/2010/main" val="18707692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23069D-3A05-0ABC-E667-D10D4711D35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C9122E9-0ED0-3555-D841-CEED8DB34CF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7B478C5-2EF1-E7CC-7DA9-4E32A0450A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B851CD-B0E3-4B43-578E-AB6206E210F0}"/>
              </a:ext>
            </a:extLst>
          </p:cNvPr>
          <p:cNvSpPr>
            <a:spLocks noGrp="1"/>
          </p:cNvSpPr>
          <p:nvPr>
            <p:ph type="dt" sz="half" idx="10"/>
          </p:nvPr>
        </p:nvSpPr>
        <p:spPr/>
        <p:txBody>
          <a:bodyPr/>
          <a:lstStyle/>
          <a:p>
            <a:fld id="{FBA0E396-8E4C-4D39-9688-80CB45008660}" type="datetime1">
              <a:rPr lang="en-US" smtClean="0"/>
              <a:t>3/6/2024</a:t>
            </a:fld>
            <a:endParaRPr lang="en-US"/>
          </a:p>
        </p:txBody>
      </p:sp>
      <p:sp>
        <p:nvSpPr>
          <p:cNvPr id="6" name="Footer Placeholder 5">
            <a:extLst>
              <a:ext uri="{FF2B5EF4-FFF2-40B4-BE49-F238E27FC236}">
                <a16:creationId xmlns:a16="http://schemas.microsoft.com/office/drawing/2014/main" id="{914B5222-8505-31A0-49B3-E781789916B9}"/>
              </a:ext>
            </a:extLst>
          </p:cNvPr>
          <p:cNvSpPr>
            <a:spLocks noGrp="1"/>
          </p:cNvSpPr>
          <p:nvPr>
            <p:ph type="ftr" sz="quarter" idx="11"/>
          </p:nvPr>
        </p:nvSpPr>
        <p:spPr/>
        <p:txBody>
          <a:bodyPr/>
          <a:lstStyle/>
          <a:p>
            <a:r>
              <a:rPr lang="en-US"/>
              <a:t>Nuclear Security after the Russian Invasion of Ukraine</a:t>
            </a:r>
          </a:p>
        </p:txBody>
      </p:sp>
      <p:sp>
        <p:nvSpPr>
          <p:cNvPr id="7" name="Slide Number Placeholder 6">
            <a:extLst>
              <a:ext uri="{FF2B5EF4-FFF2-40B4-BE49-F238E27FC236}">
                <a16:creationId xmlns:a16="http://schemas.microsoft.com/office/drawing/2014/main" id="{28F4D550-E928-A404-7DE3-C8843FDDFF9B}"/>
              </a:ext>
            </a:extLst>
          </p:cNvPr>
          <p:cNvSpPr>
            <a:spLocks noGrp="1"/>
          </p:cNvSpPr>
          <p:nvPr>
            <p:ph type="sldNum" sz="quarter" idx="12"/>
          </p:nvPr>
        </p:nvSpPr>
        <p:spPr/>
        <p:txBody>
          <a:bodyPr/>
          <a:lstStyle/>
          <a:p>
            <a:fld id="{5FA78BF8-A844-4452-9C15-B3E2A621EC1D}" type="slidenum">
              <a:rPr lang="en-US" smtClean="0"/>
              <a:t>‹#›</a:t>
            </a:fld>
            <a:endParaRPr lang="en-US"/>
          </a:p>
        </p:txBody>
      </p:sp>
    </p:spTree>
    <p:extLst>
      <p:ext uri="{BB962C8B-B14F-4D97-AF65-F5344CB8AC3E}">
        <p14:creationId xmlns:p14="http://schemas.microsoft.com/office/powerpoint/2010/main" val="24406055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FC593-3C94-9CB3-C68E-070A66754B8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A1CF365-8701-EB2A-9E13-360724BC797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73F57E-2073-C296-FF2F-395D654A510E}"/>
              </a:ext>
            </a:extLst>
          </p:cNvPr>
          <p:cNvSpPr>
            <a:spLocks noGrp="1"/>
          </p:cNvSpPr>
          <p:nvPr>
            <p:ph type="dt" sz="half" idx="10"/>
          </p:nvPr>
        </p:nvSpPr>
        <p:spPr/>
        <p:txBody>
          <a:bodyPr/>
          <a:lstStyle/>
          <a:p>
            <a:fld id="{24ECD872-46DA-4F52-A962-062EACD22C40}" type="datetime1">
              <a:rPr lang="en-US" smtClean="0"/>
              <a:t>3/6/2024</a:t>
            </a:fld>
            <a:endParaRPr lang="en-US"/>
          </a:p>
        </p:txBody>
      </p:sp>
      <p:sp>
        <p:nvSpPr>
          <p:cNvPr id="5" name="Footer Placeholder 4">
            <a:extLst>
              <a:ext uri="{FF2B5EF4-FFF2-40B4-BE49-F238E27FC236}">
                <a16:creationId xmlns:a16="http://schemas.microsoft.com/office/drawing/2014/main" id="{E2A23728-D8E8-2F5B-7E97-25B1A05E42B3}"/>
              </a:ext>
            </a:extLst>
          </p:cNvPr>
          <p:cNvSpPr>
            <a:spLocks noGrp="1"/>
          </p:cNvSpPr>
          <p:nvPr>
            <p:ph type="ftr" sz="quarter" idx="11"/>
          </p:nvPr>
        </p:nvSpPr>
        <p:spPr/>
        <p:txBody>
          <a:bodyPr/>
          <a:lstStyle/>
          <a:p>
            <a:r>
              <a:rPr lang="en-US"/>
              <a:t>Nuclear Security after the Russian Invasion of Ukraine</a:t>
            </a:r>
          </a:p>
        </p:txBody>
      </p:sp>
      <p:sp>
        <p:nvSpPr>
          <p:cNvPr id="6" name="Slide Number Placeholder 5">
            <a:extLst>
              <a:ext uri="{FF2B5EF4-FFF2-40B4-BE49-F238E27FC236}">
                <a16:creationId xmlns:a16="http://schemas.microsoft.com/office/drawing/2014/main" id="{F8FE6A15-E121-4970-6A35-3930FDC6F416}"/>
              </a:ext>
            </a:extLst>
          </p:cNvPr>
          <p:cNvSpPr>
            <a:spLocks noGrp="1"/>
          </p:cNvSpPr>
          <p:nvPr>
            <p:ph type="sldNum" sz="quarter" idx="12"/>
          </p:nvPr>
        </p:nvSpPr>
        <p:spPr/>
        <p:txBody>
          <a:bodyPr/>
          <a:lstStyle/>
          <a:p>
            <a:fld id="{5FA78BF8-A844-4452-9C15-B3E2A621EC1D}" type="slidenum">
              <a:rPr lang="en-US" smtClean="0"/>
              <a:t>‹#›</a:t>
            </a:fld>
            <a:endParaRPr lang="en-US"/>
          </a:p>
        </p:txBody>
      </p:sp>
    </p:spTree>
    <p:extLst>
      <p:ext uri="{BB962C8B-B14F-4D97-AF65-F5344CB8AC3E}">
        <p14:creationId xmlns:p14="http://schemas.microsoft.com/office/powerpoint/2010/main" val="7857777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D4E6D9D-8403-2F96-2214-B6B4E49B303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8728562-8F12-0B10-2415-530AE163CEE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10FF18-3FB6-16FE-6203-783F0E866AB5}"/>
              </a:ext>
            </a:extLst>
          </p:cNvPr>
          <p:cNvSpPr>
            <a:spLocks noGrp="1"/>
          </p:cNvSpPr>
          <p:nvPr>
            <p:ph type="dt" sz="half" idx="10"/>
          </p:nvPr>
        </p:nvSpPr>
        <p:spPr/>
        <p:txBody>
          <a:bodyPr/>
          <a:lstStyle/>
          <a:p>
            <a:fld id="{50F9FD6A-1BA1-44DB-9C3C-4D1FAC1DF1F5}" type="datetime1">
              <a:rPr lang="en-US" smtClean="0"/>
              <a:t>3/6/2024</a:t>
            </a:fld>
            <a:endParaRPr lang="en-US"/>
          </a:p>
        </p:txBody>
      </p:sp>
      <p:sp>
        <p:nvSpPr>
          <p:cNvPr id="5" name="Footer Placeholder 4">
            <a:extLst>
              <a:ext uri="{FF2B5EF4-FFF2-40B4-BE49-F238E27FC236}">
                <a16:creationId xmlns:a16="http://schemas.microsoft.com/office/drawing/2014/main" id="{4A0BB0D0-3128-FF4D-020F-65DC295E4449}"/>
              </a:ext>
            </a:extLst>
          </p:cNvPr>
          <p:cNvSpPr>
            <a:spLocks noGrp="1"/>
          </p:cNvSpPr>
          <p:nvPr>
            <p:ph type="ftr" sz="quarter" idx="11"/>
          </p:nvPr>
        </p:nvSpPr>
        <p:spPr/>
        <p:txBody>
          <a:bodyPr/>
          <a:lstStyle/>
          <a:p>
            <a:r>
              <a:rPr lang="en-US"/>
              <a:t>Nuclear Security after the Russian Invasion of Ukraine</a:t>
            </a:r>
          </a:p>
        </p:txBody>
      </p:sp>
      <p:sp>
        <p:nvSpPr>
          <p:cNvPr id="6" name="Slide Number Placeholder 5">
            <a:extLst>
              <a:ext uri="{FF2B5EF4-FFF2-40B4-BE49-F238E27FC236}">
                <a16:creationId xmlns:a16="http://schemas.microsoft.com/office/drawing/2014/main" id="{FD770C66-1262-A289-F0C4-6A86A7D37844}"/>
              </a:ext>
            </a:extLst>
          </p:cNvPr>
          <p:cNvSpPr>
            <a:spLocks noGrp="1"/>
          </p:cNvSpPr>
          <p:nvPr>
            <p:ph type="sldNum" sz="quarter" idx="12"/>
          </p:nvPr>
        </p:nvSpPr>
        <p:spPr/>
        <p:txBody>
          <a:bodyPr/>
          <a:lstStyle/>
          <a:p>
            <a:fld id="{5FA78BF8-A844-4452-9C15-B3E2A621EC1D}" type="slidenum">
              <a:rPr lang="en-US" smtClean="0"/>
              <a:t>‹#›</a:t>
            </a:fld>
            <a:endParaRPr lang="en-US"/>
          </a:p>
        </p:txBody>
      </p:sp>
    </p:spTree>
    <p:extLst>
      <p:ext uri="{BB962C8B-B14F-4D97-AF65-F5344CB8AC3E}">
        <p14:creationId xmlns:p14="http://schemas.microsoft.com/office/powerpoint/2010/main" val="16674482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2373"/>
            <a:ext cx="12192000" cy="6867027"/>
            <a:chOff x="0" y="-2373"/>
            <a:chExt cx="12192000" cy="6867027"/>
          </a:xfrm>
        </p:grpSpPr>
        <p:sp>
          <p:nvSpPr>
            <p:cNvPr id="8" name="Rectangle 7"/>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rot="5400000">
            <a:off x="10089390" y="1792223"/>
            <a:ext cx="990599" cy="304799"/>
          </a:xfrm>
        </p:spPr>
        <p:txBody>
          <a:bodyPr anchor="t"/>
          <a:lstStyle>
            <a:lvl1pPr algn="l">
              <a:defRPr b="0" i="0">
                <a:solidFill>
                  <a:schemeClr val="bg1"/>
                </a:solidFill>
              </a:defRPr>
            </a:lvl1pPr>
          </a:lstStyle>
          <a:p>
            <a:fld id="{559C35EC-9031-453C-A08E-F2235C3A7EAC}" type="datetime1">
              <a:rPr lang="en-US" smtClean="0"/>
              <a:t>3/6/2024</a:t>
            </a:fld>
            <a:endParaRPr lang="en-US"/>
          </a:p>
        </p:txBody>
      </p:sp>
      <p:sp>
        <p:nvSpPr>
          <p:cNvPr id="5" name="Footer Placeholder 4"/>
          <p:cNvSpPr>
            <a:spLocks noGrp="1"/>
          </p:cNvSpPr>
          <p:nvPr>
            <p:ph type="ftr" sz="quarter" idx="11"/>
          </p:nvPr>
        </p:nvSpPr>
        <p:spPr>
          <a:xfrm rot="5400000">
            <a:off x="8959592" y="3226820"/>
            <a:ext cx="3859795" cy="304801"/>
          </a:xfrm>
        </p:spPr>
        <p:txBody>
          <a:bodyPr/>
          <a:lstStyle>
            <a:lvl1pPr>
              <a:defRPr b="0" i="0">
                <a:solidFill>
                  <a:schemeClr val="bg1"/>
                </a:solidFill>
              </a:defRPr>
            </a:lvl1pPr>
          </a:lstStyle>
          <a:p>
            <a:r>
              <a:rPr lang="en-US"/>
              <a:t>Nuclear Security after the Russian Invasion of Ukraine</a:t>
            </a:r>
          </a:p>
        </p:txBody>
      </p:sp>
      <p:sp>
        <p:nvSpPr>
          <p:cNvPr id="10" name="Rectangle 9"/>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10351008" y="292608"/>
            <a:ext cx="838199" cy="767687"/>
          </a:xfrm>
        </p:spPr>
        <p:txBody>
          <a:bodyPr/>
          <a:lstStyle>
            <a:lvl1pPr>
              <a:defRPr sz="2800" b="0" i="0">
                <a:latin typeface="+mj-lt"/>
              </a:defRPr>
            </a:lvl1pPr>
          </a:lstStyle>
          <a:p>
            <a:fld id="{5FA78BF8-A844-4452-9C15-B3E2A621EC1D}" type="slidenum">
              <a:rPr lang="en-US" smtClean="0"/>
              <a:t>‹#›</a:t>
            </a:fld>
            <a:endParaRPr lang="en-US"/>
          </a:p>
        </p:txBody>
      </p:sp>
    </p:spTree>
    <p:extLst>
      <p:ext uri="{BB962C8B-B14F-4D97-AF65-F5344CB8AC3E}">
        <p14:creationId xmlns:p14="http://schemas.microsoft.com/office/powerpoint/2010/main" val="4715437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3A03A5-E346-4A5C-AA5C-6E3392B5827E}" type="datetime1">
              <a:rPr lang="en-US" smtClean="0"/>
              <a:t>3/6/2024</a:t>
            </a:fld>
            <a:endParaRPr lang="en-US"/>
          </a:p>
        </p:txBody>
      </p:sp>
      <p:sp>
        <p:nvSpPr>
          <p:cNvPr id="5" name="Footer Placeholder 4"/>
          <p:cNvSpPr>
            <a:spLocks noGrp="1"/>
          </p:cNvSpPr>
          <p:nvPr>
            <p:ph type="ftr" sz="quarter" idx="11"/>
          </p:nvPr>
        </p:nvSpPr>
        <p:spPr/>
        <p:txBody>
          <a:bodyPr/>
          <a:lstStyle/>
          <a:p>
            <a:r>
              <a:rPr lang="en-US"/>
              <a:t>Nuclear Security after the Russian Invasion of Ukraine</a:t>
            </a:r>
          </a:p>
        </p:txBody>
      </p:sp>
      <p:sp>
        <p:nvSpPr>
          <p:cNvPr id="6" name="Slide Number Placeholder 5"/>
          <p:cNvSpPr>
            <a:spLocks noGrp="1"/>
          </p:cNvSpPr>
          <p:nvPr>
            <p:ph type="sldNum" sz="quarter" idx="12"/>
          </p:nvPr>
        </p:nvSpPr>
        <p:spPr/>
        <p:txBody>
          <a:bodyPr/>
          <a:lstStyle/>
          <a:p>
            <a:fld id="{5FA78BF8-A844-4452-9C15-B3E2A621EC1D}" type="slidenum">
              <a:rPr lang="en-US" smtClean="0"/>
              <a:t>‹#›</a:t>
            </a:fld>
            <a:endParaRPr lang="en-US"/>
          </a:p>
        </p:txBody>
      </p:sp>
    </p:spTree>
    <p:extLst>
      <p:ext uri="{BB962C8B-B14F-4D97-AF65-F5344CB8AC3E}">
        <p14:creationId xmlns:p14="http://schemas.microsoft.com/office/powerpoint/2010/main" val="32741661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13" name="Group 12"/>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2677645"/>
            <a:ext cx="4351023" cy="2283824"/>
          </a:xfrm>
        </p:spPr>
        <p:txBody>
          <a:bodyPr anchor="ctr"/>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895558" y="2677644"/>
            <a:ext cx="3755379" cy="2283823"/>
          </a:xfrm>
        </p:spPr>
        <p:txBody>
          <a:bodyPr anchor="ctr"/>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7C95AD2-F38C-475D-BEB6-F89E7D3D2563}" type="datetime1">
              <a:rPr lang="en-US" smtClean="0"/>
              <a:t>3/6/2024</a:t>
            </a:fld>
            <a:endParaRPr lang="en-US"/>
          </a:p>
        </p:txBody>
      </p:sp>
      <p:sp>
        <p:nvSpPr>
          <p:cNvPr id="5" name="Footer Placeholder 4"/>
          <p:cNvSpPr>
            <a:spLocks noGrp="1"/>
          </p:cNvSpPr>
          <p:nvPr>
            <p:ph type="ftr" sz="quarter" idx="11"/>
          </p:nvPr>
        </p:nvSpPr>
        <p:spPr/>
        <p:txBody>
          <a:bodyPr/>
          <a:lstStyle/>
          <a:p>
            <a:r>
              <a:rPr lang="en-US"/>
              <a:t>Nuclear Security after the Russian Invasion of Ukraine</a:t>
            </a:r>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5FA78BF8-A844-4452-9C15-B3E2A621EC1D}" type="slidenum">
              <a:rPr lang="en-US" smtClean="0"/>
              <a:t>‹#›</a:t>
            </a:fld>
            <a:endParaRPr lang="en-US"/>
          </a:p>
        </p:txBody>
      </p:sp>
    </p:spTree>
    <p:extLst>
      <p:ext uri="{BB962C8B-B14F-4D97-AF65-F5344CB8AC3E}">
        <p14:creationId xmlns:p14="http://schemas.microsoft.com/office/powerpoint/2010/main" val="29432600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F97D6FB-C444-489C-87BF-A1BEFC043F3B}" type="datetime1">
              <a:rPr lang="en-US" smtClean="0"/>
              <a:t>3/6/2024</a:t>
            </a:fld>
            <a:endParaRPr lang="en-US"/>
          </a:p>
        </p:txBody>
      </p:sp>
      <p:sp>
        <p:nvSpPr>
          <p:cNvPr id="6" name="Footer Placeholder 5"/>
          <p:cNvSpPr>
            <a:spLocks noGrp="1"/>
          </p:cNvSpPr>
          <p:nvPr>
            <p:ph type="ftr" sz="quarter" idx="11"/>
          </p:nvPr>
        </p:nvSpPr>
        <p:spPr/>
        <p:txBody>
          <a:bodyPr/>
          <a:lstStyle/>
          <a:p>
            <a:r>
              <a:rPr lang="en-US"/>
              <a:t>Nuclear Security after the Russian Invasion of Ukraine</a:t>
            </a:r>
          </a:p>
        </p:txBody>
      </p:sp>
      <p:sp>
        <p:nvSpPr>
          <p:cNvPr id="7" name="Slide Number Placeholder 6"/>
          <p:cNvSpPr>
            <a:spLocks noGrp="1"/>
          </p:cNvSpPr>
          <p:nvPr>
            <p:ph type="sldNum" sz="quarter" idx="12"/>
          </p:nvPr>
        </p:nvSpPr>
        <p:spPr/>
        <p:txBody>
          <a:bodyPr/>
          <a:lstStyle/>
          <a:p>
            <a:fld id="{5FA78BF8-A844-4452-9C15-B3E2A621EC1D}" type="slidenum">
              <a:rPr lang="en-US" smtClean="0"/>
              <a:t>‹#›</a:t>
            </a:fld>
            <a:endParaRPr lang="en-US"/>
          </a:p>
        </p:txBody>
      </p:sp>
    </p:spTree>
    <p:extLst>
      <p:ext uri="{BB962C8B-B14F-4D97-AF65-F5344CB8AC3E}">
        <p14:creationId xmlns:p14="http://schemas.microsoft.com/office/powerpoint/2010/main" val="36074277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08710" y="3179762"/>
            <a:ext cx="4825159" cy="2840039"/>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2032CC5-C500-43D8-BA0F-5DA2E3D6F50D}" type="datetime1">
              <a:rPr lang="en-US" smtClean="0"/>
              <a:t>3/6/2024</a:t>
            </a:fld>
            <a:endParaRPr lang="en-US"/>
          </a:p>
        </p:txBody>
      </p:sp>
      <p:sp>
        <p:nvSpPr>
          <p:cNvPr id="8" name="Footer Placeholder 7"/>
          <p:cNvSpPr>
            <a:spLocks noGrp="1"/>
          </p:cNvSpPr>
          <p:nvPr>
            <p:ph type="ftr" sz="quarter" idx="11"/>
          </p:nvPr>
        </p:nvSpPr>
        <p:spPr/>
        <p:txBody>
          <a:bodyPr/>
          <a:lstStyle/>
          <a:p>
            <a:r>
              <a:rPr lang="en-US"/>
              <a:t>Nuclear Security after the Russian Invasion of Ukraine</a:t>
            </a:r>
          </a:p>
        </p:txBody>
      </p:sp>
      <p:sp>
        <p:nvSpPr>
          <p:cNvPr id="9" name="Slide Number Placeholder 8"/>
          <p:cNvSpPr>
            <a:spLocks noGrp="1"/>
          </p:cNvSpPr>
          <p:nvPr>
            <p:ph type="sldNum" sz="quarter" idx="12"/>
          </p:nvPr>
        </p:nvSpPr>
        <p:spPr/>
        <p:txBody>
          <a:bodyPr/>
          <a:lstStyle/>
          <a:p>
            <a:fld id="{5FA78BF8-A844-4452-9C15-B3E2A621EC1D}" type="slidenum">
              <a:rPr lang="en-US" smtClean="0"/>
              <a:t>‹#›</a:t>
            </a:fld>
            <a:endParaRPr lang="en-US"/>
          </a:p>
        </p:txBody>
      </p:sp>
    </p:spTree>
    <p:extLst>
      <p:ext uri="{BB962C8B-B14F-4D97-AF65-F5344CB8AC3E}">
        <p14:creationId xmlns:p14="http://schemas.microsoft.com/office/powerpoint/2010/main" val="18411248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7DE6E3A-D27C-45AC-954E-883ECD5C2AF2}" type="datetime1">
              <a:rPr lang="en-US" smtClean="0"/>
              <a:t>3/6/2024</a:t>
            </a:fld>
            <a:endParaRPr lang="en-US"/>
          </a:p>
        </p:txBody>
      </p:sp>
      <p:sp>
        <p:nvSpPr>
          <p:cNvPr id="4" name="Footer Placeholder 3"/>
          <p:cNvSpPr>
            <a:spLocks noGrp="1"/>
          </p:cNvSpPr>
          <p:nvPr>
            <p:ph type="ftr" sz="quarter" idx="11"/>
          </p:nvPr>
        </p:nvSpPr>
        <p:spPr/>
        <p:txBody>
          <a:bodyPr/>
          <a:lstStyle/>
          <a:p>
            <a:r>
              <a:rPr lang="en-US"/>
              <a:t>Nuclear Security after the Russian Invasion of Ukraine</a:t>
            </a:r>
          </a:p>
        </p:txBody>
      </p:sp>
      <p:sp>
        <p:nvSpPr>
          <p:cNvPr id="5" name="Slide Number Placeholder 4"/>
          <p:cNvSpPr>
            <a:spLocks noGrp="1"/>
          </p:cNvSpPr>
          <p:nvPr>
            <p:ph type="sldNum" sz="quarter" idx="12"/>
          </p:nvPr>
        </p:nvSpPr>
        <p:spPr/>
        <p:txBody>
          <a:bodyPr/>
          <a:lstStyle/>
          <a:p>
            <a:fld id="{5FA78BF8-A844-4452-9C15-B3E2A621EC1D}" type="slidenum">
              <a:rPr lang="en-US" smtClean="0"/>
              <a:t>‹#›</a:t>
            </a:fld>
            <a:endParaRPr lang="en-US"/>
          </a:p>
        </p:txBody>
      </p:sp>
    </p:spTree>
    <p:extLst>
      <p:ext uri="{BB962C8B-B14F-4D97-AF65-F5344CB8AC3E}">
        <p14:creationId xmlns:p14="http://schemas.microsoft.com/office/powerpoint/2010/main" val="41899271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3DC417-158B-26D7-283E-EBA85AE8A9B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4E4F6DA-21F8-C51E-9FD4-EA6674CAD2A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8718776-E31A-9498-A8DC-2CEF31F5D1A5}"/>
              </a:ext>
            </a:extLst>
          </p:cNvPr>
          <p:cNvSpPr>
            <a:spLocks noGrp="1"/>
          </p:cNvSpPr>
          <p:nvPr>
            <p:ph type="dt" sz="half" idx="10"/>
          </p:nvPr>
        </p:nvSpPr>
        <p:spPr/>
        <p:txBody>
          <a:bodyPr/>
          <a:lstStyle/>
          <a:p>
            <a:fld id="{EF136476-E71B-4F68-B430-FB90A4F8DB30}" type="datetimeFigureOut">
              <a:rPr lang="en-US" smtClean="0"/>
              <a:t>3/6/2024</a:t>
            </a:fld>
            <a:endParaRPr lang="en-US"/>
          </a:p>
        </p:txBody>
      </p:sp>
      <p:sp>
        <p:nvSpPr>
          <p:cNvPr id="5" name="Footer Placeholder 4">
            <a:extLst>
              <a:ext uri="{FF2B5EF4-FFF2-40B4-BE49-F238E27FC236}">
                <a16:creationId xmlns:a16="http://schemas.microsoft.com/office/drawing/2014/main" id="{EC954750-45B5-0269-E8BF-41496AA89B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96F015-651C-BD62-B613-3A50AD2F87B0}"/>
              </a:ext>
            </a:extLst>
          </p:cNvPr>
          <p:cNvSpPr>
            <a:spLocks noGrp="1"/>
          </p:cNvSpPr>
          <p:nvPr>
            <p:ph type="sldNum" sz="quarter" idx="12"/>
          </p:nvPr>
        </p:nvSpPr>
        <p:spPr/>
        <p:txBody>
          <a:bodyPr/>
          <a:lstStyle/>
          <a:p>
            <a:fld id="{1D85B884-94C6-4518-A4F8-9593D7D776ED}" type="slidenum">
              <a:rPr lang="en-US" smtClean="0"/>
              <a:t>‹#›</a:t>
            </a:fld>
            <a:endParaRPr lang="en-US"/>
          </a:p>
        </p:txBody>
      </p:sp>
    </p:spTree>
    <p:extLst>
      <p:ext uri="{BB962C8B-B14F-4D97-AF65-F5344CB8AC3E}">
        <p14:creationId xmlns:p14="http://schemas.microsoft.com/office/powerpoint/2010/main" val="4877191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417D58-F0B4-40B0-B08D-DA2C87F0ED5C}" type="datetime1">
              <a:rPr lang="en-US" smtClean="0"/>
              <a:t>3/6/2024</a:t>
            </a:fld>
            <a:endParaRPr lang="en-US"/>
          </a:p>
        </p:txBody>
      </p:sp>
      <p:sp>
        <p:nvSpPr>
          <p:cNvPr id="3" name="Footer Placeholder 2"/>
          <p:cNvSpPr>
            <a:spLocks noGrp="1"/>
          </p:cNvSpPr>
          <p:nvPr>
            <p:ph type="ftr" sz="quarter" idx="11"/>
          </p:nvPr>
        </p:nvSpPr>
        <p:spPr/>
        <p:txBody>
          <a:bodyPr/>
          <a:lstStyle/>
          <a:p>
            <a:r>
              <a:rPr lang="en-US"/>
              <a:t>Nuclear Security after the Russian Invasion of Ukraine</a:t>
            </a:r>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5FA78BF8-A844-4452-9C15-B3E2A621EC1D}" type="slidenum">
              <a:rPr lang="en-US" smtClean="0"/>
              <a:t>‹#›</a:t>
            </a:fld>
            <a:endParaRPr lang="en-US"/>
          </a:p>
        </p:txBody>
      </p:sp>
    </p:spTree>
    <p:extLst>
      <p:ext uri="{BB962C8B-B14F-4D97-AF65-F5344CB8AC3E}">
        <p14:creationId xmlns:p14="http://schemas.microsoft.com/office/powerpoint/2010/main" val="20903078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14" name="Group 13"/>
          <p:cNvGrpSpPr/>
          <p:nvPr/>
        </p:nvGrpSpPr>
        <p:grpSpPr>
          <a:xfrm>
            <a:off x="0" y="-2373"/>
            <a:ext cx="12192000" cy="6867027"/>
            <a:chOff x="0" y="-2373"/>
            <a:chExt cx="12192000" cy="6867027"/>
          </a:xfrm>
        </p:grpSpPr>
        <p:sp>
          <p:nvSpPr>
            <p:cNvPr id="12" name="Rectangle 11"/>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Oval 15"/>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295400"/>
            <a:ext cx="2793159" cy="16002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781146" y="1447800"/>
            <a:ext cx="5190065" cy="45720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bwMode="gray">
          <a:xfrm>
            <a:off x="1154955" y="2895600"/>
            <a:ext cx="2793158" cy="3129279"/>
          </a:xfrm>
        </p:spPr>
        <p:txBody>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CAC0593-2271-404F-A468-70911723F758}" type="datetime1">
              <a:rPr lang="en-US" smtClean="0"/>
              <a:t>3/6/2024</a:t>
            </a:fld>
            <a:endParaRPr lang="en-US"/>
          </a:p>
        </p:txBody>
      </p:sp>
      <p:sp>
        <p:nvSpPr>
          <p:cNvPr id="6" name="Footer Placeholder 5"/>
          <p:cNvSpPr>
            <a:spLocks noGrp="1"/>
          </p:cNvSpPr>
          <p:nvPr>
            <p:ph type="ftr" sz="quarter" idx="11"/>
          </p:nvPr>
        </p:nvSpPr>
        <p:spPr/>
        <p:txBody>
          <a:bodyPr/>
          <a:lstStyle/>
          <a:p>
            <a:r>
              <a:rPr lang="en-US"/>
              <a:t>Nuclear Security after the Russian Invasion of Ukraine</a:t>
            </a:r>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5FA78BF8-A844-4452-9C15-B3E2A621EC1D}" type="slidenum">
              <a:rPr lang="en-US" smtClean="0"/>
              <a:t>‹#›</a:t>
            </a:fld>
            <a:endParaRPr lang="en-US"/>
          </a:p>
        </p:txBody>
      </p:sp>
    </p:spTree>
    <p:extLst>
      <p:ext uri="{BB962C8B-B14F-4D97-AF65-F5344CB8AC3E}">
        <p14:creationId xmlns:p14="http://schemas.microsoft.com/office/powerpoint/2010/main" val="96637117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20" name="Group 19"/>
          <p:cNvGrpSpPr/>
          <p:nvPr/>
        </p:nvGrpSpPr>
        <p:grpSpPr>
          <a:xfrm>
            <a:off x="0" y="-2373"/>
            <a:ext cx="12192000" cy="6867027"/>
            <a:chOff x="0" y="-2373"/>
            <a:chExt cx="12192000" cy="6867027"/>
          </a:xfrm>
        </p:grpSpPr>
        <p:sp>
          <p:nvSpPr>
            <p:cNvPr id="12" name="Rectangle 11"/>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0"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3907" y="1693332"/>
            <a:ext cx="3860260" cy="173566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bwMode="gray">
          <a:xfrm>
            <a:off x="1154955" y="3657600"/>
            <a:ext cx="3859212" cy="1371600"/>
          </a:xfrm>
        </p:spPr>
        <p:txBody>
          <a:bodyPr>
            <a:normAutofit/>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BA0E396-8E4C-4D39-9688-80CB45008660}" type="datetime1">
              <a:rPr lang="en-US" smtClean="0"/>
              <a:t>3/6/2024</a:t>
            </a:fld>
            <a:endParaRPr lang="en-US"/>
          </a:p>
        </p:txBody>
      </p:sp>
      <p:sp>
        <p:nvSpPr>
          <p:cNvPr id="6" name="Footer Placeholder 5"/>
          <p:cNvSpPr>
            <a:spLocks noGrp="1"/>
          </p:cNvSpPr>
          <p:nvPr>
            <p:ph type="ftr" sz="quarter" idx="11"/>
          </p:nvPr>
        </p:nvSpPr>
        <p:spPr/>
        <p:txBody>
          <a:bodyPr/>
          <a:lstStyle/>
          <a:p>
            <a:r>
              <a:rPr lang="en-US"/>
              <a:t>Nuclear Security after the Russian Invasion of Ukraine</a:t>
            </a:r>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5FA78BF8-A844-4452-9C15-B3E2A621EC1D}" type="slidenum">
              <a:rPr lang="en-US" smtClean="0"/>
              <a:t>‹#›</a:t>
            </a:fld>
            <a:endParaRPr lang="en-US"/>
          </a:p>
        </p:txBody>
      </p:sp>
    </p:spTree>
    <p:extLst>
      <p:ext uri="{BB962C8B-B14F-4D97-AF65-F5344CB8AC3E}">
        <p14:creationId xmlns:p14="http://schemas.microsoft.com/office/powerpoint/2010/main" val="18929195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19" name="Group 18"/>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4966674"/>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bwMode="gray">
          <a:xfrm>
            <a:off x="1154956" y="5536665"/>
            <a:ext cx="8825656" cy="493712"/>
          </a:xfrm>
        </p:spPr>
        <p:txBody>
          <a:bodyPr>
            <a:normAutofit/>
          </a:bodyPr>
          <a:lstStyle>
            <a:lvl1pPr marL="0" indent="0">
              <a:buNone/>
              <a:defRPr sz="12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CE9234B-F7C5-4CFB-80DC-F49F453409C7}" type="datetime1">
              <a:rPr lang="en-US" smtClean="0"/>
              <a:t>3/6/2024</a:t>
            </a:fld>
            <a:endParaRPr lang="en-US"/>
          </a:p>
        </p:txBody>
      </p:sp>
      <p:sp>
        <p:nvSpPr>
          <p:cNvPr id="6" name="Footer Placeholder 5"/>
          <p:cNvSpPr>
            <a:spLocks noGrp="1"/>
          </p:cNvSpPr>
          <p:nvPr>
            <p:ph type="ftr" sz="quarter" idx="11"/>
          </p:nvPr>
        </p:nvSpPr>
        <p:spPr/>
        <p:txBody>
          <a:bodyPr/>
          <a:lstStyle/>
          <a:p>
            <a:r>
              <a:rPr lang="en-US"/>
              <a:t>Nuclear Security after the Russian Invasion of Ukraine</a:t>
            </a:r>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5FA78BF8-A844-4452-9C15-B3E2A621EC1D}" type="slidenum">
              <a:rPr lang="en-US" smtClean="0"/>
              <a:t>‹#›</a:t>
            </a:fld>
            <a:endParaRPr lang="en-US"/>
          </a:p>
        </p:txBody>
      </p:sp>
    </p:spTree>
    <p:extLst>
      <p:ext uri="{BB962C8B-B14F-4D97-AF65-F5344CB8AC3E}">
        <p14:creationId xmlns:p14="http://schemas.microsoft.com/office/powerpoint/2010/main" val="3061434407"/>
      </p:ext>
    </p:extLst>
  </p:cSld>
  <p:clrMapOvr>
    <a:masterClrMapping/>
  </p:clrMapOvr>
  <p:hf hdr="0"/>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12" name="Group 11"/>
          <p:cNvGrpSpPr/>
          <p:nvPr/>
        </p:nvGrpSpPr>
        <p:grpSpPr>
          <a:xfrm>
            <a:off x="0" y="-2373"/>
            <a:ext cx="12192000" cy="6867027"/>
            <a:chOff x="0" y="-2373"/>
            <a:chExt cx="12192000" cy="6867027"/>
          </a:xfrm>
        </p:grpSpPr>
        <p:sp>
          <p:nvSpPr>
            <p:cNvPr id="10" name="Rectangle 9"/>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063416"/>
            <a:ext cx="8825659" cy="1379755"/>
          </a:xfrm>
        </p:spPr>
        <p:txBody>
          <a:bodyPr/>
          <a:lstStyle>
            <a:lvl1pPr>
              <a:defRPr sz="4000"/>
            </a:lvl1pPr>
          </a:lstStyle>
          <a:p>
            <a:r>
              <a:rPr lang="en-US"/>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FCE9234B-F7C5-4CFB-80DC-F49F453409C7}" type="datetime1">
              <a:rPr lang="en-US" smtClean="0"/>
              <a:t>3/6/2024</a:t>
            </a:fld>
            <a:endParaRPr lang="en-US"/>
          </a:p>
        </p:txBody>
      </p:sp>
      <p:sp>
        <p:nvSpPr>
          <p:cNvPr id="5" name="Footer Placeholder 4"/>
          <p:cNvSpPr>
            <a:spLocks noGrp="1"/>
          </p:cNvSpPr>
          <p:nvPr>
            <p:ph type="ftr" sz="quarter" idx="11"/>
          </p:nvPr>
        </p:nvSpPr>
        <p:spPr/>
        <p:txBody>
          <a:bodyPr/>
          <a:lstStyle/>
          <a:p>
            <a:r>
              <a:rPr lang="en-US"/>
              <a:t>Nuclear Security after the Russian Invasion of Ukraine</a:t>
            </a:r>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5FA78BF8-A844-4452-9C15-B3E2A621EC1D}" type="slidenum">
              <a:rPr lang="en-US" smtClean="0"/>
              <a:t>‹#›</a:t>
            </a:fld>
            <a:endParaRPr lang="en-US"/>
          </a:p>
        </p:txBody>
      </p:sp>
    </p:spTree>
    <p:extLst>
      <p:ext uri="{BB962C8B-B14F-4D97-AF65-F5344CB8AC3E}">
        <p14:creationId xmlns:p14="http://schemas.microsoft.com/office/powerpoint/2010/main" val="97062234"/>
      </p:ext>
    </p:extLst>
  </p:cSld>
  <p:clrMapOvr>
    <a:masterClrMapping/>
  </p:clrMapOvr>
  <p:hf hdr="0"/>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7" name="Group 6"/>
          <p:cNvGrpSpPr/>
          <p:nvPr/>
        </p:nvGrpSpPr>
        <p:grpSpPr>
          <a:xfrm>
            <a:off x="0" y="-2373"/>
            <a:ext cx="12192000" cy="6867027"/>
            <a:chOff x="0" y="-2373"/>
            <a:chExt cx="12192000" cy="6867027"/>
          </a:xfrm>
        </p:grpSpPr>
        <p:sp>
          <p:nvSpPr>
            <p:cNvPr id="15" name="Rectangle 14"/>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4"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6"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3" name="TextBox 12"/>
          <p:cNvSpPr txBox="1"/>
          <p:nvPr/>
        </p:nvSpPr>
        <p:spPr>
          <a:xfrm>
            <a:off x="9719438" y="2631815"/>
            <a:ext cx="801912" cy="1569660"/>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9600" dirty="0"/>
              <a:t>”</a:t>
            </a:r>
          </a:p>
        </p:txBody>
      </p:sp>
      <p:sp>
        <p:nvSpPr>
          <p:cNvPr id="9" name="TextBox 8"/>
          <p:cNvSpPr txBox="1"/>
          <p:nvPr/>
        </p:nvSpPr>
        <p:spPr>
          <a:xfrm>
            <a:off x="898295" y="591093"/>
            <a:ext cx="801912" cy="1569660"/>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9600" dirty="0"/>
              <a:t>“</a:t>
            </a:r>
          </a:p>
        </p:txBody>
      </p:sp>
      <p:sp>
        <p:nvSpPr>
          <p:cNvPr id="2" name="Title 1"/>
          <p:cNvSpPr>
            <a:spLocks noGrp="1"/>
          </p:cNvSpPr>
          <p:nvPr>
            <p:ph type="title"/>
          </p:nvPr>
        </p:nvSpPr>
        <p:spPr>
          <a:xfrm>
            <a:off x="1581878" y="980517"/>
            <a:ext cx="8453906" cy="2698249"/>
          </a:xfrm>
        </p:spPr>
        <p:txBody>
          <a:bodyPr/>
          <a:lstStyle>
            <a:lvl1pPr>
              <a:defRPr sz="4000"/>
            </a:lvl1pPr>
          </a:lstStyle>
          <a:p>
            <a:r>
              <a:rPr lang="en-US"/>
              <a:t>Click to edit Master title style</a:t>
            </a:r>
            <a:endParaRPr lang="en-US" dirty="0"/>
          </a:p>
        </p:txBody>
      </p:sp>
      <p:sp>
        <p:nvSpPr>
          <p:cNvPr id="14" name="Text Placeholder 3"/>
          <p:cNvSpPr>
            <a:spLocks noGrp="1"/>
          </p:cNvSpPr>
          <p:nvPr>
            <p:ph type="body" sz="half" idx="13"/>
          </p:nvPr>
        </p:nvSpPr>
        <p:spPr bwMode="gray">
          <a:xfrm>
            <a:off x="1945945" y="3678766"/>
            <a:ext cx="7725772" cy="342174"/>
          </a:xfrm>
        </p:spPr>
        <p:txBody>
          <a:bodyPr anchor="t">
            <a:normAutofit/>
          </a:bodyPr>
          <a:lstStyle>
            <a:lvl1pPr marL="0" indent="0">
              <a:buNone/>
              <a:defRPr lang="en-US" sz="1400" b="0" i="0" kern="1200" cap="small" dirty="0">
                <a:solidFill>
                  <a:schemeClr val="accent1"/>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FCE9234B-F7C5-4CFB-80DC-F49F453409C7}" type="datetime1">
              <a:rPr lang="en-US" smtClean="0"/>
              <a:t>3/6/2024</a:t>
            </a:fld>
            <a:endParaRPr lang="en-US"/>
          </a:p>
        </p:txBody>
      </p:sp>
      <p:sp>
        <p:nvSpPr>
          <p:cNvPr id="5" name="Footer Placeholder 4"/>
          <p:cNvSpPr>
            <a:spLocks noGrp="1"/>
          </p:cNvSpPr>
          <p:nvPr>
            <p:ph type="ftr" sz="quarter" idx="11"/>
          </p:nvPr>
        </p:nvSpPr>
        <p:spPr/>
        <p:txBody>
          <a:bodyPr/>
          <a:lstStyle/>
          <a:p>
            <a:r>
              <a:rPr lang="en-US"/>
              <a:t>Nuclear Security after the Russian Invasion of Ukraine</a:t>
            </a:r>
          </a:p>
        </p:txBody>
      </p:sp>
      <p:sp>
        <p:nvSpPr>
          <p:cNvPr id="32" name="Rectangle 3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5FA78BF8-A844-4452-9C15-B3E2A621EC1D}" type="slidenum">
              <a:rPr lang="en-US" smtClean="0"/>
              <a:t>‹#›</a:t>
            </a:fld>
            <a:endParaRPr lang="en-US"/>
          </a:p>
        </p:txBody>
      </p:sp>
    </p:spTree>
    <p:extLst>
      <p:ext uri="{BB962C8B-B14F-4D97-AF65-F5344CB8AC3E}">
        <p14:creationId xmlns:p14="http://schemas.microsoft.com/office/powerpoint/2010/main" val="3925484885"/>
      </p:ext>
    </p:extLst>
  </p:cSld>
  <p:clrMapOvr>
    <a:masterClrMapping/>
  </p:clrMapOvr>
  <p:hf hdr="0"/>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18" name="Group 17"/>
          <p:cNvGrpSpPr/>
          <p:nvPr/>
        </p:nvGrpSpPr>
        <p:grpSpPr>
          <a:xfrm>
            <a:off x="0" y="-2373"/>
            <a:ext cx="12192000" cy="6867027"/>
            <a:chOff x="0" y="-2373"/>
            <a:chExt cx="12192000" cy="6867027"/>
          </a:xfrm>
        </p:grpSpPr>
        <p:sp>
          <p:nvSpPr>
            <p:cNvPr id="10" name="Rectangle 9"/>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5033068"/>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CE9234B-F7C5-4CFB-80DC-F49F453409C7}" type="datetime1">
              <a:rPr lang="en-US" smtClean="0"/>
              <a:t>3/6/2024</a:t>
            </a:fld>
            <a:endParaRPr lang="en-US"/>
          </a:p>
        </p:txBody>
      </p:sp>
      <p:sp>
        <p:nvSpPr>
          <p:cNvPr id="5" name="Footer Placeholder 4"/>
          <p:cNvSpPr>
            <a:spLocks noGrp="1"/>
          </p:cNvSpPr>
          <p:nvPr>
            <p:ph type="ftr" sz="quarter" idx="11"/>
          </p:nvPr>
        </p:nvSpPr>
        <p:spPr/>
        <p:txBody>
          <a:bodyPr/>
          <a:lstStyle/>
          <a:p>
            <a:r>
              <a:rPr lang="en-US"/>
              <a:t>Nuclear Security after the Russian Invasion of Ukraine</a:t>
            </a:r>
          </a:p>
        </p:txBody>
      </p:sp>
      <p:sp>
        <p:nvSpPr>
          <p:cNvPr id="12" name="Rectangle 1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5FA78BF8-A844-4452-9C15-B3E2A621EC1D}" type="slidenum">
              <a:rPr lang="en-US" smtClean="0"/>
              <a:t>‹#›</a:t>
            </a:fld>
            <a:endParaRPr lang="en-US"/>
          </a:p>
        </p:txBody>
      </p:sp>
    </p:spTree>
    <p:extLst>
      <p:ext uri="{BB962C8B-B14F-4D97-AF65-F5344CB8AC3E}">
        <p14:creationId xmlns:p14="http://schemas.microsoft.com/office/powerpoint/2010/main" val="1865975805"/>
      </p:ext>
    </p:extLst>
  </p:cSld>
  <p:clrMapOvr>
    <a:masterClrMapping/>
  </p:clrMapOvr>
  <p:hf hdr="0"/>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2617299"/>
            <a:ext cx="312916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1154954" y="3193561"/>
            <a:ext cx="3129168" cy="283349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12721" y="2603502"/>
            <a:ext cx="314538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4512721" y="3193561"/>
            <a:ext cx="3145380" cy="283349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886700" y="2617299"/>
            <a:ext cx="3161029" cy="576261"/>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886700" y="3193561"/>
            <a:ext cx="3164719" cy="28334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22" name="Straight Connector 21"/>
          <p:cNvCxnSpPr/>
          <p:nvPr/>
        </p:nvCxnSpPr>
        <p:spPr>
          <a:xfrm>
            <a:off x="4403971" y="2569633"/>
            <a:ext cx="0" cy="3492499"/>
          </a:xfrm>
          <a:prstGeom prst="line">
            <a:avLst/>
          </a:prstGeom>
          <a:ln w="12700" cmpd="sng">
            <a:solidFill>
              <a:schemeClr val="accent1">
                <a:alpha val="41000"/>
              </a:scheme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7772401" y="2569633"/>
            <a:ext cx="0" cy="3492499"/>
          </a:xfrm>
          <a:prstGeom prst="line">
            <a:avLst/>
          </a:prstGeom>
          <a:ln w="12700" cmpd="sng">
            <a:solidFill>
              <a:schemeClr val="accent1">
                <a:alpha val="41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FCE9234B-F7C5-4CFB-80DC-F49F453409C7}" type="datetime1">
              <a:rPr lang="en-US" smtClean="0"/>
              <a:t>3/6/2024</a:t>
            </a:fld>
            <a:endParaRPr lang="en-US"/>
          </a:p>
        </p:txBody>
      </p:sp>
      <p:sp>
        <p:nvSpPr>
          <p:cNvPr id="8" name="Footer Placeholder 7"/>
          <p:cNvSpPr>
            <a:spLocks noGrp="1"/>
          </p:cNvSpPr>
          <p:nvPr>
            <p:ph type="ftr" sz="quarter" idx="11"/>
          </p:nvPr>
        </p:nvSpPr>
        <p:spPr/>
        <p:txBody>
          <a:bodyPr/>
          <a:lstStyle/>
          <a:p>
            <a:r>
              <a:rPr lang="en-US"/>
              <a:t>Nuclear Security after the Russian Invasion of Ukraine</a:t>
            </a:r>
          </a:p>
        </p:txBody>
      </p:sp>
      <p:sp>
        <p:nvSpPr>
          <p:cNvPr id="9" name="Slide Number Placeholder 8"/>
          <p:cNvSpPr>
            <a:spLocks noGrp="1"/>
          </p:cNvSpPr>
          <p:nvPr>
            <p:ph type="sldNum" sz="quarter" idx="12"/>
          </p:nvPr>
        </p:nvSpPr>
        <p:spPr/>
        <p:txBody>
          <a:bodyPr/>
          <a:lstStyle/>
          <a:p>
            <a:fld id="{5FA78BF8-A844-4452-9C15-B3E2A621EC1D}" type="slidenum">
              <a:rPr lang="en-US" smtClean="0"/>
              <a:t>‹#›</a:t>
            </a:fld>
            <a:endParaRPr lang="en-US"/>
          </a:p>
        </p:txBody>
      </p:sp>
    </p:spTree>
    <p:extLst>
      <p:ext uri="{BB962C8B-B14F-4D97-AF65-F5344CB8AC3E}">
        <p14:creationId xmlns:p14="http://schemas.microsoft.com/office/powerpoint/2010/main" val="1617085606"/>
      </p:ext>
    </p:extLst>
  </p:cSld>
  <p:clrMapOvr>
    <a:masterClrMapping/>
  </p:clrMapOvr>
  <p:hf hdr="0"/>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2" y="4532845"/>
            <a:ext cx="30504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1334552"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1154953" y="5109107"/>
            <a:ext cx="3050437" cy="91794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72537" y="4532846"/>
            <a:ext cx="3046766" cy="651156"/>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4748463" y="2603500"/>
            <a:ext cx="2691241"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4568865" y="5184002"/>
            <a:ext cx="3050438" cy="84305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983434" y="4532847"/>
            <a:ext cx="3050438" cy="651154"/>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983434" y="5184001"/>
            <a:ext cx="3050437" cy="843054"/>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4388153" y="2603500"/>
            <a:ext cx="0" cy="3517594"/>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801905" y="2603500"/>
            <a:ext cx="0" cy="34925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FCE9234B-F7C5-4CFB-80DC-F49F453409C7}" type="datetime1">
              <a:rPr lang="en-US" smtClean="0"/>
              <a:t>3/6/2024</a:t>
            </a:fld>
            <a:endParaRPr lang="en-US"/>
          </a:p>
        </p:txBody>
      </p:sp>
      <p:sp>
        <p:nvSpPr>
          <p:cNvPr id="8" name="Footer Placeholder 7"/>
          <p:cNvSpPr>
            <a:spLocks noGrp="1"/>
          </p:cNvSpPr>
          <p:nvPr>
            <p:ph type="ftr" sz="quarter" idx="11"/>
          </p:nvPr>
        </p:nvSpPr>
        <p:spPr/>
        <p:txBody>
          <a:bodyPr/>
          <a:lstStyle/>
          <a:p>
            <a:r>
              <a:rPr lang="en-US"/>
              <a:t>Nuclear Security after the Russian Invasion of Ukraine</a:t>
            </a:r>
          </a:p>
        </p:txBody>
      </p:sp>
      <p:sp>
        <p:nvSpPr>
          <p:cNvPr id="9" name="Slide Number Placeholder 8"/>
          <p:cNvSpPr>
            <a:spLocks noGrp="1"/>
          </p:cNvSpPr>
          <p:nvPr>
            <p:ph type="sldNum" sz="quarter" idx="12"/>
          </p:nvPr>
        </p:nvSpPr>
        <p:spPr/>
        <p:txBody>
          <a:bodyPr/>
          <a:lstStyle/>
          <a:p>
            <a:fld id="{5FA78BF8-A844-4452-9C15-B3E2A621EC1D}" type="slidenum">
              <a:rPr lang="en-US" smtClean="0"/>
              <a:t>‹#›</a:t>
            </a:fld>
            <a:endParaRPr lang="en-US"/>
          </a:p>
        </p:txBody>
      </p:sp>
    </p:spTree>
    <p:extLst>
      <p:ext uri="{BB962C8B-B14F-4D97-AF65-F5344CB8AC3E}">
        <p14:creationId xmlns:p14="http://schemas.microsoft.com/office/powerpoint/2010/main" val="706218533"/>
      </p:ext>
    </p:extLst>
  </p:cSld>
  <p:clrMapOvr>
    <a:masterClrMapping/>
  </p:clrMapOvr>
  <p:hf hdr="0"/>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3" y="973668"/>
            <a:ext cx="8825660" cy="706964"/>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4ECD872-46DA-4F52-A962-062EACD22C40}" type="datetime1">
              <a:rPr lang="en-US" smtClean="0"/>
              <a:t>3/6/2024</a:t>
            </a:fld>
            <a:endParaRPr lang="en-US"/>
          </a:p>
        </p:txBody>
      </p:sp>
      <p:sp>
        <p:nvSpPr>
          <p:cNvPr id="5" name="Footer Placeholder 4"/>
          <p:cNvSpPr>
            <a:spLocks noGrp="1"/>
          </p:cNvSpPr>
          <p:nvPr>
            <p:ph type="ftr" sz="quarter" idx="11"/>
          </p:nvPr>
        </p:nvSpPr>
        <p:spPr/>
        <p:txBody>
          <a:bodyPr/>
          <a:lstStyle/>
          <a:p>
            <a:r>
              <a:rPr lang="en-US"/>
              <a:t>Nuclear Security after the Russian Invasion of Ukraine</a:t>
            </a:r>
          </a:p>
        </p:txBody>
      </p:sp>
      <p:sp>
        <p:nvSpPr>
          <p:cNvPr id="6" name="Slide Number Placeholder 5"/>
          <p:cNvSpPr>
            <a:spLocks noGrp="1"/>
          </p:cNvSpPr>
          <p:nvPr>
            <p:ph type="sldNum" sz="quarter" idx="12"/>
          </p:nvPr>
        </p:nvSpPr>
        <p:spPr/>
        <p:txBody>
          <a:bodyPr/>
          <a:lstStyle/>
          <a:p>
            <a:fld id="{5FA78BF8-A844-4452-9C15-B3E2A621EC1D}" type="slidenum">
              <a:rPr lang="en-US" smtClean="0"/>
              <a:t>‹#›</a:t>
            </a:fld>
            <a:endParaRPr lang="en-US"/>
          </a:p>
        </p:txBody>
      </p:sp>
    </p:spTree>
    <p:extLst>
      <p:ext uri="{BB962C8B-B14F-4D97-AF65-F5344CB8AC3E}">
        <p14:creationId xmlns:p14="http://schemas.microsoft.com/office/powerpoint/2010/main" val="30311766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99FCF-6B1F-216E-6ECB-D7FD075C14D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5760862-8C02-987F-9DCD-3CC4895CB8C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ED5CF6A-2F25-9C72-5CFD-E847B63DD93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37A10BE-C178-2476-6E6E-D6A9FF049466}"/>
              </a:ext>
            </a:extLst>
          </p:cNvPr>
          <p:cNvSpPr>
            <a:spLocks noGrp="1"/>
          </p:cNvSpPr>
          <p:nvPr>
            <p:ph type="dt" sz="half" idx="10"/>
          </p:nvPr>
        </p:nvSpPr>
        <p:spPr/>
        <p:txBody>
          <a:bodyPr/>
          <a:lstStyle/>
          <a:p>
            <a:fld id="{EF136476-E71B-4F68-B430-FB90A4F8DB30}" type="datetimeFigureOut">
              <a:rPr lang="en-US" smtClean="0"/>
              <a:t>3/6/2024</a:t>
            </a:fld>
            <a:endParaRPr lang="en-US"/>
          </a:p>
        </p:txBody>
      </p:sp>
      <p:sp>
        <p:nvSpPr>
          <p:cNvPr id="6" name="Footer Placeholder 5">
            <a:extLst>
              <a:ext uri="{FF2B5EF4-FFF2-40B4-BE49-F238E27FC236}">
                <a16:creationId xmlns:a16="http://schemas.microsoft.com/office/drawing/2014/main" id="{FE0FD3D7-F313-A8FE-7073-6A0210C334D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2487A7-7331-F53D-AA92-8123D6D63B4E}"/>
              </a:ext>
            </a:extLst>
          </p:cNvPr>
          <p:cNvSpPr>
            <a:spLocks noGrp="1"/>
          </p:cNvSpPr>
          <p:nvPr>
            <p:ph type="sldNum" sz="quarter" idx="12"/>
          </p:nvPr>
        </p:nvSpPr>
        <p:spPr/>
        <p:txBody>
          <a:bodyPr/>
          <a:lstStyle/>
          <a:p>
            <a:fld id="{1D85B884-94C6-4518-A4F8-9593D7D776ED}" type="slidenum">
              <a:rPr lang="en-US" smtClean="0"/>
              <a:t>‹#›</a:t>
            </a:fld>
            <a:endParaRPr lang="en-US"/>
          </a:p>
        </p:txBody>
      </p:sp>
    </p:spTree>
    <p:extLst>
      <p:ext uri="{BB962C8B-B14F-4D97-AF65-F5344CB8AC3E}">
        <p14:creationId xmlns:p14="http://schemas.microsoft.com/office/powerpoint/2010/main" val="427387704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19" name="Group 18"/>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Rectangle 7"/>
            <p:cNvSpPr/>
            <p:nvPr/>
          </p:nvSpPr>
          <p:spPr>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76756" y="1278468"/>
            <a:ext cx="1413933" cy="4748589"/>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1154954" y="1278468"/>
            <a:ext cx="6247546" cy="474859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0F9FD6A-1BA1-44DB-9C3C-4D1FAC1DF1F5}" type="datetime1">
              <a:rPr lang="en-US" smtClean="0"/>
              <a:t>3/6/2024</a:t>
            </a:fld>
            <a:endParaRPr lang="en-US"/>
          </a:p>
        </p:txBody>
      </p:sp>
      <p:sp>
        <p:nvSpPr>
          <p:cNvPr id="5" name="Footer Placeholder 4"/>
          <p:cNvSpPr>
            <a:spLocks noGrp="1"/>
          </p:cNvSpPr>
          <p:nvPr>
            <p:ph type="ftr" sz="quarter" idx="11"/>
          </p:nvPr>
        </p:nvSpPr>
        <p:spPr/>
        <p:txBody>
          <a:bodyPr/>
          <a:lstStyle/>
          <a:p>
            <a:r>
              <a:rPr lang="en-US"/>
              <a:t>Nuclear Security after the Russian Invasion of Ukraine</a:t>
            </a:r>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5FA78BF8-A844-4452-9C15-B3E2A621EC1D}" type="slidenum">
              <a:rPr lang="en-US" smtClean="0"/>
              <a:t>‹#›</a:t>
            </a:fld>
            <a:endParaRPr lang="en-US"/>
          </a:p>
        </p:txBody>
      </p:sp>
    </p:spTree>
    <p:extLst>
      <p:ext uri="{BB962C8B-B14F-4D97-AF65-F5344CB8AC3E}">
        <p14:creationId xmlns:p14="http://schemas.microsoft.com/office/powerpoint/2010/main" val="58068615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BF4E480B-94D6-46F9-A2B6-B98D311FDC19}"/>
              </a:ext>
            </a:extLst>
          </p:cNvPr>
          <p:cNvGrpSpPr/>
          <p:nvPr/>
        </p:nvGrpSpPr>
        <p:grpSpPr>
          <a:xfrm>
            <a:off x="0" y="0"/>
            <a:ext cx="12191999" cy="6861600"/>
            <a:chOff x="1" y="0"/>
            <a:chExt cx="12191999" cy="6861600"/>
          </a:xfrm>
        </p:grpSpPr>
        <p:sp>
          <p:nvSpPr>
            <p:cNvPr id="10" name="Rectangle 9">
              <a:extLst>
                <a:ext uri="{FF2B5EF4-FFF2-40B4-BE49-F238E27FC236}">
                  <a16:creationId xmlns:a16="http://schemas.microsoft.com/office/drawing/2014/main" id="{07183CDE-91A1-40C3-8E80-66F89E1C2D53}"/>
                </a:ext>
              </a:extLst>
            </p:cNvPr>
            <p:cNvSpPr>
              <a:spLocks noChangeAspect="1"/>
            </p:cNvSpPr>
            <p:nvPr/>
          </p:nvSpPr>
          <p:spPr>
            <a:xfrm rot="16200000">
              <a:off x="1" y="1640114"/>
              <a:ext cx="5217886" cy="5217886"/>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1" name="Oval 10">
              <a:extLst>
                <a:ext uri="{FF2B5EF4-FFF2-40B4-BE49-F238E27FC236}">
                  <a16:creationId xmlns:a16="http://schemas.microsoft.com/office/drawing/2014/main" id="{A6756515-F9AA-46BD-8DD2-AA15BA492AC0}"/>
                </a:ext>
              </a:extLst>
            </p:cNvPr>
            <p:cNvSpPr>
              <a:spLocks noChangeAspect="1"/>
            </p:cNvSpPr>
            <p:nvPr/>
          </p:nvSpPr>
          <p:spPr>
            <a:xfrm>
              <a:off x="6384514" y="0"/>
              <a:ext cx="4320000" cy="4320000"/>
            </a:xfrm>
            <a:prstGeom prst="ellipse">
              <a:avLst/>
            </a:prstGeom>
            <a:solidFill>
              <a:schemeClr val="accent3">
                <a:alpha val="96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2" name="Oval 11">
              <a:extLst>
                <a:ext uri="{FF2B5EF4-FFF2-40B4-BE49-F238E27FC236}">
                  <a16:creationId xmlns:a16="http://schemas.microsoft.com/office/drawing/2014/main" id="{ABA365E2-8B71-408B-9092-0104216AC7AC}"/>
                </a:ext>
              </a:extLst>
            </p:cNvPr>
            <p:cNvSpPr>
              <a:spLocks noChangeAspect="1"/>
            </p:cNvSpPr>
            <p:nvPr/>
          </p:nvSpPr>
          <p:spPr>
            <a:xfrm>
              <a:off x="6119057" y="1230054"/>
              <a:ext cx="5506886" cy="5506886"/>
            </a:xfrm>
            <a:prstGeom prst="ellipse">
              <a:avLst/>
            </a:prstGeom>
            <a:solidFill>
              <a:schemeClr val="accent2">
                <a:alpha val="6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grpSp>
          <p:nvGrpSpPr>
            <p:cNvPr id="13" name="Group 12">
              <a:extLst>
                <a:ext uri="{FF2B5EF4-FFF2-40B4-BE49-F238E27FC236}">
                  <a16:creationId xmlns:a16="http://schemas.microsoft.com/office/drawing/2014/main" id="{BEDB8D7A-1BF6-4CDB-B93A-7736955F5043}"/>
                </a:ext>
              </a:extLst>
            </p:cNvPr>
            <p:cNvGrpSpPr>
              <a:grpSpLocks noChangeAspect="1"/>
            </p:cNvGrpSpPr>
            <p:nvPr/>
          </p:nvGrpSpPr>
          <p:grpSpPr>
            <a:xfrm>
              <a:off x="690092" y="0"/>
              <a:ext cx="10800000" cy="6858000"/>
              <a:chOff x="2328000" y="0"/>
              <a:chExt cx="2880000" cy="1440000"/>
            </a:xfrm>
          </p:grpSpPr>
          <p:sp>
            <p:nvSpPr>
              <p:cNvPr id="18" name="Rectangle 17">
                <a:extLst>
                  <a:ext uri="{FF2B5EF4-FFF2-40B4-BE49-F238E27FC236}">
                    <a16:creationId xmlns:a16="http://schemas.microsoft.com/office/drawing/2014/main" id="{5AACD774-5167-46C7-8A62-6E2FE4BE9469}"/>
                  </a:ext>
                </a:extLst>
              </p:cNvPr>
              <p:cNvSpPr/>
              <p:nvPr/>
            </p:nvSpPr>
            <p:spPr>
              <a:xfrm>
                <a:off x="376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9" name="Rectangle 18">
                <a:extLst>
                  <a:ext uri="{FF2B5EF4-FFF2-40B4-BE49-F238E27FC236}">
                    <a16:creationId xmlns:a16="http://schemas.microsoft.com/office/drawing/2014/main" id="{06E0F2D8-452E-48F9-9912-C47EAEAE1802}"/>
                  </a:ext>
                </a:extLst>
              </p:cNvPr>
              <p:cNvSpPr/>
              <p:nvPr/>
            </p:nvSpPr>
            <p:spPr>
              <a:xfrm flipH="1">
                <a:off x="232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grpSp>
          <p:nvGrpSpPr>
            <p:cNvPr id="14" name="Group 13">
              <a:extLst>
                <a:ext uri="{FF2B5EF4-FFF2-40B4-BE49-F238E27FC236}">
                  <a16:creationId xmlns:a16="http://schemas.microsoft.com/office/drawing/2014/main" id="{91FBBF95-430B-427C-A6E8-DB899217FC00}"/>
                </a:ext>
              </a:extLst>
            </p:cNvPr>
            <p:cNvGrpSpPr>
              <a:grpSpLocks noChangeAspect="1"/>
            </p:cNvGrpSpPr>
            <p:nvPr/>
          </p:nvGrpSpPr>
          <p:grpSpPr>
            <a:xfrm rot="5400000">
              <a:off x="7048499" y="1714500"/>
              <a:ext cx="6858000" cy="3429000"/>
              <a:chOff x="0" y="0"/>
              <a:chExt cx="2880000" cy="1440000"/>
            </a:xfrm>
          </p:grpSpPr>
          <p:sp>
            <p:nvSpPr>
              <p:cNvPr id="16" name="Rectangle 15">
                <a:extLst>
                  <a:ext uri="{FF2B5EF4-FFF2-40B4-BE49-F238E27FC236}">
                    <a16:creationId xmlns:a16="http://schemas.microsoft.com/office/drawing/2014/main" id="{BEE64698-3ED2-4395-B7FC-65248E437E0A}"/>
                  </a:ext>
                </a:extLst>
              </p:cNvPr>
              <p:cNvSpPr/>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7" name="Rectangle 16">
                <a:extLst>
                  <a:ext uri="{FF2B5EF4-FFF2-40B4-BE49-F238E27FC236}">
                    <a16:creationId xmlns:a16="http://schemas.microsoft.com/office/drawing/2014/main" id="{FE20B1E1-CE09-4C2A-A3FB-DB8026C54E98}"/>
                  </a:ext>
                </a:extLst>
              </p:cNvPr>
              <p:cNvSpPr/>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15" name="Rectangle 14">
              <a:extLst>
                <a:ext uri="{FF2B5EF4-FFF2-40B4-BE49-F238E27FC236}">
                  <a16:creationId xmlns:a16="http://schemas.microsoft.com/office/drawing/2014/main" id="{0CB2405B-A907-48B3-906A-FB3573C0B282}"/>
                </a:ext>
              </a:extLst>
            </p:cNvPr>
            <p:cNvSpPr>
              <a:spLocks noChangeAspect="1"/>
            </p:cNvSpPr>
            <p:nvPr/>
          </p:nvSpPr>
          <p:spPr>
            <a:xfrm rot="10800000">
              <a:off x="5602287" y="271887"/>
              <a:ext cx="6589713" cy="6589713"/>
            </a:xfrm>
            <a:prstGeom prst="rect">
              <a:avLst/>
            </a:prstGeom>
            <a:gradFill flip="none" rotWithShape="1">
              <a:gsLst>
                <a:gs pos="0">
                  <a:schemeClr val="accent3"/>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20" name="Rectangle 19">
            <a:extLst>
              <a:ext uri="{FF2B5EF4-FFF2-40B4-BE49-F238E27FC236}">
                <a16:creationId xmlns:a16="http://schemas.microsoft.com/office/drawing/2014/main" id="{6DC8E2D9-6729-4614-8667-C1016D3182E4}"/>
              </a:ext>
            </a:extLst>
          </p:cNvPr>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2" name="Title 1">
            <a:extLst>
              <a:ext uri="{FF2B5EF4-FFF2-40B4-BE49-F238E27FC236}">
                <a16:creationId xmlns:a16="http://schemas.microsoft.com/office/drawing/2014/main" id="{85CEEBB1-1A1F-4A2C-B805-719CF98F68AB}"/>
              </a:ext>
            </a:extLst>
          </p:cNvPr>
          <p:cNvSpPr>
            <a:spLocks noGrp="1"/>
          </p:cNvSpPr>
          <p:nvPr>
            <p:ph type="ctrTitle"/>
          </p:nvPr>
        </p:nvSpPr>
        <p:spPr>
          <a:xfrm>
            <a:off x="540000" y="540000"/>
            <a:ext cx="11090273" cy="3798000"/>
          </a:xfrm>
        </p:spPr>
        <p:txBody>
          <a:bodyPr anchor="b"/>
          <a:lstStyle>
            <a:lvl1pPr algn="l">
              <a:defRPr sz="88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D6CC87B-ED2D-4303-BD40-E7AF14C03EF1}"/>
              </a:ext>
            </a:extLst>
          </p:cNvPr>
          <p:cNvSpPr>
            <a:spLocks noGrp="1"/>
          </p:cNvSpPr>
          <p:nvPr>
            <p:ph type="subTitle" idx="1"/>
          </p:nvPr>
        </p:nvSpPr>
        <p:spPr>
          <a:xfrm>
            <a:off x="540000" y="4508500"/>
            <a:ext cx="7345362" cy="1800224"/>
          </a:xfrm>
        </p:spPr>
        <p:txBody>
          <a:bodyPr/>
          <a:lstStyle>
            <a:lvl1pPr marL="0" indent="0" algn="l">
              <a:buNone/>
              <a:defRPr sz="1600"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D5D880B4-5679-491C-963F-EC47B048C559}"/>
              </a:ext>
            </a:extLst>
          </p:cNvPr>
          <p:cNvSpPr>
            <a:spLocks noGrp="1"/>
          </p:cNvSpPr>
          <p:nvPr>
            <p:ph type="dt" sz="half" idx="10"/>
          </p:nvPr>
        </p:nvSpPr>
        <p:spPr/>
        <p:txBody>
          <a:bodyPr/>
          <a:lstStyle/>
          <a:p>
            <a:fld id="{7CF0BCE0-945C-4FDF-95A1-2149B1FF5B83}" type="datetimeFigureOut">
              <a:rPr lang="en-US" smtClean="0"/>
              <a:t>3/6/2024</a:t>
            </a:fld>
            <a:endParaRPr lang="en-US"/>
          </a:p>
        </p:txBody>
      </p:sp>
      <p:sp>
        <p:nvSpPr>
          <p:cNvPr id="5" name="Footer Placeholder 4">
            <a:extLst>
              <a:ext uri="{FF2B5EF4-FFF2-40B4-BE49-F238E27FC236}">
                <a16:creationId xmlns:a16="http://schemas.microsoft.com/office/drawing/2014/main" id="{01865D6D-3F98-4BE8-A069-B964099028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0CD51D-8E06-4959-88C9-647415079FC1}"/>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42210505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67416F32-9D98-4340-82E8-E90CE00AD2AC}"/>
              </a:ext>
            </a:extLst>
          </p:cNvPr>
          <p:cNvGrpSpPr/>
          <p:nvPr/>
        </p:nvGrpSpPr>
        <p:grpSpPr>
          <a:xfrm flipV="1">
            <a:off x="0" y="-1"/>
            <a:ext cx="12191999" cy="6861601"/>
            <a:chOff x="0" y="-1"/>
            <a:chExt cx="12191999" cy="6861601"/>
          </a:xfrm>
        </p:grpSpPr>
        <p:sp>
          <p:nvSpPr>
            <p:cNvPr id="20" name="Rectangle 19">
              <a:extLst>
                <a:ext uri="{FF2B5EF4-FFF2-40B4-BE49-F238E27FC236}">
                  <a16:creationId xmlns:a16="http://schemas.microsoft.com/office/drawing/2014/main" id="{66375AB4-82BB-418F-A50F-6180F68724A4}"/>
                </a:ext>
              </a:extLst>
            </p:cNvPr>
            <p:cNvSpPr>
              <a:spLocks noChangeAspect="1"/>
            </p:cNvSpPr>
            <p:nvPr/>
          </p:nvSpPr>
          <p:spPr>
            <a:xfrm>
              <a:off x="0" y="0"/>
              <a:ext cx="5217886" cy="5217886"/>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1" name="Oval 20">
              <a:extLst>
                <a:ext uri="{FF2B5EF4-FFF2-40B4-BE49-F238E27FC236}">
                  <a16:creationId xmlns:a16="http://schemas.microsoft.com/office/drawing/2014/main" id="{3FDD54B2-4A3F-4BFE-8FF0-82CA73F4AE8F}"/>
                </a:ext>
              </a:extLst>
            </p:cNvPr>
            <p:cNvSpPr>
              <a:spLocks noChangeAspect="1"/>
            </p:cNvSpPr>
            <p:nvPr/>
          </p:nvSpPr>
          <p:spPr>
            <a:xfrm>
              <a:off x="5750280" y="2148106"/>
              <a:ext cx="4320000" cy="4320000"/>
            </a:xfrm>
            <a:prstGeom prst="ellipse">
              <a:avLst/>
            </a:prstGeom>
            <a:solidFill>
              <a:schemeClr val="accent3">
                <a:alpha val="60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2" name="Oval 21">
              <a:extLst>
                <a:ext uri="{FF2B5EF4-FFF2-40B4-BE49-F238E27FC236}">
                  <a16:creationId xmlns:a16="http://schemas.microsoft.com/office/drawing/2014/main" id="{30876F96-77AB-4E72-B1D2-FA45F4E3C04D}"/>
                </a:ext>
              </a:extLst>
            </p:cNvPr>
            <p:cNvSpPr>
              <a:spLocks noChangeAspect="1"/>
            </p:cNvSpPr>
            <p:nvPr/>
          </p:nvSpPr>
          <p:spPr>
            <a:xfrm>
              <a:off x="0" y="0"/>
              <a:ext cx="6347046" cy="6347046"/>
            </a:xfrm>
            <a:prstGeom prst="ellipse">
              <a:avLst/>
            </a:prstGeom>
            <a:solidFill>
              <a:schemeClr val="accent3">
                <a:alpha val="2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grpSp>
          <p:nvGrpSpPr>
            <p:cNvPr id="23" name="Group 22">
              <a:extLst>
                <a:ext uri="{FF2B5EF4-FFF2-40B4-BE49-F238E27FC236}">
                  <a16:creationId xmlns:a16="http://schemas.microsoft.com/office/drawing/2014/main" id="{BB08A2E9-6518-449E-940B-8518A1D850BB}"/>
                </a:ext>
              </a:extLst>
            </p:cNvPr>
            <p:cNvGrpSpPr>
              <a:grpSpLocks noChangeAspect="1"/>
            </p:cNvGrpSpPr>
            <p:nvPr/>
          </p:nvGrpSpPr>
          <p:grpSpPr>
            <a:xfrm rot="10800000">
              <a:off x="0" y="-1"/>
              <a:ext cx="10800000" cy="6858000"/>
              <a:chOff x="2328000" y="0"/>
              <a:chExt cx="2880000" cy="1440000"/>
            </a:xfrm>
          </p:grpSpPr>
          <p:sp>
            <p:nvSpPr>
              <p:cNvPr id="28" name="Rectangle 27">
                <a:extLst>
                  <a:ext uri="{FF2B5EF4-FFF2-40B4-BE49-F238E27FC236}">
                    <a16:creationId xmlns:a16="http://schemas.microsoft.com/office/drawing/2014/main" id="{60A86BE0-76B3-4EA0-BA2D-05266013A814}"/>
                  </a:ext>
                </a:extLst>
              </p:cNvPr>
              <p:cNvSpPr/>
              <p:nvPr/>
            </p:nvSpPr>
            <p:spPr>
              <a:xfrm>
                <a:off x="376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9" name="Rectangle 28">
                <a:extLst>
                  <a:ext uri="{FF2B5EF4-FFF2-40B4-BE49-F238E27FC236}">
                    <a16:creationId xmlns:a16="http://schemas.microsoft.com/office/drawing/2014/main" id="{6BA13564-810C-4398-AA63-67B020811FCB}"/>
                  </a:ext>
                </a:extLst>
              </p:cNvPr>
              <p:cNvSpPr/>
              <p:nvPr/>
            </p:nvSpPr>
            <p:spPr>
              <a:xfrm flipH="1">
                <a:off x="232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25" name="Rectangle 24">
              <a:extLst>
                <a:ext uri="{FF2B5EF4-FFF2-40B4-BE49-F238E27FC236}">
                  <a16:creationId xmlns:a16="http://schemas.microsoft.com/office/drawing/2014/main" id="{3555E1EF-6216-47FA-BBCA-7C0C8C2DAB8C}"/>
                </a:ext>
              </a:extLst>
            </p:cNvPr>
            <p:cNvSpPr>
              <a:spLocks noChangeAspect="1"/>
            </p:cNvSpPr>
            <p:nvPr/>
          </p:nvSpPr>
          <p:spPr>
            <a:xfrm rot="10800000">
              <a:off x="5602286" y="271887"/>
              <a:ext cx="6589713" cy="6589713"/>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32" name="Rectangle 31">
            <a:extLst>
              <a:ext uri="{FF2B5EF4-FFF2-40B4-BE49-F238E27FC236}">
                <a16:creationId xmlns:a16="http://schemas.microsoft.com/office/drawing/2014/main" id="{D8D85657-6A77-4466-887F-EE948B9CD2B2}"/>
              </a:ext>
            </a:extLst>
          </p:cNvPr>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2" name="Title 1">
            <a:extLst>
              <a:ext uri="{FF2B5EF4-FFF2-40B4-BE49-F238E27FC236}">
                <a16:creationId xmlns:a16="http://schemas.microsoft.com/office/drawing/2014/main" id="{C5D35498-B0C3-40BD-9407-6D0C0587E52D}"/>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492F85E-0893-4D8C-816A-5193CC6DC9C0}"/>
              </a:ext>
            </a:extLst>
          </p:cNvPr>
          <p:cNvSpPr>
            <a:spLocks noGrp="1"/>
          </p:cNvSpPr>
          <p:nvPr>
            <p:ph idx="1"/>
          </p:nvPr>
        </p:nvSpPr>
        <p:spPr/>
        <p:txBody>
          <a:bodyPr/>
          <a:lstStyle>
            <a:lvl1pPr marL="270000">
              <a:defRPr/>
            </a:lvl1pPr>
            <a:lvl2pPr>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5D46A9C-9655-49F5-85B3-A8A37F4F5A8F}"/>
              </a:ext>
            </a:extLst>
          </p:cNvPr>
          <p:cNvSpPr>
            <a:spLocks noGrp="1"/>
          </p:cNvSpPr>
          <p:nvPr>
            <p:ph type="dt" sz="half" idx="10"/>
          </p:nvPr>
        </p:nvSpPr>
        <p:spPr/>
        <p:txBody>
          <a:bodyPr/>
          <a:lstStyle/>
          <a:p>
            <a:fld id="{7CF0BCE0-945C-4FDF-95A1-2149B1FF5B83}" type="datetimeFigureOut">
              <a:rPr lang="en-US" smtClean="0"/>
              <a:t>3/6/2024</a:t>
            </a:fld>
            <a:endParaRPr lang="en-US"/>
          </a:p>
        </p:txBody>
      </p:sp>
      <p:sp>
        <p:nvSpPr>
          <p:cNvPr id="5" name="Footer Placeholder 4">
            <a:extLst>
              <a:ext uri="{FF2B5EF4-FFF2-40B4-BE49-F238E27FC236}">
                <a16:creationId xmlns:a16="http://schemas.microsoft.com/office/drawing/2014/main" id="{72EF896C-71D7-487F-A1B9-CBBE6DF4D6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8228E8-7B8A-4153-BEB2-BD5A69F25131}"/>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350836060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1E54407D-DBA4-414C-ACA5-30D7B87C652B}"/>
              </a:ext>
            </a:extLst>
          </p:cNvPr>
          <p:cNvGrpSpPr/>
          <p:nvPr/>
        </p:nvGrpSpPr>
        <p:grpSpPr>
          <a:xfrm>
            <a:off x="0" y="0"/>
            <a:ext cx="12192000" cy="6858000"/>
            <a:chOff x="0" y="0"/>
            <a:chExt cx="12192000" cy="6858000"/>
          </a:xfrm>
        </p:grpSpPr>
        <p:sp>
          <p:nvSpPr>
            <p:cNvPr id="7" name="Rectangle 6">
              <a:extLst>
                <a:ext uri="{FF2B5EF4-FFF2-40B4-BE49-F238E27FC236}">
                  <a16:creationId xmlns:a16="http://schemas.microsoft.com/office/drawing/2014/main" id="{6BD518BC-8E44-4DAA-A8B9-2CFBD91DCDCD}"/>
                </a:ext>
              </a:extLst>
            </p:cNvPr>
            <p:cNvSpPr/>
            <p:nvPr/>
          </p:nvSpPr>
          <p:spPr>
            <a:xfrm rot="10800000" flipH="1">
              <a:off x="0" y="2019649"/>
              <a:ext cx="4838350" cy="483835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967C3660-39CD-431D-8E64-37508FFEAC96}"/>
                </a:ext>
              </a:extLst>
            </p:cNvPr>
            <p:cNvGrpSpPr>
              <a:grpSpLocks noChangeAspect="1"/>
            </p:cNvGrpSpPr>
            <p:nvPr/>
          </p:nvGrpSpPr>
          <p:grpSpPr>
            <a:xfrm>
              <a:off x="5603875" y="0"/>
              <a:ext cx="6521820" cy="3260910"/>
              <a:chOff x="0" y="0"/>
              <a:chExt cx="2880000" cy="1440000"/>
            </a:xfrm>
          </p:grpSpPr>
          <p:sp>
            <p:nvSpPr>
              <p:cNvPr id="9" name="Rectangle 8">
                <a:extLst>
                  <a:ext uri="{FF2B5EF4-FFF2-40B4-BE49-F238E27FC236}">
                    <a16:creationId xmlns:a16="http://schemas.microsoft.com/office/drawing/2014/main" id="{C4CCE569-E461-438A-A235-B96A542AF82F}"/>
                  </a:ext>
                </a:extLst>
              </p:cNvPr>
              <p:cNvSpPr/>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3F9DF1F-1F74-476C-AD41-22AC3F8A65A0}"/>
                  </a:ext>
                </a:extLst>
              </p:cNvPr>
              <p:cNvSpPr/>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10">
              <a:extLst>
                <a:ext uri="{FF2B5EF4-FFF2-40B4-BE49-F238E27FC236}">
                  <a16:creationId xmlns:a16="http://schemas.microsoft.com/office/drawing/2014/main" id="{EBE49ED5-9713-43D1-AE9E-3F9FE5574077}"/>
                </a:ext>
              </a:extLst>
            </p:cNvPr>
            <p:cNvSpPr>
              <a:spLocks noChangeAspect="1"/>
            </p:cNvSpPr>
            <p:nvPr/>
          </p:nvSpPr>
          <p:spPr>
            <a:xfrm rot="5400000">
              <a:off x="5334000" y="0"/>
              <a:ext cx="6858000" cy="6858000"/>
            </a:xfrm>
            <a:prstGeom prst="rect">
              <a:avLst/>
            </a:prstGeom>
            <a:gradFill flip="none" rotWithShape="1">
              <a:gsLst>
                <a:gs pos="0">
                  <a:schemeClr val="accent3">
                    <a:alpha val="60000"/>
                  </a:schemeClr>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D21A2854-1482-4441-85EA-D7B9F3EF56D2}"/>
                </a:ext>
              </a:extLst>
            </p:cNvPr>
            <p:cNvSpPr>
              <a:spLocks noChangeAspect="1"/>
            </p:cNvSpPr>
            <p:nvPr/>
          </p:nvSpPr>
          <p:spPr>
            <a:xfrm>
              <a:off x="494887" y="2538000"/>
              <a:ext cx="4320000" cy="4320000"/>
            </a:xfrm>
            <a:prstGeom prst="ellipse">
              <a:avLst/>
            </a:prstGeom>
            <a:solidFill>
              <a:schemeClr val="accent2">
                <a:alpha val="20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FED36A6D-894D-44DA-851C-345A414F3F68}"/>
              </a:ext>
            </a:extLst>
          </p:cNvPr>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2" name="Title 1">
            <a:extLst>
              <a:ext uri="{FF2B5EF4-FFF2-40B4-BE49-F238E27FC236}">
                <a16:creationId xmlns:a16="http://schemas.microsoft.com/office/drawing/2014/main" id="{9D36F1DF-CD42-4695-A7D0-2F5B193057E9}"/>
              </a:ext>
            </a:extLst>
          </p:cNvPr>
          <p:cNvSpPr>
            <a:spLocks noGrp="1"/>
          </p:cNvSpPr>
          <p:nvPr>
            <p:ph type="title"/>
          </p:nvPr>
        </p:nvSpPr>
        <p:spPr>
          <a:xfrm>
            <a:off x="540000" y="540000"/>
            <a:ext cx="7345362" cy="5768725"/>
          </a:xfrm>
        </p:spPr>
        <p:txBody>
          <a:bodyPr anchor="t"/>
          <a:lstStyle>
            <a:lvl1pPr>
              <a:defRPr sz="8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A549160-0F86-4FCA-8718-6980E99C7938}"/>
              </a:ext>
            </a:extLst>
          </p:cNvPr>
          <p:cNvSpPr>
            <a:spLocks noGrp="1"/>
          </p:cNvSpPr>
          <p:nvPr>
            <p:ph type="body" idx="1"/>
          </p:nvPr>
        </p:nvSpPr>
        <p:spPr>
          <a:xfrm>
            <a:off x="8075612" y="540000"/>
            <a:ext cx="3565523" cy="5768725"/>
          </a:xfrm>
        </p:spPr>
        <p:txBody>
          <a:bodyPr anchor="t"/>
          <a:lstStyle>
            <a:lvl1pPr marL="0" indent="0">
              <a:buNone/>
              <a:defRPr sz="1800" cap="all" spc="30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B5C6CBB-DABA-4F2E-8574-46747E15EA1A}"/>
              </a:ext>
            </a:extLst>
          </p:cNvPr>
          <p:cNvSpPr>
            <a:spLocks noGrp="1"/>
          </p:cNvSpPr>
          <p:nvPr>
            <p:ph type="dt" sz="half" idx="10"/>
          </p:nvPr>
        </p:nvSpPr>
        <p:spPr/>
        <p:txBody>
          <a:bodyPr/>
          <a:lstStyle/>
          <a:p>
            <a:fld id="{7CF0BCE0-945C-4FDF-95A1-2149B1FF5B83}" type="datetimeFigureOut">
              <a:rPr lang="en-US" smtClean="0"/>
              <a:t>3/6/2024</a:t>
            </a:fld>
            <a:endParaRPr lang="en-US" dirty="0"/>
          </a:p>
        </p:txBody>
      </p:sp>
      <p:sp>
        <p:nvSpPr>
          <p:cNvPr id="5" name="Footer Placeholder 4">
            <a:extLst>
              <a:ext uri="{FF2B5EF4-FFF2-40B4-BE49-F238E27FC236}">
                <a16:creationId xmlns:a16="http://schemas.microsoft.com/office/drawing/2014/main" id="{8FAF86BC-9ECC-439C-BF2E-F0B7EF193B5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C742552-C4C9-44EE-B7CB-5A652393BA20}"/>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79932940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A5774299-531D-4CAC-881D-7EB68BC99FCC}"/>
              </a:ext>
            </a:extLst>
          </p:cNvPr>
          <p:cNvGrpSpPr/>
          <p:nvPr/>
        </p:nvGrpSpPr>
        <p:grpSpPr>
          <a:xfrm>
            <a:off x="0" y="-3"/>
            <a:ext cx="12192000" cy="6858003"/>
            <a:chOff x="0" y="-3"/>
            <a:chExt cx="12192000" cy="6858003"/>
          </a:xfrm>
        </p:grpSpPr>
        <p:sp useBgFill="1">
          <p:nvSpPr>
            <p:cNvPr id="9" name="Rectangle 8">
              <a:extLst>
                <a:ext uri="{FF2B5EF4-FFF2-40B4-BE49-F238E27FC236}">
                  <a16:creationId xmlns:a16="http://schemas.microsoft.com/office/drawing/2014/main" id="{A17676CF-DDCC-48C1-AC68-CDA0B9E47FD8}"/>
                </a:ext>
              </a:extLst>
            </p:cNvPr>
            <p:cNvSpPr/>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E052D363-F6F5-455B-A2F2-A12B30CEE528}"/>
                </a:ext>
              </a:extLst>
            </p:cNvPr>
            <p:cNvGrpSpPr>
              <a:grpSpLocks noChangeAspect="1"/>
            </p:cNvGrpSpPr>
            <p:nvPr/>
          </p:nvGrpSpPr>
          <p:grpSpPr>
            <a:xfrm>
              <a:off x="672000" y="-3"/>
              <a:ext cx="11520000" cy="5760000"/>
              <a:chOff x="5981700" y="-1"/>
              <a:chExt cx="6042660" cy="3021330"/>
            </a:xfrm>
          </p:grpSpPr>
          <p:sp>
            <p:nvSpPr>
              <p:cNvPr id="17" name="Rectangle 16">
                <a:extLst>
                  <a:ext uri="{FF2B5EF4-FFF2-40B4-BE49-F238E27FC236}">
                    <a16:creationId xmlns:a16="http://schemas.microsoft.com/office/drawing/2014/main" id="{D0C396B8-00CA-4AE9-A0A5-B4E2B2A2AC07}"/>
                  </a:ext>
                </a:extLst>
              </p:cNvPr>
              <p:cNvSpPr/>
              <p:nvPr/>
            </p:nvSpPr>
            <p:spPr>
              <a:xfrm>
                <a:off x="9003030" y="-1"/>
                <a:ext cx="3021330" cy="3021330"/>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6660166-3107-4058-A259-59B0527306BD}"/>
                  </a:ext>
                </a:extLst>
              </p:cNvPr>
              <p:cNvSpPr/>
              <p:nvPr/>
            </p:nvSpPr>
            <p:spPr>
              <a:xfrm flipH="1">
                <a:off x="5981700" y="-1"/>
                <a:ext cx="3021330" cy="3021330"/>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10">
              <a:extLst>
                <a:ext uri="{FF2B5EF4-FFF2-40B4-BE49-F238E27FC236}">
                  <a16:creationId xmlns:a16="http://schemas.microsoft.com/office/drawing/2014/main" id="{42BE934E-3063-4D0F-AFDE-68D58D336CBE}"/>
                </a:ext>
              </a:extLst>
            </p:cNvPr>
            <p:cNvSpPr>
              <a:spLocks noChangeAspect="1"/>
            </p:cNvSpPr>
            <p:nvPr/>
          </p:nvSpPr>
          <p:spPr>
            <a:xfrm rot="5400000">
              <a:off x="5334000" y="0"/>
              <a:ext cx="6858000" cy="6858000"/>
            </a:xfrm>
            <a:prstGeom prst="rect">
              <a:avLst/>
            </a:prstGeom>
            <a:gradFill flip="none" rotWithShape="1">
              <a:gsLst>
                <a:gs pos="0">
                  <a:schemeClr val="accent3">
                    <a:alpha val="60000"/>
                  </a:schemeClr>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039660FA-744A-4CB3-9BED-C59793E3BF32}"/>
                </a:ext>
              </a:extLst>
            </p:cNvPr>
            <p:cNvSpPr>
              <a:spLocks noChangeAspect="1"/>
            </p:cNvSpPr>
            <p:nvPr/>
          </p:nvSpPr>
          <p:spPr>
            <a:xfrm>
              <a:off x="0" y="2538000"/>
              <a:ext cx="4320000" cy="4320000"/>
            </a:xfrm>
            <a:prstGeom prst="ellipse">
              <a:avLst/>
            </a:prstGeom>
            <a:solidFill>
              <a:schemeClr val="accent3">
                <a:alpha val="4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AE313EEC-733B-4019-8A0B-3FA768B8DB7A}"/>
                </a:ext>
              </a:extLst>
            </p:cNvPr>
            <p:cNvGrpSpPr/>
            <p:nvPr/>
          </p:nvGrpSpPr>
          <p:grpSpPr>
            <a:xfrm rot="10800000">
              <a:off x="1" y="2948940"/>
              <a:ext cx="7818118" cy="3909059"/>
              <a:chOff x="0" y="0"/>
              <a:chExt cx="2880000" cy="1440000"/>
            </a:xfrm>
          </p:grpSpPr>
          <p:sp>
            <p:nvSpPr>
              <p:cNvPr id="15" name="Rectangle 14">
                <a:extLst>
                  <a:ext uri="{FF2B5EF4-FFF2-40B4-BE49-F238E27FC236}">
                    <a16:creationId xmlns:a16="http://schemas.microsoft.com/office/drawing/2014/main" id="{421FE91F-780C-4ABD-ADE8-0EFDB7196A10}"/>
                  </a:ext>
                </a:extLst>
              </p:cNvPr>
              <p:cNvSpPr/>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09EA389-EE78-4475-A390-5EDED23C2D68}"/>
                  </a:ext>
                </a:extLst>
              </p:cNvPr>
              <p:cNvSpPr/>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5E492A94-8867-4C62-9D40-4023C41E0AF8}"/>
                </a:ext>
              </a:extLst>
            </p:cNvPr>
            <p:cNvSpPr>
              <a:spLocks noChangeAspect="1"/>
            </p:cNvSpPr>
            <p:nvPr/>
          </p:nvSpPr>
          <p:spPr>
            <a:xfrm rot="10800000" flipH="1">
              <a:off x="0" y="521786"/>
              <a:ext cx="6336213" cy="6336213"/>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8">
            <a:extLst>
              <a:ext uri="{FF2B5EF4-FFF2-40B4-BE49-F238E27FC236}">
                <a16:creationId xmlns:a16="http://schemas.microsoft.com/office/drawing/2014/main" id="{A3DAD7C5-BA12-4557-8BC4-72C69B0D59DD}"/>
              </a:ext>
            </a:extLst>
          </p:cNvPr>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2" name="Title 1">
            <a:extLst>
              <a:ext uri="{FF2B5EF4-FFF2-40B4-BE49-F238E27FC236}">
                <a16:creationId xmlns:a16="http://schemas.microsoft.com/office/drawing/2014/main" id="{854412EC-56C0-4009-B2E3-D63F9EECB9D4}"/>
              </a:ext>
            </a:extLst>
          </p:cNvPr>
          <p:cNvSpPr>
            <a:spLocks noGrp="1"/>
          </p:cNvSpPr>
          <p:nvPr>
            <p:ph type="title"/>
          </p:nvPr>
        </p:nvSpPr>
        <p:spPr>
          <a:xfrm>
            <a:off x="540000" y="539999"/>
            <a:ext cx="11090275" cy="1209600"/>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B70C84F-F3B7-4BF4-A328-BCF5ADD32944}"/>
              </a:ext>
            </a:extLst>
          </p:cNvPr>
          <p:cNvSpPr>
            <a:spLocks noGrp="1"/>
          </p:cNvSpPr>
          <p:nvPr>
            <p:ph sz="half" idx="1"/>
          </p:nvPr>
        </p:nvSpPr>
        <p:spPr>
          <a:xfrm>
            <a:off x="540000" y="1929600"/>
            <a:ext cx="5437186" cy="438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EF919CD5-DBB4-4749-980D-B5B40ECB67B9}"/>
              </a:ext>
            </a:extLst>
          </p:cNvPr>
          <p:cNvSpPr>
            <a:spLocks noGrp="1"/>
          </p:cNvSpPr>
          <p:nvPr>
            <p:ph sz="half" idx="2"/>
          </p:nvPr>
        </p:nvSpPr>
        <p:spPr>
          <a:xfrm>
            <a:off x="6203950" y="1929600"/>
            <a:ext cx="5437186" cy="438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0BCFC378-6572-43DF-8344-59DE8122CD12}"/>
              </a:ext>
            </a:extLst>
          </p:cNvPr>
          <p:cNvSpPr>
            <a:spLocks noGrp="1"/>
          </p:cNvSpPr>
          <p:nvPr>
            <p:ph type="dt" sz="half" idx="10"/>
          </p:nvPr>
        </p:nvSpPr>
        <p:spPr/>
        <p:txBody>
          <a:bodyPr/>
          <a:lstStyle/>
          <a:p>
            <a:fld id="{7CF0BCE0-945C-4FDF-95A1-2149B1FF5B83}" type="datetimeFigureOut">
              <a:rPr lang="en-US" smtClean="0"/>
              <a:t>3/6/2024</a:t>
            </a:fld>
            <a:endParaRPr lang="en-US"/>
          </a:p>
        </p:txBody>
      </p:sp>
      <p:sp>
        <p:nvSpPr>
          <p:cNvPr id="6" name="Footer Placeholder 5">
            <a:extLst>
              <a:ext uri="{FF2B5EF4-FFF2-40B4-BE49-F238E27FC236}">
                <a16:creationId xmlns:a16="http://schemas.microsoft.com/office/drawing/2014/main" id="{36967A14-246A-4DDF-865C-68F6E16906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9674B6D-E110-478C-94B9-2F8199E586DC}"/>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221583915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5130F7E5-A40E-4C9C-8E4F-3935B9182C4A}"/>
              </a:ext>
            </a:extLst>
          </p:cNvPr>
          <p:cNvGrpSpPr/>
          <p:nvPr/>
        </p:nvGrpSpPr>
        <p:grpSpPr>
          <a:xfrm>
            <a:off x="0" y="-2"/>
            <a:ext cx="12191999" cy="6858001"/>
            <a:chOff x="0" y="-2"/>
            <a:chExt cx="12191999" cy="6858001"/>
          </a:xfrm>
        </p:grpSpPr>
        <p:sp>
          <p:nvSpPr>
            <p:cNvPr id="12" name="Rectangle 11">
              <a:extLst>
                <a:ext uri="{FF2B5EF4-FFF2-40B4-BE49-F238E27FC236}">
                  <a16:creationId xmlns:a16="http://schemas.microsoft.com/office/drawing/2014/main" id="{AE67B504-02A7-4203-87D0-07D333D71917}"/>
                </a:ext>
              </a:extLst>
            </p:cNvPr>
            <p:cNvSpPr/>
            <p:nvPr/>
          </p:nvSpPr>
          <p:spPr>
            <a:xfrm>
              <a:off x="7995665" y="2562224"/>
              <a:ext cx="4196334" cy="4295775"/>
            </a:xfrm>
            <a:prstGeom prst="rect">
              <a:avLst/>
            </a:prstGeom>
            <a:gradFill flip="none" rotWithShape="1">
              <a:gsLst>
                <a:gs pos="0">
                  <a:schemeClr val="accent3">
                    <a:alpha val="40000"/>
                  </a:schemeClr>
                </a:gs>
                <a:gs pos="34000">
                  <a:schemeClr val="accent3">
                    <a:alpha val="20000"/>
                  </a:schemeClr>
                </a:gs>
                <a:gs pos="65000">
                  <a:schemeClr val="accent3">
                    <a:alpha val="0"/>
                  </a:schemeClr>
                </a:gs>
              </a:gsLst>
              <a:path path="circle">
                <a:fillToRect l="100000" t="100000"/>
              </a:path>
              <a:tileRect r="-100000" b="-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DA1158F3-E1C3-400D-8505-628DB94365CE}"/>
                </a:ext>
              </a:extLst>
            </p:cNvPr>
            <p:cNvGrpSpPr/>
            <p:nvPr/>
          </p:nvGrpSpPr>
          <p:grpSpPr>
            <a:xfrm rot="16200000">
              <a:off x="2295528" y="-2295528"/>
              <a:ext cx="6858000" cy="11449051"/>
              <a:chOff x="0" y="2333625"/>
              <a:chExt cx="9515474" cy="3766109"/>
            </a:xfrm>
          </p:grpSpPr>
          <p:sp>
            <p:nvSpPr>
              <p:cNvPr id="23" name="Rectangle 22">
                <a:extLst>
                  <a:ext uri="{FF2B5EF4-FFF2-40B4-BE49-F238E27FC236}">
                    <a16:creationId xmlns:a16="http://schemas.microsoft.com/office/drawing/2014/main" id="{0AEADDCE-3295-4F24-8700-C93B5457C2B7}"/>
                  </a:ext>
                </a:extLst>
              </p:cNvPr>
              <p:cNvSpPr/>
              <p:nvPr/>
            </p:nvSpPr>
            <p:spPr>
              <a:xfrm>
                <a:off x="4757737" y="2333625"/>
                <a:ext cx="4757737" cy="3766109"/>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1F95C76A-5429-458C-BC9D-E1053EF7B84F}"/>
                  </a:ext>
                </a:extLst>
              </p:cNvPr>
              <p:cNvSpPr/>
              <p:nvPr/>
            </p:nvSpPr>
            <p:spPr>
              <a:xfrm flipH="1">
                <a:off x="0" y="2333625"/>
                <a:ext cx="4757737" cy="3766109"/>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a:extLst>
                <a:ext uri="{FF2B5EF4-FFF2-40B4-BE49-F238E27FC236}">
                  <a16:creationId xmlns:a16="http://schemas.microsoft.com/office/drawing/2014/main" id="{3D0E8A42-259A-43FA-B284-B459D7364097}"/>
                </a:ext>
              </a:extLst>
            </p:cNvPr>
            <p:cNvGrpSpPr>
              <a:grpSpLocks noChangeAspect="1"/>
            </p:cNvGrpSpPr>
            <p:nvPr/>
          </p:nvGrpSpPr>
          <p:grpSpPr>
            <a:xfrm rot="5400000">
              <a:off x="3583369" y="-3583369"/>
              <a:ext cx="4713262" cy="11880000"/>
              <a:chOff x="1" y="0"/>
              <a:chExt cx="8305797" cy="6858000"/>
            </a:xfrm>
          </p:grpSpPr>
          <p:sp>
            <p:nvSpPr>
              <p:cNvPr id="21" name="Rectangle 20">
                <a:extLst>
                  <a:ext uri="{FF2B5EF4-FFF2-40B4-BE49-F238E27FC236}">
                    <a16:creationId xmlns:a16="http://schemas.microsoft.com/office/drawing/2014/main" id="{7900B4F1-619C-4C0E-B749-1843F22C946A}"/>
                  </a:ext>
                </a:extLst>
              </p:cNvPr>
              <p:cNvSpPr/>
              <p:nvPr/>
            </p:nvSpPr>
            <p:spPr>
              <a:xfrm>
                <a:off x="931" y="3429000"/>
                <a:ext cx="8304867" cy="3429000"/>
              </a:xfrm>
              <a:prstGeom prst="rect">
                <a:avLst/>
              </a:prstGeom>
              <a:gradFill flip="none" rotWithShape="1">
                <a:gsLst>
                  <a:gs pos="0">
                    <a:schemeClr val="accent3">
                      <a:alpha val="60000"/>
                    </a:schemeClr>
                  </a:gs>
                  <a:gs pos="63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6E6F70BB-DCCC-4CF0-B5BB-95A965A99947}"/>
                  </a:ext>
                </a:extLst>
              </p:cNvPr>
              <p:cNvSpPr/>
              <p:nvPr/>
            </p:nvSpPr>
            <p:spPr>
              <a:xfrm flipV="1">
                <a:off x="1" y="0"/>
                <a:ext cx="8304867" cy="3429000"/>
              </a:xfrm>
              <a:prstGeom prst="rect">
                <a:avLst/>
              </a:prstGeom>
              <a:gradFill flip="none" rotWithShape="1">
                <a:gsLst>
                  <a:gs pos="0">
                    <a:schemeClr val="accent3">
                      <a:alpha val="60000"/>
                    </a:schemeClr>
                  </a:gs>
                  <a:gs pos="63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5" name="Group 14">
              <a:extLst>
                <a:ext uri="{FF2B5EF4-FFF2-40B4-BE49-F238E27FC236}">
                  <a16:creationId xmlns:a16="http://schemas.microsoft.com/office/drawing/2014/main" id="{83E6C50C-C1DA-44E1-B254-3B7228879DCD}"/>
                </a:ext>
              </a:extLst>
            </p:cNvPr>
            <p:cNvGrpSpPr/>
            <p:nvPr/>
          </p:nvGrpSpPr>
          <p:grpSpPr>
            <a:xfrm>
              <a:off x="2676525" y="0"/>
              <a:ext cx="9515473" cy="3766109"/>
              <a:chOff x="2333625" y="2433367"/>
              <a:chExt cx="9897159" cy="3766109"/>
            </a:xfrm>
          </p:grpSpPr>
          <p:sp>
            <p:nvSpPr>
              <p:cNvPr id="19" name="Rectangle 18">
                <a:extLst>
                  <a:ext uri="{FF2B5EF4-FFF2-40B4-BE49-F238E27FC236}">
                    <a16:creationId xmlns:a16="http://schemas.microsoft.com/office/drawing/2014/main" id="{DFC6EEED-A40A-4D1C-BE6B-11DD62770607}"/>
                  </a:ext>
                </a:extLst>
              </p:cNvPr>
              <p:cNvSpPr/>
              <p:nvPr/>
            </p:nvSpPr>
            <p:spPr>
              <a:xfrm>
                <a:off x="7282205" y="2433367"/>
                <a:ext cx="4948579" cy="3766109"/>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527FF3FB-FDFC-4659-A7D6-ABED74010E82}"/>
                  </a:ext>
                </a:extLst>
              </p:cNvPr>
              <p:cNvSpPr/>
              <p:nvPr/>
            </p:nvSpPr>
            <p:spPr>
              <a:xfrm flipH="1">
                <a:off x="2333625" y="2433367"/>
                <a:ext cx="4948579" cy="3766109"/>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a:extLst>
                <a:ext uri="{FF2B5EF4-FFF2-40B4-BE49-F238E27FC236}">
                  <a16:creationId xmlns:a16="http://schemas.microsoft.com/office/drawing/2014/main" id="{51548ED5-6668-4672-88DC-40E92508ACA2}"/>
                </a:ext>
              </a:extLst>
            </p:cNvPr>
            <p:cNvGrpSpPr/>
            <p:nvPr/>
          </p:nvGrpSpPr>
          <p:grpSpPr>
            <a:xfrm>
              <a:off x="0" y="0"/>
              <a:ext cx="9515473" cy="3766109"/>
              <a:chOff x="0" y="2333625"/>
              <a:chExt cx="9515473" cy="3766109"/>
            </a:xfrm>
          </p:grpSpPr>
          <p:sp>
            <p:nvSpPr>
              <p:cNvPr id="17" name="Rectangle 16">
                <a:extLst>
                  <a:ext uri="{FF2B5EF4-FFF2-40B4-BE49-F238E27FC236}">
                    <a16:creationId xmlns:a16="http://schemas.microsoft.com/office/drawing/2014/main" id="{975AE1B2-E73F-4E6E-AAFB-FB1C02684D32}"/>
                  </a:ext>
                </a:extLst>
              </p:cNvPr>
              <p:cNvSpPr/>
              <p:nvPr/>
            </p:nvSpPr>
            <p:spPr>
              <a:xfrm>
                <a:off x="4757737" y="2333625"/>
                <a:ext cx="4757736" cy="3766109"/>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750F2D6-C0E1-4AFE-AB87-083292737609}"/>
                  </a:ext>
                </a:extLst>
              </p:cNvPr>
              <p:cNvSpPr/>
              <p:nvPr/>
            </p:nvSpPr>
            <p:spPr>
              <a:xfrm flipH="1">
                <a:off x="0" y="2333625"/>
                <a:ext cx="4757736" cy="3766109"/>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5" name="Rectangle 24">
            <a:extLst>
              <a:ext uri="{FF2B5EF4-FFF2-40B4-BE49-F238E27FC236}">
                <a16:creationId xmlns:a16="http://schemas.microsoft.com/office/drawing/2014/main" id="{4ECC0D66-F2BE-4BF4-87F6-CE618B5C8916}"/>
              </a:ext>
            </a:extLst>
          </p:cNvPr>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2" name="Title 1">
            <a:extLst>
              <a:ext uri="{FF2B5EF4-FFF2-40B4-BE49-F238E27FC236}">
                <a16:creationId xmlns:a16="http://schemas.microsoft.com/office/drawing/2014/main" id="{9A0BCA11-08C2-4C9A-B0A3-31C9051CDF9E}"/>
              </a:ext>
            </a:extLst>
          </p:cNvPr>
          <p:cNvSpPr>
            <a:spLocks noGrp="1"/>
          </p:cNvSpPr>
          <p:nvPr>
            <p:ph type="title"/>
          </p:nvPr>
        </p:nvSpPr>
        <p:spPr>
          <a:xfrm>
            <a:off x="540000" y="539999"/>
            <a:ext cx="11090273" cy="1210396"/>
          </a:xfrm>
        </p:spPr>
        <p:txBody>
          <a:bodyPr>
            <a:normAutofit/>
          </a:bodyPr>
          <a:lstStyle>
            <a:lvl1pPr>
              <a:defRPr sz="6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662CEB0-C969-40EA-A5E2-8D875E28A6B6}"/>
              </a:ext>
            </a:extLst>
          </p:cNvPr>
          <p:cNvSpPr>
            <a:spLocks noGrp="1"/>
          </p:cNvSpPr>
          <p:nvPr>
            <p:ph type="body" idx="1"/>
          </p:nvPr>
        </p:nvSpPr>
        <p:spPr>
          <a:xfrm>
            <a:off x="540000" y="1929783"/>
            <a:ext cx="5448052" cy="792161"/>
          </a:xfrm>
        </p:spPr>
        <p:txBody>
          <a:bodyPr anchor="b"/>
          <a:lstStyle>
            <a:lvl1pPr marL="0" indent="0">
              <a:buNone/>
              <a:defRPr sz="1600" b="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40F41A6-112E-4305-A0BA-6E119A77AC10}"/>
              </a:ext>
            </a:extLst>
          </p:cNvPr>
          <p:cNvSpPr>
            <a:spLocks noGrp="1"/>
          </p:cNvSpPr>
          <p:nvPr>
            <p:ph sz="half" idx="2"/>
          </p:nvPr>
        </p:nvSpPr>
        <p:spPr>
          <a:xfrm>
            <a:off x="540000" y="2937844"/>
            <a:ext cx="5437186" cy="33765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9AC672C5-31B9-443B-8DEE-5523646891F7}"/>
              </a:ext>
            </a:extLst>
          </p:cNvPr>
          <p:cNvSpPr>
            <a:spLocks noGrp="1"/>
          </p:cNvSpPr>
          <p:nvPr>
            <p:ph type="body" sz="quarter" idx="3"/>
          </p:nvPr>
        </p:nvSpPr>
        <p:spPr>
          <a:xfrm>
            <a:off x="6203949" y="1929782"/>
            <a:ext cx="5437187" cy="792000"/>
          </a:xfrm>
        </p:spPr>
        <p:txBody>
          <a:bodyPr anchor="b"/>
          <a:lstStyle>
            <a:lvl1pPr marL="0" indent="0">
              <a:buNone/>
              <a:defRPr sz="1600" b="0" i="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4D18B9D-8B21-4249-A3AD-8FBE48F0F55B}"/>
              </a:ext>
            </a:extLst>
          </p:cNvPr>
          <p:cNvSpPr>
            <a:spLocks noGrp="1"/>
          </p:cNvSpPr>
          <p:nvPr>
            <p:ph sz="quarter" idx="4"/>
          </p:nvPr>
        </p:nvSpPr>
        <p:spPr>
          <a:xfrm>
            <a:off x="6203950" y="2937844"/>
            <a:ext cx="5437186" cy="33765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05B60881-13B2-4064-84FB-6D071F36C433}"/>
              </a:ext>
            </a:extLst>
          </p:cNvPr>
          <p:cNvSpPr>
            <a:spLocks noGrp="1"/>
          </p:cNvSpPr>
          <p:nvPr>
            <p:ph type="dt" sz="half" idx="10"/>
          </p:nvPr>
        </p:nvSpPr>
        <p:spPr/>
        <p:txBody>
          <a:bodyPr/>
          <a:lstStyle/>
          <a:p>
            <a:fld id="{7CF0BCE0-945C-4FDF-95A1-2149B1FF5B83}" type="datetimeFigureOut">
              <a:rPr lang="en-US" smtClean="0"/>
              <a:t>3/6/2024</a:t>
            </a:fld>
            <a:endParaRPr lang="en-US"/>
          </a:p>
        </p:txBody>
      </p:sp>
      <p:sp>
        <p:nvSpPr>
          <p:cNvPr id="8" name="Footer Placeholder 7">
            <a:extLst>
              <a:ext uri="{FF2B5EF4-FFF2-40B4-BE49-F238E27FC236}">
                <a16:creationId xmlns:a16="http://schemas.microsoft.com/office/drawing/2014/main" id="{249FCE5D-D5EF-485D-97FA-2614FF96429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7F204FC-4F66-417C-8E4B-74772ED05701}"/>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26739052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9521FD20-B9D4-4FD1-9AAD-F4157555AD62}"/>
              </a:ext>
            </a:extLst>
          </p:cNvPr>
          <p:cNvGrpSpPr/>
          <p:nvPr/>
        </p:nvGrpSpPr>
        <p:grpSpPr>
          <a:xfrm rot="10800000">
            <a:off x="1392000" y="0"/>
            <a:ext cx="10800000" cy="6858000"/>
            <a:chOff x="0" y="0"/>
            <a:chExt cx="10800000" cy="6858000"/>
          </a:xfrm>
        </p:grpSpPr>
        <p:sp>
          <p:nvSpPr>
            <p:cNvPr id="15" name="Rectangle 14">
              <a:extLst>
                <a:ext uri="{FF2B5EF4-FFF2-40B4-BE49-F238E27FC236}">
                  <a16:creationId xmlns:a16="http://schemas.microsoft.com/office/drawing/2014/main" id="{27477A35-8424-45D6-A66E-8ACFA6C405B5}"/>
                </a:ext>
              </a:extLst>
            </p:cNvPr>
            <p:cNvSpPr/>
            <p:nvPr/>
          </p:nvSpPr>
          <p:spPr>
            <a:xfrm>
              <a:off x="5400000" y="0"/>
              <a:ext cx="5400000" cy="6858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6" name="Rectangle 15">
              <a:extLst>
                <a:ext uri="{FF2B5EF4-FFF2-40B4-BE49-F238E27FC236}">
                  <a16:creationId xmlns:a16="http://schemas.microsoft.com/office/drawing/2014/main" id="{8BFBA1CE-E9AC-40C0-A7F9-E5671F5FEF9C}"/>
                </a:ext>
              </a:extLst>
            </p:cNvPr>
            <p:cNvSpPr/>
            <p:nvPr/>
          </p:nvSpPr>
          <p:spPr>
            <a:xfrm flipH="1">
              <a:off x="0" y="0"/>
              <a:ext cx="5400000" cy="6858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grpSp>
        <p:nvGrpSpPr>
          <p:cNvPr id="11" name="Group 10">
            <a:extLst>
              <a:ext uri="{FF2B5EF4-FFF2-40B4-BE49-F238E27FC236}">
                <a16:creationId xmlns:a16="http://schemas.microsoft.com/office/drawing/2014/main" id="{D0C2729A-59F8-46A4-9AAA-7665E5966E2D}"/>
              </a:ext>
            </a:extLst>
          </p:cNvPr>
          <p:cNvGrpSpPr>
            <a:grpSpLocks noChangeAspect="1"/>
          </p:cNvGrpSpPr>
          <p:nvPr/>
        </p:nvGrpSpPr>
        <p:grpSpPr>
          <a:xfrm rot="16200000" flipH="1">
            <a:off x="-1714500" y="1714500"/>
            <a:ext cx="6858000" cy="3429000"/>
            <a:chOff x="0" y="0"/>
            <a:chExt cx="2880000" cy="1440000"/>
          </a:xfrm>
        </p:grpSpPr>
        <p:sp>
          <p:nvSpPr>
            <p:cNvPr id="13" name="Rectangle 12">
              <a:extLst>
                <a:ext uri="{FF2B5EF4-FFF2-40B4-BE49-F238E27FC236}">
                  <a16:creationId xmlns:a16="http://schemas.microsoft.com/office/drawing/2014/main" id="{83EBBB96-590D-4704-87AD-A00AE2424DE8}"/>
                </a:ext>
              </a:extLst>
            </p:cNvPr>
            <p:cNvSpPr/>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4" name="Rectangle 13">
              <a:extLst>
                <a:ext uri="{FF2B5EF4-FFF2-40B4-BE49-F238E27FC236}">
                  <a16:creationId xmlns:a16="http://schemas.microsoft.com/office/drawing/2014/main" id="{889BAB7D-5298-40B9-910B-136D0C6A9934}"/>
                </a:ext>
              </a:extLst>
            </p:cNvPr>
            <p:cNvSpPr/>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12" name="Rectangle 11">
            <a:extLst>
              <a:ext uri="{FF2B5EF4-FFF2-40B4-BE49-F238E27FC236}">
                <a16:creationId xmlns:a16="http://schemas.microsoft.com/office/drawing/2014/main" id="{F323EA00-E168-4864-883B-358A7CDF9153}"/>
              </a:ext>
            </a:extLst>
          </p:cNvPr>
          <p:cNvSpPr>
            <a:spLocks noChangeAspect="1"/>
          </p:cNvSpPr>
          <p:nvPr/>
        </p:nvSpPr>
        <p:spPr>
          <a:xfrm rot="10800000">
            <a:off x="5602287" y="268286"/>
            <a:ext cx="6589713" cy="6589713"/>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8" name="Rectangle 17">
            <a:extLst>
              <a:ext uri="{FF2B5EF4-FFF2-40B4-BE49-F238E27FC236}">
                <a16:creationId xmlns:a16="http://schemas.microsoft.com/office/drawing/2014/main" id="{CA4F2DFA-2F27-43FB-B08C-0787FA44B0D1}"/>
              </a:ext>
            </a:extLst>
          </p:cNvPr>
          <p:cNvSpPr>
            <a:spLocks noChangeAspect="1"/>
          </p:cNvSpPr>
          <p:nvPr/>
        </p:nvSpPr>
        <p:spPr>
          <a:xfrm>
            <a:off x="0" y="0"/>
            <a:ext cx="6589713" cy="6589713"/>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9" name="Rectangle 18">
            <a:extLst>
              <a:ext uri="{FF2B5EF4-FFF2-40B4-BE49-F238E27FC236}">
                <a16:creationId xmlns:a16="http://schemas.microsoft.com/office/drawing/2014/main" id="{7D750354-CD8D-4A3B-A7AC-04622BCB0499}"/>
              </a:ext>
            </a:extLst>
          </p:cNvPr>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2" name="Title 1">
            <a:extLst>
              <a:ext uri="{FF2B5EF4-FFF2-40B4-BE49-F238E27FC236}">
                <a16:creationId xmlns:a16="http://schemas.microsoft.com/office/drawing/2014/main" id="{7F3ED3C6-DA43-4D1C-9056-407A4FB1C6AB}"/>
              </a:ext>
            </a:extLst>
          </p:cNvPr>
          <p:cNvSpPr>
            <a:spLocks noGrp="1"/>
          </p:cNvSpPr>
          <p:nvPr>
            <p:ph type="title"/>
          </p:nvPr>
        </p:nvSpPr>
        <p:spPr>
          <a:xfrm>
            <a:off x="550863" y="549276"/>
            <a:ext cx="11090275" cy="5759450"/>
          </a:xfrm>
        </p:spPr>
        <p:txBody>
          <a:bodyPr/>
          <a:lstStyle>
            <a:lvl1pPr>
              <a:defRPr sz="8800"/>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720CEB41-E921-45ED-951A-861E31E01336}"/>
              </a:ext>
            </a:extLst>
          </p:cNvPr>
          <p:cNvSpPr>
            <a:spLocks noGrp="1"/>
          </p:cNvSpPr>
          <p:nvPr>
            <p:ph type="dt" sz="half" idx="10"/>
          </p:nvPr>
        </p:nvSpPr>
        <p:spPr/>
        <p:txBody>
          <a:bodyPr/>
          <a:lstStyle/>
          <a:p>
            <a:fld id="{7CF0BCE0-945C-4FDF-95A1-2149B1FF5B83}" type="datetimeFigureOut">
              <a:rPr lang="en-US" smtClean="0"/>
              <a:t>3/6/2024</a:t>
            </a:fld>
            <a:endParaRPr lang="en-US"/>
          </a:p>
        </p:txBody>
      </p:sp>
      <p:sp>
        <p:nvSpPr>
          <p:cNvPr id="4" name="Footer Placeholder 3">
            <a:extLst>
              <a:ext uri="{FF2B5EF4-FFF2-40B4-BE49-F238E27FC236}">
                <a16:creationId xmlns:a16="http://schemas.microsoft.com/office/drawing/2014/main" id="{8F6B422D-769C-4E63-8763-ABBB885007E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D38FB6F-2D68-40C0-B628-142011F34A01}"/>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396237679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5ED88E92-14F3-4B58-9E48-1D79E139A89E}"/>
              </a:ext>
            </a:extLst>
          </p:cNvPr>
          <p:cNvGrpSpPr/>
          <p:nvPr/>
        </p:nvGrpSpPr>
        <p:grpSpPr>
          <a:xfrm>
            <a:off x="0" y="0"/>
            <a:ext cx="12191999" cy="6861600"/>
            <a:chOff x="1" y="0"/>
            <a:chExt cx="12191999" cy="6861600"/>
          </a:xfrm>
        </p:grpSpPr>
        <p:sp>
          <p:nvSpPr>
            <p:cNvPr id="6" name="Rectangle 5">
              <a:extLst>
                <a:ext uri="{FF2B5EF4-FFF2-40B4-BE49-F238E27FC236}">
                  <a16:creationId xmlns:a16="http://schemas.microsoft.com/office/drawing/2014/main" id="{A6466AE7-32B6-4334-AF41-B9387E6726C5}"/>
                </a:ext>
              </a:extLst>
            </p:cNvPr>
            <p:cNvSpPr>
              <a:spLocks noChangeAspect="1"/>
            </p:cNvSpPr>
            <p:nvPr/>
          </p:nvSpPr>
          <p:spPr>
            <a:xfrm rot="16200000">
              <a:off x="1" y="1640114"/>
              <a:ext cx="5217886" cy="5217886"/>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7" name="Oval 6">
              <a:extLst>
                <a:ext uri="{FF2B5EF4-FFF2-40B4-BE49-F238E27FC236}">
                  <a16:creationId xmlns:a16="http://schemas.microsoft.com/office/drawing/2014/main" id="{659C09F8-90CD-443F-9AA1-D08C56A605BB}"/>
                </a:ext>
              </a:extLst>
            </p:cNvPr>
            <p:cNvSpPr>
              <a:spLocks noChangeAspect="1"/>
            </p:cNvSpPr>
            <p:nvPr/>
          </p:nvSpPr>
          <p:spPr>
            <a:xfrm>
              <a:off x="6384514" y="0"/>
              <a:ext cx="4320000" cy="4320000"/>
            </a:xfrm>
            <a:prstGeom prst="ellipse">
              <a:avLst/>
            </a:prstGeom>
            <a:solidFill>
              <a:schemeClr val="accent3">
                <a:alpha val="96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8" name="Oval 7">
              <a:extLst>
                <a:ext uri="{FF2B5EF4-FFF2-40B4-BE49-F238E27FC236}">
                  <a16:creationId xmlns:a16="http://schemas.microsoft.com/office/drawing/2014/main" id="{DC7304AB-BE7D-45AC-A876-4A24543AE5B3}"/>
                </a:ext>
              </a:extLst>
            </p:cNvPr>
            <p:cNvSpPr>
              <a:spLocks noChangeAspect="1"/>
            </p:cNvSpPr>
            <p:nvPr/>
          </p:nvSpPr>
          <p:spPr>
            <a:xfrm>
              <a:off x="6119057" y="1230054"/>
              <a:ext cx="5506886" cy="5506886"/>
            </a:xfrm>
            <a:prstGeom prst="ellipse">
              <a:avLst/>
            </a:prstGeom>
            <a:solidFill>
              <a:schemeClr val="accent2">
                <a:alpha val="6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grpSp>
          <p:nvGrpSpPr>
            <p:cNvPr id="9" name="Group 8">
              <a:extLst>
                <a:ext uri="{FF2B5EF4-FFF2-40B4-BE49-F238E27FC236}">
                  <a16:creationId xmlns:a16="http://schemas.microsoft.com/office/drawing/2014/main" id="{8E11922B-DDB3-46D7-B1BD-C1CCDB3C42E3}"/>
                </a:ext>
              </a:extLst>
            </p:cNvPr>
            <p:cNvGrpSpPr>
              <a:grpSpLocks noChangeAspect="1"/>
            </p:cNvGrpSpPr>
            <p:nvPr/>
          </p:nvGrpSpPr>
          <p:grpSpPr>
            <a:xfrm>
              <a:off x="690092" y="0"/>
              <a:ext cx="10800000" cy="6858000"/>
              <a:chOff x="2328000" y="0"/>
              <a:chExt cx="2880000" cy="1440000"/>
            </a:xfrm>
          </p:grpSpPr>
          <p:sp>
            <p:nvSpPr>
              <p:cNvPr id="14" name="Rectangle 13">
                <a:extLst>
                  <a:ext uri="{FF2B5EF4-FFF2-40B4-BE49-F238E27FC236}">
                    <a16:creationId xmlns:a16="http://schemas.microsoft.com/office/drawing/2014/main" id="{C580F8F6-E662-4BCD-AC9C-7E5DDBD5A773}"/>
                  </a:ext>
                </a:extLst>
              </p:cNvPr>
              <p:cNvSpPr/>
              <p:nvPr/>
            </p:nvSpPr>
            <p:spPr>
              <a:xfrm>
                <a:off x="376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5" name="Rectangle 14">
                <a:extLst>
                  <a:ext uri="{FF2B5EF4-FFF2-40B4-BE49-F238E27FC236}">
                    <a16:creationId xmlns:a16="http://schemas.microsoft.com/office/drawing/2014/main" id="{9A333FE5-ADB0-48EE-A1A6-9AA36DA343A2}"/>
                  </a:ext>
                </a:extLst>
              </p:cNvPr>
              <p:cNvSpPr/>
              <p:nvPr/>
            </p:nvSpPr>
            <p:spPr>
              <a:xfrm flipH="1">
                <a:off x="232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grpSp>
          <p:nvGrpSpPr>
            <p:cNvPr id="10" name="Group 9">
              <a:extLst>
                <a:ext uri="{FF2B5EF4-FFF2-40B4-BE49-F238E27FC236}">
                  <a16:creationId xmlns:a16="http://schemas.microsoft.com/office/drawing/2014/main" id="{0B09CD4F-6DF4-48AA-BD35-23E3F2A643F7}"/>
                </a:ext>
              </a:extLst>
            </p:cNvPr>
            <p:cNvGrpSpPr>
              <a:grpSpLocks noChangeAspect="1"/>
            </p:cNvGrpSpPr>
            <p:nvPr/>
          </p:nvGrpSpPr>
          <p:grpSpPr>
            <a:xfrm rot="5400000">
              <a:off x="7048499" y="1714500"/>
              <a:ext cx="6858000" cy="3429000"/>
              <a:chOff x="0" y="0"/>
              <a:chExt cx="2880000" cy="1440000"/>
            </a:xfrm>
          </p:grpSpPr>
          <p:sp>
            <p:nvSpPr>
              <p:cNvPr id="12" name="Rectangle 11">
                <a:extLst>
                  <a:ext uri="{FF2B5EF4-FFF2-40B4-BE49-F238E27FC236}">
                    <a16:creationId xmlns:a16="http://schemas.microsoft.com/office/drawing/2014/main" id="{02223219-ACCC-42F2-A1B4-E3C8C8AB12A4}"/>
                  </a:ext>
                </a:extLst>
              </p:cNvPr>
              <p:cNvSpPr/>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3" name="Rectangle 12">
                <a:extLst>
                  <a:ext uri="{FF2B5EF4-FFF2-40B4-BE49-F238E27FC236}">
                    <a16:creationId xmlns:a16="http://schemas.microsoft.com/office/drawing/2014/main" id="{1510B0E9-9BA0-4357-9E04-554C19BAAC89}"/>
                  </a:ext>
                </a:extLst>
              </p:cNvPr>
              <p:cNvSpPr/>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11" name="Rectangle 10">
              <a:extLst>
                <a:ext uri="{FF2B5EF4-FFF2-40B4-BE49-F238E27FC236}">
                  <a16:creationId xmlns:a16="http://schemas.microsoft.com/office/drawing/2014/main" id="{DF06DA80-525A-4C9E-A441-50630AA772A4}"/>
                </a:ext>
              </a:extLst>
            </p:cNvPr>
            <p:cNvSpPr>
              <a:spLocks noChangeAspect="1"/>
            </p:cNvSpPr>
            <p:nvPr/>
          </p:nvSpPr>
          <p:spPr>
            <a:xfrm rot="10800000">
              <a:off x="5602287" y="271887"/>
              <a:ext cx="6589713" cy="6589713"/>
            </a:xfrm>
            <a:prstGeom prst="rect">
              <a:avLst/>
            </a:prstGeom>
            <a:gradFill flip="none" rotWithShape="1">
              <a:gsLst>
                <a:gs pos="0">
                  <a:schemeClr val="accent3"/>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16" name="Rectangle 15">
            <a:extLst>
              <a:ext uri="{FF2B5EF4-FFF2-40B4-BE49-F238E27FC236}">
                <a16:creationId xmlns:a16="http://schemas.microsoft.com/office/drawing/2014/main" id="{E841E027-8E53-4FEB-8605-2124D85731CA}"/>
              </a:ext>
            </a:extLst>
          </p:cNvPr>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2" name="Date Placeholder 1">
            <a:extLst>
              <a:ext uri="{FF2B5EF4-FFF2-40B4-BE49-F238E27FC236}">
                <a16:creationId xmlns:a16="http://schemas.microsoft.com/office/drawing/2014/main" id="{7DD871A2-AE80-4408-AA95-DC60D132E9E3}"/>
              </a:ext>
            </a:extLst>
          </p:cNvPr>
          <p:cNvSpPr>
            <a:spLocks noGrp="1"/>
          </p:cNvSpPr>
          <p:nvPr>
            <p:ph type="dt" sz="half" idx="10"/>
          </p:nvPr>
        </p:nvSpPr>
        <p:spPr/>
        <p:txBody>
          <a:bodyPr/>
          <a:lstStyle/>
          <a:p>
            <a:fld id="{7CF0BCE0-945C-4FDF-95A1-2149B1FF5B83}" type="datetimeFigureOut">
              <a:rPr lang="en-US" smtClean="0"/>
              <a:t>3/6/2024</a:t>
            </a:fld>
            <a:endParaRPr lang="en-US"/>
          </a:p>
        </p:txBody>
      </p:sp>
      <p:sp>
        <p:nvSpPr>
          <p:cNvPr id="3" name="Footer Placeholder 2">
            <a:extLst>
              <a:ext uri="{FF2B5EF4-FFF2-40B4-BE49-F238E27FC236}">
                <a16:creationId xmlns:a16="http://schemas.microsoft.com/office/drawing/2014/main" id="{DDD122A1-7B97-4979-B319-1CE0A4A4978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6209A76-7DCD-477A-A6BA-EEA63FF94082}"/>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33867210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0D5C0F5C-A529-490C-8941-78F10C6A00D3}"/>
              </a:ext>
            </a:extLst>
          </p:cNvPr>
          <p:cNvGrpSpPr/>
          <p:nvPr/>
        </p:nvGrpSpPr>
        <p:grpSpPr>
          <a:xfrm flipH="1">
            <a:off x="0" y="0"/>
            <a:ext cx="12191999" cy="6858001"/>
            <a:chOff x="0" y="-2"/>
            <a:chExt cx="12191999" cy="6858001"/>
          </a:xfrm>
        </p:grpSpPr>
        <p:sp>
          <p:nvSpPr>
            <p:cNvPr id="9" name="Rectangle 8">
              <a:extLst>
                <a:ext uri="{FF2B5EF4-FFF2-40B4-BE49-F238E27FC236}">
                  <a16:creationId xmlns:a16="http://schemas.microsoft.com/office/drawing/2014/main" id="{14A8D739-B942-4545-9459-A6CAF0444D1F}"/>
                </a:ext>
              </a:extLst>
            </p:cNvPr>
            <p:cNvSpPr/>
            <p:nvPr/>
          </p:nvSpPr>
          <p:spPr>
            <a:xfrm>
              <a:off x="7995665" y="2562224"/>
              <a:ext cx="4196334" cy="4295775"/>
            </a:xfrm>
            <a:prstGeom prst="rect">
              <a:avLst/>
            </a:prstGeom>
            <a:gradFill flip="none" rotWithShape="1">
              <a:gsLst>
                <a:gs pos="0">
                  <a:schemeClr val="accent3">
                    <a:alpha val="40000"/>
                  </a:schemeClr>
                </a:gs>
                <a:gs pos="34000">
                  <a:schemeClr val="accent3">
                    <a:alpha val="20000"/>
                  </a:schemeClr>
                </a:gs>
                <a:gs pos="65000">
                  <a:schemeClr val="accent3">
                    <a:alpha val="0"/>
                  </a:schemeClr>
                </a:gs>
              </a:gsLst>
              <a:path path="circle">
                <a:fillToRect l="100000" t="100000"/>
              </a:path>
              <a:tileRect r="-100000" b="-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4BB38CCA-110B-4404-9363-BFFA76C096D2}"/>
                </a:ext>
              </a:extLst>
            </p:cNvPr>
            <p:cNvGrpSpPr/>
            <p:nvPr/>
          </p:nvGrpSpPr>
          <p:grpSpPr>
            <a:xfrm rot="16200000">
              <a:off x="2295528" y="-2295528"/>
              <a:ext cx="6858000" cy="11449051"/>
              <a:chOff x="0" y="2333625"/>
              <a:chExt cx="9515474" cy="3766109"/>
            </a:xfrm>
          </p:grpSpPr>
          <p:sp>
            <p:nvSpPr>
              <p:cNvPr id="20" name="Rectangle 19">
                <a:extLst>
                  <a:ext uri="{FF2B5EF4-FFF2-40B4-BE49-F238E27FC236}">
                    <a16:creationId xmlns:a16="http://schemas.microsoft.com/office/drawing/2014/main" id="{B223FE99-C58F-4A56-8F8E-2942FF74E4BD}"/>
                  </a:ext>
                </a:extLst>
              </p:cNvPr>
              <p:cNvSpPr/>
              <p:nvPr/>
            </p:nvSpPr>
            <p:spPr>
              <a:xfrm>
                <a:off x="4757737" y="2333625"/>
                <a:ext cx="4757737" cy="3766109"/>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DBBD4511-8AB6-4BD3-8410-7FB3EC8D42B2}"/>
                  </a:ext>
                </a:extLst>
              </p:cNvPr>
              <p:cNvSpPr/>
              <p:nvPr/>
            </p:nvSpPr>
            <p:spPr>
              <a:xfrm flipH="1">
                <a:off x="0" y="2333625"/>
                <a:ext cx="4757737" cy="3766109"/>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6A8CA067-2248-4BD3-B56E-2C014AEB2273}"/>
                </a:ext>
              </a:extLst>
            </p:cNvPr>
            <p:cNvGrpSpPr>
              <a:grpSpLocks noChangeAspect="1"/>
            </p:cNvGrpSpPr>
            <p:nvPr/>
          </p:nvGrpSpPr>
          <p:grpSpPr>
            <a:xfrm rot="5400000">
              <a:off x="3583369" y="-3583369"/>
              <a:ext cx="4713262" cy="11880000"/>
              <a:chOff x="1" y="0"/>
              <a:chExt cx="8305797" cy="6858000"/>
            </a:xfrm>
          </p:grpSpPr>
          <p:sp>
            <p:nvSpPr>
              <p:cNvPr id="18" name="Rectangle 17">
                <a:extLst>
                  <a:ext uri="{FF2B5EF4-FFF2-40B4-BE49-F238E27FC236}">
                    <a16:creationId xmlns:a16="http://schemas.microsoft.com/office/drawing/2014/main" id="{8C017B9B-2727-4255-8F80-9D4C2A5AE297}"/>
                  </a:ext>
                </a:extLst>
              </p:cNvPr>
              <p:cNvSpPr/>
              <p:nvPr/>
            </p:nvSpPr>
            <p:spPr>
              <a:xfrm>
                <a:off x="931" y="3429000"/>
                <a:ext cx="8304867" cy="3429000"/>
              </a:xfrm>
              <a:prstGeom prst="rect">
                <a:avLst/>
              </a:prstGeom>
              <a:gradFill flip="none" rotWithShape="1">
                <a:gsLst>
                  <a:gs pos="0">
                    <a:schemeClr val="accent3">
                      <a:alpha val="60000"/>
                    </a:schemeClr>
                  </a:gs>
                  <a:gs pos="63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693C5F16-BC47-4707-B6B7-DC5262ACDC51}"/>
                  </a:ext>
                </a:extLst>
              </p:cNvPr>
              <p:cNvSpPr/>
              <p:nvPr/>
            </p:nvSpPr>
            <p:spPr>
              <a:xfrm flipV="1">
                <a:off x="1" y="0"/>
                <a:ext cx="8304867" cy="3429000"/>
              </a:xfrm>
              <a:prstGeom prst="rect">
                <a:avLst/>
              </a:prstGeom>
              <a:gradFill flip="none" rotWithShape="1">
                <a:gsLst>
                  <a:gs pos="0">
                    <a:schemeClr val="accent3">
                      <a:alpha val="60000"/>
                    </a:schemeClr>
                  </a:gs>
                  <a:gs pos="63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2" name="Group 11">
              <a:extLst>
                <a:ext uri="{FF2B5EF4-FFF2-40B4-BE49-F238E27FC236}">
                  <a16:creationId xmlns:a16="http://schemas.microsoft.com/office/drawing/2014/main" id="{2E88FE13-0734-4BB3-B4D1-7C53A194DA84}"/>
                </a:ext>
              </a:extLst>
            </p:cNvPr>
            <p:cNvGrpSpPr/>
            <p:nvPr/>
          </p:nvGrpSpPr>
          <p:grpSpPr>
            <a:xfrm>
              <a:off x="2676525" y="0"/>
              <a:ext cx="9515473" cy="3766109"/>
              <a:chOff x="2333625" y="2433367"/>
              <a:chExt cx="9897159" cy="3766109"/>
            </a:xfrm>
          </p:grpSpPr>
          <p:sp>
            <p:nvSpPr>
              <p:cNvPr id="16" name="Rectangle 15">
                <a:extLst>
                  <a:ext uri="{FF2B5EF4-FFF2-40B4-BE49-F238E27FC236}">
                    <a16:creationId xmlns:a16="http://schemas.microsoft.com/office/drawing/2014/main" id="{5C9B7EF7-1EDF-4AC7-8E40-C2801783AC85}"/>
                  </a:ext>
                </a:extLst>
              </p:cNvPr>
              <p:cNvSpPr/>
              <p:nvPr/>
            </p:nvSpPr>
            <p:spPr>
              <a:xfrm>
                <a:off x="7282205" y="2433367"/>
                <a:ext cx="4948579" cy="3766109"/>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25CA0A0-9A3F-498E-983D-B3285EF5AD9A}"/>
                  </a:ext>
                </a:extLst>
              </p:cNvPr>
              <p:cNvSpPr/>
              <p:nvPr/>
            </p:nvSpPr>
            <p:spPr>
              <a:xfrm flipH="1">
                <a:off x="2333625" y="2433367"/>
                <a:ext cx="4948579" cy="3766109"/>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A5171814-E4F0-44B5-BC3F-588512210991}"/>
                </a:ext>
              </a:extLst>
            </p:cNvPr>
            <p:cNvGrpSpPr/>
            <p:nvPr/>
          </p:nvGrpSpPr>
          <p:grpSpPr>
            <a:xfrm>
              <a:off x="0" y="0"/>
              <a:ext cx="9515473" cy="3766109"/>
              <a:chOff x="0" y="2333625"/>
              <a:chExt cx="9515473" cy="3766109"/>
            </a:xfrm>
          </p:grpSpPr>
          <p:sp>
            <p:nvSpPr>
              <p:cNvPr id="14" name="Rectangle 13">
                <a:extLst>
                  <a:ext uri="{FF2B5EF4-FFF2-40B4-BE49-F238E27FC236}">
                    <a16:creationId xmlns:a16="http://schemas.microsoft.com/office/drawing/2014/main" id="{8E666ACD-EB1C-4732-971B-C3B26061DB82}"/>
                  </a:ext>
                </a:extLst>
              </p:cNvPr>
              <p:cNvSpPr/>
              <p:nvPr/>
            </p:nvSpPr>
            <p:spPr>
              <a:xfrm>
                <a:off x="4757737" y="2333625"/>
                <a:ext cx="4757736" cy="3766109"/>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A4E213B-7F96-44C1-90B3-B72E9387BF73}"/>
                  </a:ext>
                </a:extLst>
              </p:cNvPr>
              <p:cNvSpPr/>
              <p:nvPr/>
            </p:nvSpPr>
            <p:spPr>
              <a:xfrm flipH="1">
                <a:off x="0" y="2333625"/>
                <a:ext cx="4757736" cy="3766109"/>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2" name="Rectangle 21">
            <a:extLst>
              <a:ext uri="{FF2B5EF4-FFF2-40B4-BE49-F238E27FC236}">
                <a16:creationId xmlns:a16="http://schemas.microsoft.com/office/drawing/2014/main" id="{BFE392AA-35E5-40E5-9309-284A0C541061}"/>
              </a:ext>
            </a:extLst>
          </p:cNvPr>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2" name="Title 1">
            <a:extLst>
              <a:ext uri="{FF2B5EF4-FFF2-40B4-BE49-F238E27FC236}">
                <a16:creationId xmlns:a16="http://schemas.microsoft.com/office/drawing/2014/main" id="{71A8188C-9713-46E1-AA5C-C84FE515F3A2}"/>
              </a:ext>
            </a:extLst>
          </p:cNvPr>
          <p:cNvSpPr>
            <a:spLocks noGrp="1"/>
          </p:cNvSpPr>
          <p:nvPr>
            <p:ph type="title"/>
          </p:nvPr>
        </p:nvSpPr>
        <p:spPr>
          <a:xfrm>
            <a:off x="539999" y="540000"/>
            <a:ext cx="4511425" cy="2771774"/>
          </a:xfrm>
        </p:spPr>
        <p:txBody>
          <a:bodyPr anchor="t"/>
          <a:lstStyle>
            <a:lvl1pPr>
              <a:defRPr sz="6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9E192CC-893A-4A84-A7E9-F389D83F0B16}"/>
              </a:ext>
            </a:extLst>
          </p:cNvPr>
          <p:cNvSpPr>
            <a:spLocks noGrp="1"/>
          </p:cNvSpPr>
          <p:nvPr>
            <p:ph idx="1"/>
          </p:nvPr>
        </p:nvSpPr>
        <p:spPr>
          <a:xfrm>
            <a:off x="5232400" y="540000"/>
            <a:ext cx="6408736" cy="5759450"/>
          </a:xfrm>
        </p:spPr>
        <p:txBody>
          <a:bodyPr/>
          <a:lstStyle>
            <a:lvl1pPr>
              <a:defRPr sz="3200"/>
            </a:lvl1pPr>
            <a:lvl2pPr>
              <a:defRPr sz="24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86CC7765-7D44-43DD-A1DF-419D3E1C625F}"/>
              </a:ext>
            </a:extLst>
          </p:cNvPr>
          <p:cNvSpPr>
            <a:spLocks noGrp="1"/>
          </p:cNvSpPr>
          <p:nvPr>
            <p:ph type="body" sz="half" idx="2"/>
          </p:nvPr>
        </p:nvSpPr>
        <p:spPr>
          <a:xfrm>
            <a:off x="540000" y="3536950"/>
            <a:ext cx="4511426" cy="2771775"/>
          </a:xfrm>
        </p:spPr>
        <p:txBody>
          <a:bodyPr/>
          <a:lstStyle>
            <a:lvl1pPr marL="0" indent="0">
              <a:buNone/>
              <a:defRPr sz="1600" cap="all" spc="300"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6D36875-AFB0-4905-8C9E-A72B4F59775E}"/>
              </a:ext>
            </a:extLst>
          </p:cNvPr>
          <p:cNvSpPr>
            <a:spLocks noGrp="1"/>
          </p:cNvSpPr>
          <p:nvPr>
            <p:ph type="dt" sz="half" idx="10"/>
          </p:nvPr>
        </p:nvSpPr>
        <p:spPr/>
        <p:txBody>
          <a:bodyPr/>
          <a:lstStyle/>
          <a:p>
            <a:fld id="{7CF0BCE0-945C-4FDF-95A1-2149B1FF5B83}" type="datetimeFigureOut">
              <a:rPr lang="en-US" smtClean="0"/>
              <a:t>3/6/2024</a:t>
            </a:fld>
            <a:endParaRPr lang="en-US"/>
          </a:p>
        </p:txBody>
      </p:sp>
      <p:sp>
        <p:nvSpPr>
          <p:cNvPr id="6" name="Footer Placeholder 5">
            <a:extLst>
              <a:ext uri="{FF2B5EF4-FFF2-40B4-BE49-F238E27FC236}">
                <a16:creationId xmlns:a16="http://schemas.microsoft.com/office/drawing/2014/main" id="{25437ABF-7E70-4E45-A67B-C503BF1820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8016CA-2983-47BF-BA09-2130A40C8763}"/>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166814887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D97E00A2-2906-4C97-9D1F-C789D3ADD373}"/>
              </a:ext>
            </a:extLst>
          </p:cNvPr>
          <p:cNvGrpSpPr/>
          <p:nvPr/>
        </p:nvGrpSpPr>
        <p:grpSpPr>
          <a:xfrm rot="10800000">
            <a:off x="1392000" y="0"/>
            <a:ext cx="10800000" cy="6858000"/>
            <a:chOff x="0" y="0"/>
            <a:chExt cx="10800000" cy="6858000"/>
          </a:xfrm>
        </p:grpSpPr>
        <p:sp>
          <p:nvSpPr>
            <p:cNvPr id="9" name="Rectangle 8">
              <a:extLst>
                <a:ext uri="{FF2B5EF4-FFF2-40B4-BE49-F238E27FC236}">
                  <a16:creationId xmlns:a16="http://schemas.microsoft.com/office/drawing/2014/main" id="{59CE8EF9-87D6-47FD-B7D3-2D48D8E48AC3}"/>
                </a:ext>
              </a:extLst>
            </p:cNvPr>
            <p:cNvSpPr/>
            <p:nvPr/>
          </p:nvSpPr>
          <p:spPr>
            <a:xfrm>
              <a:off x="5400000" y="0"/>
              <a:ext cx="5400000" cy="6858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0" name="Rectangle 9">
              <a:extLst>
                <a:ext uri="{FF2B5EF4-FFF2-40B4-BE49-F238E27FC236}">
                  <a16:creationId xmlns:a16="http://schemas.microsoft.com/office/drawing/2014/main" id="{6784998E-9D37-4D0D-889A-C67531E5295C}"/>
                </a:ext>
              </a:extLst>
            </p:cNvPr>
            <p:cNvSpPr/>
            <p:nvPr/>
          </p:nvSpPr>
          <p:spPr>
            <a:xfrm flipH="1">
              <a:off x="0" y="0"/>
              <a:ext cx="5400000" cy="6858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grpSp>
        <p:nvGrpSpPr>
          <p:cNvPr id="11" name="Group 10">
            <a:extLst>
              <a:ext uri="{FF2B5EF4-FFF2-40B4-BE49-F238E27FC236}">
                <a16:creationId xmlns:a16="http://schemas.microsoft.com/office/drawing/2014/main" id="{8B575B0B-C502-438E-967C-64D268031426}"/>
              </a:ext>
            </a:extLst>
          </p:cNvPr>
          <p:cNvGrpSpPr>
            <a:grpSpLocks noChangeAspect="1"/>
          </p:cNvGrpSpPr>
          <p:nvPr/>
        </p:nvGrpSpPr>
        <p:grpSpPr>
          <a:xfrm rot="16200000" flipH="1">
            <a:off x="-1714500" y="1714500"/>
            <a:ext cx="6858000" cy="3429000"/>
            <a:chOff x="0" y="0"/>
            <a:chExt cx="2880000" cy="1440000"/>
          </a:xfrm>
        </p:grpSpPr>
        <p:sp>
          <p:nvSpPr>
            <p:cNvPr id="12" name="Rectangle 11">
              <a:extLst>
                <a:ext uri="{FF2B5EF4-FFF2-40B4-BE49-F238E27FC236}">
                  <a16:creationId xmlns:a16="http://schemas.microsoft.com/office/drawing/2014/main" id="{4FC29931-00EB-4F74-BE4C-172A4C282A26}"/>
                </a:ext>
              </a:extLst>
            </p:cNvPr>
            <p:cNvSpPr/>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3" name="Rectangle 12">
              <a:extLst>
                <a:ext uri="{FF2B5EF4-FFF2-40B4-BE49-F238E27FC236}">
                  <a16:creationId xmlns:a16="http://schemas.microsoft.com/office/drawing/2014/main" id="{989B4C87-FDD3-406D-BE06-3ABF69905E03}"/>
                </a:ext>
              </a:extLst>
            </p:cNvPr>
            <p:cNvSpPr/>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14" name="Rectangle 13">
            <a:extLst>
              <a:ext uri="{FF2B5EF4-FFF2-40B4-BE49-F238E27FC236}">
                <a16:creationId xmlns:a16="http://schemas.microsoft.com/office/drawing/2014/main" id="{FD817A89-A0E1-4190-90AE-0571E6CE8FC6}"/>
              </a:ext>
            </a:extLst>
          </p:cNvPr>
          <p:cNvSpPr>
            <a:spLocks noChangeAspect="1"/>
          </p:cNvSpPr>
          <p:nvPr/>
        </p:nvSpPr>
        <p:spPr>
          <a:xfrm rot="10800000">
            <a:off x="5602287" y="268286"/>
            <a:ext cx="6589713" cy="6589713"/>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5" name="Rectangle 14">
            <a:extLst>
              <a:ext uri="{FF2B5EF4-FFF2-40B4-BE49-F238E27FC236}">
                <a16:creationId xmlns:a16="http://schemas.microsoft.com/office/drawing/2014/main" id="{4FD20388-C666-4992-920D-5F034214950C}"/>
              </a:ext>
            </a:extLst>
          </p:cNvPr>
          <p:cNvSpPr>
            <a:spLocks noChangeAspect="1"/>
          </p:cNvSpPr>
          <p:nvPr/>
        </p:nvSpPr>
        <p:spPr>
          <a:xfrm>
            <a:off x="0" y="0"/>
            <a:ext cx="6589713" cy="6589713"/>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6" name="Rectangle 15">
            <a:extLst>
              <a:ext uri="{FF2B5EF4-FFF2-40B4-BE49-F238E27FC236}">
                <a16:creationId xmlns:a16="http://schemas.microsoft.com/office/drawing/2014/main" id="{FCAB0CC3-A07E-43B8-9B34-0A67C1806DE1}"/>
              </a:ext>
            </a:extLst>
          </p:cNvPr>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2" name="Title 1">
            <a:extLst>
              <a:ext uri="{FF2B5EF4-FFF2-40B4-BE49-F238E27FC236}">
                <a16:creationId xmlns:a16="http://schemas.microsoft.com/office/drawing/2014/main" id="{F91800A6-9706-4B81-B957-C950A5F77490}"/>
              </a:ext>
            </a:extLst>
          </p:cNvPr>
          <p:cNvSpPr>
            <a:spLocks noGrp="1"/>
          </p:cNvSpPr>
          <p:nvPr>
            <p:ph type="title"/>
          </p:nvPr>
        </p:nvSpPr>
        <p:spPr>
          <a:xfrm>
            <a:off x="539999" y="540000"/>
            <a:ext cx="4511425" cy="2771774"/>
          </a:xfrm>
        </p:spPr>
        <p:txBody>
          <a:bodyPr anchor="t"/>
          <a:lstStyle>
            <a:lvl1pPr>
              <a:defRPr sz="60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CA17652B-AA0D-4574-AF1D-7F7442D84B0B}"/>
              </a:ext>
            </a:extLst>
          </p:cNvPr>
          <p:cNvSpPr>
            <a:spLocks noGrp="1"/>
          </p:cNvSpPr>
          <p:nvPr>
            <p:ph type="pic" idx="1"/>
          </p:nvPr>
        </p:nvSpPr>
        <p:spPr>
          <a:xfrm>
            <a:off x="5232400" y="549275"/>
            <a:ext cx="6408736" cy="57594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ECA19547-D24B-4BD1-8C26-318450B171B3}"/>
              </a:ext>
            </a:extLst>
          </p:cNvPr>
          <p:cNvSpPr>
            <a:spLocks noGrp="1"/>
          </p:cNvSpPr>
          <p:nvPr>
            <p:ph type="body" sz="half" idx="2"/>
          </p:nvPr>
        </p:nvSpPr>
        <p:spPr>
          <a:xfrm>
            <a:off x="539999" y="3536950"/>
            <a:ext cx="4511425" cy="2771774"/>
          </a:xfrm>
        </p:spPr>
        <p:txBody>
          <a:bodyPr/>
          <a:lstStyle>
            <a:lvl1pPr marL="0" indent="0">
              <a:buNone/>
              <a:defRPr sz="1600" cap="all" spc="300"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C3A22E6-7E01-4547-8555-B2C197543921}"/>
              </a:ext>
            </a:extLst>
          </p:cNvPr>
          <p:cNvSpPr>
            <a:spLocks noGrp="1"/>
          </p:cNvSpPr>
          <p:nvPr>
            <p:ph type="dt" sz="half" idx="10"/>
          </p:nvPr>
        </p:nvSpPr>
        <p:spPr/>
        <p:txBody>
          <a:bodyPr/>
          <a:lstStyle/>
          <a:p>
            <a:fld id="{7CF0BCE0-945C-4FDF-95A1-2149B1FF5B83}" type="datetimeFigureOut">
              <a:rPr lang="en-US" smtClean="0"/>
              <a:t>3/6/2024</a:t>
            </a:fld>
            <a:endParaRPr lang="en-US"/>
          </a:p>
        </p:txBody>
      </p:sp>
      <p:sp>
        <p:nvSpPr>
          <p:cNvPr id="6" name="Footer Placeholder 5">
            <a:extLst>
              <a:ext uri="{FF2B5EF4-FFF2-40B4-BE49-F238E27FC236}">
                <a16:creationId xmlns:a16="http://schemas.microsoft.com/office/drawing/2014/main" id="{A90F6BEC-98F3-43FE-BA9B-B046D8917FF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D2FAF54-57F0-46F9-A1BA-B554E14017DF}"/>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32735576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90CC2-D624-983B-2988-CC8FD1607D5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9625436-0B0C-CB5D-4A1F-DAE1E4CDC8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4C1BC6B-840A-F2A0-6ED9-0F219445A85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9576B89-01DE-B9A0-8908-DF892A1F886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993B7AD-5B75-6D1E-6207-20E9F74EDE1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65FCCAB-CFF5-EC17-290B-E142E3BF70D3}"/>
              </a:ext>
            </a:extLst>
          </p:cNvPr>
          <p:cNvSpPr>
            <a:spLocks noGrp="1"/>
          </p:cNvSpPr>
          <p:nvPr>
            <p:ph type="dt" sz="half" idx="10"/>
          </p:nvPr>
        </p:nvSpPr>
        <p:spPr/>
        <p:txBody>
          <a:bodyPr/>
          <a:lstStyle/>
          <a:p>
            <a:fld id="{EF136476-E71B-4F68-B430-FB90A4F8DB30}" type="datetimeFigureOut">
              <a:rPr lang="en-US" smtClean="0"/>
              <a:t>3/6/2024</a:t>
            </a:fld>
            <a:endParaRPr lang="en-US"/>
          </a:p>
        </p:txBody>
      </p:sp>
      <p:sp>
        <p:nvSpPr>
          <p:cNvPr id="8" name="Footer Placeholder 7">
            <a:extLst>
              <a:ext uri="{FF2B5EF4-FFF2-40B4-BE49-F238E27FC236}">
                <a16:creationId xmlns:a16="http://schemas.microsoft.com/office/drawing/2014/main" id="{55E0F39C-B2B0-F369-68B6-9B79D2628F9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D7023A7-6997-BCE3-079B-AD3318F623DA}"/>
              </a:ext>
            </a:extLst>
          </p:cNvPr>
          <p:cNvSpPr>
            <a:spLocks noGrp="1"/>
          </p:cNvSpPr>
          <p:nvPr>
            <p:ph type="sldNum" sz="quarter" idx="12"/>
          </p:nvPr>
        </p:nvSpPr>
        <p:spPr/>
        <p:txBody>
          <a:bodyPr/>
          <a:lstStyle/>
          <a:p>
            <a:fld id="{1D85B884-94C6-4518-A4F8-9593D7D776ED}" type="slidenum">
              <a:rPr lang="en-US" smtClean="0"/>
              <a:t>‹#›</a:t>
            </a:fld>
            <a:endParaRPr lang="en-US"/>
          </a:p>
        </p:txBody>
      </p:sp>
    </p:spTree>
    <p:extLst>
      <p:ext uri="{BB962C8B-B14F-4D97-AF65-F5344CB8AC3E}">
        <p14:creationId xmlns:p14="http://schemas.microsoft.com/office/powerpoint/2010/main" val="294310939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C461672-F18A-4768-9850-0531FD3720BA}"/>
              </a:ext>
            </a:extLst>
          </p:cNvPr>
          <p:cNvGrpSpPr/>
          <p:nvPr/>
        </p:nvGrpSpPr>
        <p:grpSpPr>
          <a:xfrm rot="10800000">
            <a:off x="5921828" y="2876440"/>
            <a:ext cx="6270171" cy="3981559"/>
            <a:chOff x="0" y="0"/>
            <a:chExt cx="10800000" cy="6858000"/>
          </a:xfrm>
        </p:grpSpPr>
        <p:sp>
          <p:nvSpPr>
            <p:cNvPr id="8" name="Rectangle 7">
              <a:extLst>
                <a:ext uri="{FF2B5EF4-FFF2-40B4-BE49-F238E27FC236}">
                  <a16:creationId xmlns:a16="http://schemas.microsoft.com/office/drawing/2014/main" id="{9FA73898-D78C-45F9-AFC1-2AB16F6725C2}"/>
                </a:ext>
              </a:extLst>
            </p:cNvPr>
            <p:cNvSpPr/>
            <p:nvPr/>
          </p:nvSpPr>
          <p:spPr>
            <a:xfrm>
              <a:off x="5400000" y="0"/>
              <a:ext cx="5400000" cy="6858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9" name="Rectangle 8">
              <a:extLst>
                <a:ext uri="{FF2B5EF4-FFF2-40B4-BE49-F238E27FC236}">
                  <a16:creationId xmlns:a16="http://schemas.microsoft.com/office/drawing/2014/main" id="{4FC423E3-700B-43D6-A2CB-F3C871632C20}"/>
                </a:ext>
              </a:extLst>
            </p:cNvPr>
            <p:cNvSpPr/>
            <p:nvPr/>
          </p:nvSpPr>
          <p:spPr>
            <a:xfrm flipH="1">
              <a:off x="0" y="0"/>
              <a:ext cx="5400000" cy="6858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grpSp>
        <p:nvGrpSpPr>
          <p:cNvPr id="10" name="Group 9">
            <a:extLst>
              <a:ext uri="{FF2B5EF4-FFF2-40B4-BE49-F238E27FC236}">
                <a16:creationId xmlns:a16="http://schemas.microsoft.com/office/drawing/2014/main" id="{82F05B2A-1EC7-4131-B899-C7ECB9A502EB}"/>
              </a:ext>
            </a:extLst>
          </p:cNvPr>
          <p:cNvGrpSpPr>
            <a:grpSpLocks noChangeAspect="1"/>
          </p:cNvGrpSpPr>
          <p:nvPr/>
        </p:nvGrpSpPr>
        <p:grpSpPr>
          <a:xfrm flipH="1">
            <a:off x="0" y="-1"/>
            <a:ext cx="9361714" cy="4680857"/>
            <a:chOff x="0" y="0"/>
            <a:chExt cx="2880000" cy="1440000"/>
          </a:xfrm>
        </p:grpSpPr>
        <p:sp>
          <p:nvSpPr>
            <p:cNvPr id="11" name="Rectangle 10">
              <a:extLst>
                <a:ext uri="{FF2B5EF4-FFF2-40B4-BE49-F238E27FC236}">
                  <a16:creationId xmlns:a16="http://schemas.microsoft.com/office/drawing/2014/main" id="{97711D4C-4FFE-4151-B53D-60890F0F5827}"/>
                </a:ext>
              </a:extLst>
            </p:cNvPr>
            <p:cNvSpPr/>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2" name="Rectangle 11">
              <a:extLst>
                <a:ext uri="{FF2B5EF4-FFF2-40B4-BE49-F238E27FC236}">
                  <a16:creationId xmlns:a16="http://schemas.microsoft.com/office/drawing/2014/main" id="{F69D6393-413D-4151-BC2C-43161BE4A799}"/>
                </a:ext>
              </a:extLst>
            </p:cNvPr>
            <p:cNvSpPr/>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13" name="Rectangle 12">
            <a:extLst>
              <a:ext uri="{FF2B5EF4-FFF2-40B4-BE49-F238E27FC236}">
                <a16:creationId xmlns:a16="http://schemas.microsoft.com/office/drawing/2014/main" id="{A96370B9-6459-4B05-9A8B-A9E7FA8966CD}"/>
              </a:ext>
            </a:extLst>
          </p:cNvPr>
          <p:cNvSpPr>
            <a:spLocks noChangeAspect="1"/>
          </p:cNvSpPr>
          <p:nvPr/>
        </p:nvSpPr>
        <p:spPr>
          <a:xfrm rot="10800000">
            <a:off x="8430794" y="3096793"/>
            <a:ext cx="3761205" cy="3761205"/>
          </a:xfrm>
          <a:prstGeom prst="rect">
            <a:avLst/>
          </a:prstGeom>
          <a:gradFill flip="none" rotWithShape="1">
            <a:gsLst>
              <a:gs pos="0">
                <a:schemeClr val="accent1">
                  <a:alpha val="4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4" name="Rectangle 13">
            <a:extLst>
              <a:ext uri="{FF2B5EF4-FFF2-40B4-BE49-F238E27FC236}">
                <a16:creationId xmlns:a16="http://schemas.microsoft.com/office/drawing/2014/main" id="{DA3AC0C6-74C3-4E55-AA42-A9F1A4B1B210}"/>
              </a:ext>
            </a:extLst>
          </p:cNvPr>
          <p:cNvSpPr>
            <a:spLocks noChangeAspect="1"/>
          </p:cNvSpPr>
          <p:nvPr/>
        </p:nvSpPr>
        <p:spPr>
          <a:xfrm>
            <a:off x="0" y="0"/>
            <a:ext cx="6589713" cy="6589713"/>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5" name="Rectangle 14">
            <a:extLst>
              <a:ext uri="{FF2B5EF4-FFF2-40B4-BE49-F238E27FC236}">
                <a16:creationId xmlns:a16="http://schemas.microsoft.com/office/drawing/2014/main" id="{132C27A4-86D3-4C83-8022-E37A8672A993}"/>
              </a:ext>
            </a:extLst>
          </p:cNvPr>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2" name="Title 1">
            <a:extLst>
              <a:ext uri="{FF2B5EF4-FFF2-40B4-BE49-F238E27FC236}">
                <a16:creationId xmlns:a16="http://schemas.microsoft.com/office/drawing/2014/main" id="{88F1FF59-E1BE-4475-953B-5BF6FBC10C57}"/>
              </a:ext>
            </a:extLst>
          </p:cNvPr>
          <p:cNvSpPr>
            <a:spLocks noGrp="1"/>
          </p:cNvSpPr>
          <p:nvPr>
            <p:ph type="title"/>
          </p:nvPr>
        </p:nvSpPr>
        <p:spPr>
          <a:xfrm>
            <a:off x="540000" y="540000"/>
            <a:ext cx="11090273" cy="1800224"/>
          </a:xfrm>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F8F1F045-44C5-4165-A640-4E4D33A59580}"/>
              </a:ext>
            </a:extLst>
          </p:cNvPr>
          <p:cNvSpPr>
            <a:spLocks noGrp="1"/>
          </p:cNvSpPr>
          <p:nvPr>
            <p:ph type="body" orient="vert" idx="1"/>
          </p:nvPr>
        </p:nvSpPr>
        <p:spPr>
          <a:xfrm>
            <a:off x="540000" y="2528887"/>
            <a:ext cx="11090276" cy="37798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A517047A-D05B-44E9-A240-BDB881C4296A}"/>
              </a:ext>
            </a:extLst>
          </p:cNvPr>
          <p:cNvSpPr>
            <a:spLocks noGrp="1"/>
          </p:cNvSpPr>
          <p:nvPr>
            <p:ph type="dt" sz="half" idx="10"/>
          </p:nvPr>
        </p:nvSpPr>
        <p:spPr/>
        <p:txBody>
          <a:bodyPr/>
          <a:lstStyle/>
          <a:p>
            <a:fld id="{7CF0BCE0-945C-4FDF-95A1-2149B1FF5B83}" type="datetimeFigureOut">
              <a:rPr lang="en-US" smtClean="0"/>
              <a:t>3/6/2024</a:t>
            </a:fld>
            <a:endParaRPr lang="en-US"/>
          </a:p>
        </p:txBody>
      </p:sp>
      <p:sp>
        <p:nvSpPr>
          <p:cNvPr id="5" name="Footer Placeholder 4">
            <a:extLst>
              <a:ext uri="{FF2B5EF4-FFF2-40B4-BE49-F238E27FC236}">
                <a16:creationId xmlns:a16="http://schemas.microsoft.com/office/drawing/2014/main" id="{7FDCB2E8-A68D-478D-A728-C9612848C8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7E4F1D-3280-4DB5-B2E0-DA7F10717EB4}"/>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82659080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3C627D45-FE54-49FF-A37F-6206993AEFD8}"/>
              </a:ext>
            </a:extLst>
          </p:cNvPr>
          <p:cNvGrpSpPr/>
          <p:nvPr/>
        </p:nvGrpSpPr>
        <p:grpSpPr>
          <a:xfrm>
            <a:off x="0" y="-3"/>
            <a:ext cx="12192000" cy="6858003"/>
            <a:chOff x="0" y="-3"/>
            <a:chExt cx="12192000" cy="6858003"/>
          </a:xfrm>
        </p:grpSpPr>
        <p:sp useBgFill="1">
          <p:nvSpPr>
            <p:cNvPr id="8" name="Rectangle 7">
              <a:extLst>
                <a:ext uri="{FF2B5EF4-FFF2-40B4-BE49-F238E27FC236}">
                  <a16:creationId xmlns:a16="http://schemas.microsoft.com/office/drawing/2014/main" id="{879CEFA6-CCA5-4FEF-B53D-E74B1E67E9C7}"/>
                </a:ext>
              </a:extLst>
            </p:cNvPr>
            <p:cNvSpPr/>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ACFCD768-2100-4B20-87EF-9F92EFBD8FA8}"/>
                </a:ext>
              </a:extLst>
            </p:cNvPr>
            <p:cNvGrpSpPr>
              <a:grpSpLocks noChangeAspect="1"/>
            </p:cNvGrpSpPr>
            <p:nvPr/>
          </p:nvGrpSpPr>
          <p:grpSpPr>
            <a:xfrm>
              <a:off x="672000" y="-3"/>
              <a:ext cx="11520000" cy="5760000"/>
              <a:chOff x="5981700" y="-1"/>
              <a:chExt cx="6042660" cy="3021330"/>
            </a:xfrm>
          </p:grpSpPr>
          <p:sp>
            <p:nvSpPr>
              <p:cNvPr id="16" name="Rectangle 15">
                <a:extLst>
                  <a:ext uri="{FF2B5EF4-FFF2-40B4-BE49-F238E27FC236}">
                    <a16:creationId xmlns:a16="http://schemas.microsoft.com/office/drawing/2014/main" id="{E0D1B599-DFF1-4E00-9EAE-EE32BD7B4860}"/>
                  </a:ext>
                </a:extLst>
              </p:cNvPr>
              <p:cNvSpPr/>
              <p:nvPr/>
            </p:nvSpPr>
            <p:spPr>
              <a:xfrm>
                <a:off x="9003030" y="-1"/>
                <a:ext cx="3021330" cy="3021330"/>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0FCF7F6-290B-4DE7-BA60-863CBF95C2AF}"/>
                  </a:ext>
                </a:extLst>
              </p:cNvPr>
              <p:cNvSpPr/>
              <p:nvPr/>
            </p:nvSpPr>
            <p:spPr>
              <a:xfrm flipH="1">
                <a:off x="5981700" y="-1"/>
                <a:ext cx="3021330" cy="3021330"/>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Rectangle 9">
              <a:extLst>
                <a:ext uri="{FF2B5EF4-FFF2-40B4-BE49-F238E27FC236}">
                  <a16:creationId xmlns:a16="http://schemas.microsoft.com/office/drawing/2014/main" id="{F59358AB-E1C9-402B-9F3F-28B4F50DAC6F}"/>
                </a:ext>
              </a:extLst>
            </p:cNvPr>
            <p:cNvSpPr>
              <a:spLocks noChangeAspect="1"/>
            </p:cNvSpPr>
            <p:nvPr/>
          </p:nvSpPr>
          <p:spPr>
            <a:xfrm rot="5400000">
              <a:off x="5334000" y="0"/>
              <a:ext cx="6858000" cy="6858000"/>
            </a:xfrm>
            <a:prstGeom prst="rect">
              <a:avLst/>
            </a:prstGeom>
            <a:gradFill flip="none" rotWithShape="1">
              <a:gsLst>
                <a:gs pos="0">
                  <a:schemeClr val="accent3">
                    <a:alpha val="60000"/>
                  </a:schemeClr>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A78C24EC-8C5D-4A7E-9D57-C752E0DC9485}"/>
                </a:ext>
              </a:extLst>
            </p:cNvPr>
            <p:cNvSpPr>
              <a:spLocks noChangeAspect="1"/>
            </p:cNvSpPr>
            <p:nvPr/>
          </p:nvSpPr>
          <p:spPr>
            <a:xfrm>
              <a:off x="0" y="2538000"/>
              <a:ext cx="4320000" cy="4320000"/>
            </a:xfrm>
            <a:prstGeom prst="ellipse">
              <a:avLst/>
            </a:prstGeom>
            <a:solidFill>
              <a:schemeClr val="accent3">
                <a:alpha val="4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E6C0B30A-4855-4424-B3A8-AC110CA8356F}"/>
                </a:ext>
              </a:extLst>
            </p:cNvPr>
            <p:cNvGrpSpPr/>
            <p:nvPr/>
          </p:nvGrpSpPr>
          <p:grpSpPr>
            <a:xfrm rot="10800000">
              <a:off x="1" y="2948940"/>
              <a:ext cx="7818118" cy="3909059"/>
              <a:chOff x="0" y="0"/>
              <a:chExt cx="2880000" cy="1440000"/>
            </a:xfrm>
          </p:grpSpPr>
          <p:sp>
            <p:nvSpPr>
              <p:cNvPr id="14" name="Rectangle 13">
                <a:extLst>
                  <a:ext uri="{FF2B5EF4-FFF2-40B4-BE49-F238E27FC236}">
                    <a16:creationId xmlns:a16="http://schemas.microsoft.com/office/drawing/2014/main" id="{DC119EB9-1A9A-45A4-AE16-9968A70C5C35}"/>
                  </a:ext>
                </a:extLst>
              </p:cNvPr>
              <p:cNvSpPr/>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A5B7B85-4DC3-4343-B734-4852DD5DF033}"/>
                  </a:ext>
                </a:extLst>
              </p:cNvPr>
              <p:cNvSpPr/>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Rectangle 12">
              <a:extLst>
                <a:ext uri="{FF2B5EF4-FFF2-40B4-BE49-F238E27FC236}">
                  <a16:creationId xmlns:a16="http://schemas.microsoft.com/office/drawing/2014/main" id="{73F3733E-DBA5-4A25-9315-B7A1A5E7A1FF}"/>
                </a:ext>
              </a:extLst>
            </p:cNvPr>
            <p:cNvSpPr>
              <a:spLocks noChangeAspect="1"/>
            </p:cNvSpPr>
            <p:nvPr/>
          </p:nvSpPr>
          <p:spPr>
            <a:xfrm rot="10800000" flipH="1">
              <a:off x="0" y="521786"/>
              <a:ext cx="6336213" cy="6336213"/>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ectangle 17">
            <a:extLst>
              <a:ext uri="{FF2B5EF4-FFF2-40B4-BE49-F238E27FC236}">
                <a16:creationId xmlns:a16="http://schemas.microsoft.com/office/drawing/2014/main" id="{AAB30D07-BE85-45CD-8055-8C57B00E2957}"/>
              </a:ext>
            </a:extLst>
          </p:cNvPr>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2" name="Vertical Title 1">
            <a:extLst>
              <a:ext uri="{FF2B5EF4-FFF2-40B4-BE49-F238E27FC236}">
                <a16:creationId xmlns:a16="http://schemas.microsoft.com/office/drawing/2014/main" id="{737FFCCA-9DBF-4E0A-BDC6-F7B8F39BD72F}"/>
              </a:ext>
            </a:extLst>
          </p:cNvPr>
          <p:cNvSpPr>
            <a:spLocks noGrp="1"/>
          </p:cNvSpPr>
          <p:nvPr>
            <p:ph type="title" orient="vert"/>
          </p:nvPr>
        </p:nvSpPr>
        <p:spPr>
          <a:xfrm>
            <a:off x="9012238" y="539999"/>
            <a:ext cx="2628900" cy="5768726"/>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511F1B23-21CD-4A3B-938B-5502019A13CD}"/>
              </a:ext>
            </a:extLst>
          </p:cNvPr>
          <p:cNvSpPr>
            <a:spLocks noGrp="1"/>
          </p:cNvSpPr>
          <p:nvPr>
            <p:ph type="body" orient="vert" idx="1"/>
          </p:nvPr>
        </p:nvSpPr>
        <p:spPr>
          <a:xfrm>
            <a:off x="550863" y="539999"/>
            <a:ext cx="8245475" cy="576872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99C884-5A98-4C01-BB89-098AC6966496}"/>
              </a:ext>
            </a:extLst>
          </p:cNvPr>
          <p:cNvSpPr>
            <a:spLocks noGrp="1"/>
          </p:cNvSpPr>
          <p:nvPr>
            <p:ph type="dt" sz="half" idx="10"/>
          </p:nvPr>
        </p:nvSpPr>
        <p:spPr/>
        <p:txBody>
          <a:bodyPr/>
          <a:lstStyle/>
          <a:p>
            <a:fld id="{7CF0BCE0-945C-4FDF-95A1-2149B1FF5B83}" type="datetimeFigureOut">
              <a:rPr lang="en-US" smtClean="0"/>
              <a:t>3/6/2024</a:t>
            </a:fld>
            <a:endParaRPr lang="en-US"/>
          </a:p>
        </p:txBody>
      </p:sp>
      <p:sp>
        <p:nvSpPr>
          <p:cNvPr id="5" name="Footer Placeholder 4">
            <a:extLst>
              <a:ext uri="{FF2B5EF4-FFF2-40B4-BE49-F238E27FC236}">
                <a16:creationId xmlns:a16="http://schemas.microsoft.com/office/drawing/2014/main" id="{7DF54D22-9CD7-4FC6-9444-21948246C7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AECC14-D66C-401A-A0C9-DFCA5533A5C7}"/>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42340501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8124768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6246606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1537907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1799788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9824526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1849879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0311667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133223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A4D6C-86E7-9B4D-0796-8D5CCD3A127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5CE6F1F-DE3F-0E45-3EA9-1EE9FD1797E5}"/>
              </a:ext>
            </a:extLst>
          </p:cNvPr>
          <p:cNvSpPr>
            <a:spLocks noGrp="1"/>
          </p:cNvSpPr>
          <p:nvPr>
            <p:ph type="dt" sz="half" idx="10"/>
          </p:nvPr>
        </p:nvSpPr>
        <p:spPr/>
        <p:txBody>
          <a:bodyPr/>
          <a:lstStyle/>
          <a:p>
            <a:fld id="{EF136476-E71B-4F68-B430-FB90A4F8DB30}" type="datetimeFigureOut">
              <a:rPr lang="en-US" smtClean="0"/>
              <a:t>3/6/2024</a:t>
            </a:fld>
            <a:endParaRPr lang="en-US"/>
          </a:p>
        </p:txBody>
      </p:sp>
      <p:sp>
        <p:nvSpPr>
          <p:cNvPr id="4" name="Footer Placeholder 3">
            <a:extLst>
              <a:ext uri="{FF2B5EF4-FFF2-40B4-BE49-F238E27FC236}">
                <a16:creationId xmlns:a16="http://schemas.microsoft.com/office/drawing/2014/main" id="{A9A23858-63FF-50E7-CB07-684D4C40A03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33D2AB7-EEC4-25A5-2F9A-D9DAD043F78F}"/>
              </a:ext>
            </a:extLst>
          </p:cNvPr>
          <p:cNvSpPr>
            <a:spLocks noGrp="1"/>
          </p:cNvSpPr>
          <p:nvPr>
            <p:ph type="sldNum" sz="quarter" idx="12"/>
          </p:nvPr>
        </p:nvSpPr>
        <p:spPr/>
        <p:txBody>
          <a:bodyPr/>
          <a:lstStyle/>
          <a:p>
            <a:fld id="{1D85B884-94C6-4518-A4F8-9593D7D776ED}" type="slidenum">
              <a:rPr lang="en-US" smtClean="0"/>
              <a:t>‹#›</a:t>
            </a:fld>
            <a:endParaRPr lang="en-US"/>
          </a:p>
        </p:txBody>
      </p:sp>
    </p:spTree>
    <p:extLst>
      <p:ext uri="{BB962C8B-B14F-4D97-AF65-F5344CB8AC3E}">
        <p14:creationId xmlns:p14="http://schemas.microsoft.com/office/powerpoint/2010/main" val="181279951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3326379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5289223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1311156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Titl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8031033-9688-463F-9614-47F2F5BC6BF7}"/>
              </a:ext>
            </a:extLst>
          </p:cNvPr>
          <p:cNvSpPr>
            <a:spLocks noGrp="1"/>
          </p:cNvSpPr>
          <p:nvPr>
            <p:ph type="dt" sz="half" idx="10"/>
          </p:nvPr>
        </p:nvSpPr>
        <p:spPr/>
        <p:txBody>
          <a:bodyPr/>
          <a:lstStyle/>
          <a:p>
            <a:r>
              <a:rPr lang="en-US"/>
              <a:t>2/7/20XX</a:t>
            </a:r>
            <a:endParaRPr lang="en-US" dirty="0"/>
          </a:p>
        </p:txBody>
      </p:sp>
      <p:sp>
        <p:nvSpPr>
          <p:cNvPr id="3" name="Footer Placeholder 2">
            <a:extLst>
              <a:ext uri="{FF2B5EF4-FFF2-40B4-BE49-F238E27FC236}">
                <a16:creationId xmlns:a16="http://schemas.microsoft.com/office/drawing/2014/main" id="{085B8DB2-C14B-45AC-ACAF-8702DF59C6E2}"/>
              </a:ext>
            </a:extLst>
          </p:cNvPr>
          <p:cNvSpPr>
            <a:spLocks noGrp="1"/>
          </p:cNvSpPr>
          <p:nvPr>
            <p:ph type="ftr" sz="quarter" idx="11"/>
          </p:nvPr>
        </p:nvSpPr>
        <p:spPr/>
        <p:txBody>
          <a:bodyPr/>
          <a:lstStyle/>
          <a:p>
            <a:r>
              <a:rPr lang="en-US" dirty="0"/>
              <a:t>Sample Footer Text</a:t>
            </a:r>
          </a:p>
        </p:txBody>
      </p:sp>
      <p:sp>
        <p:nvSpPr>
          <p:cNvPr id="4" name="Slide Number Placeholder 3">
            <a:extLst>
              <a:ext uri="{FF2B5EF4-FFF2-40B4-BE49-F238E27FC236}">
                <a16:creationId xmlns:a16="http://schemas.microsoft.com/office/drawing/2014/main" id="{8001DA57-8D4E-4075-9460-4F03DF8AABA8}"/>
              </a:ext>
            </a:extLst>
          </p:cNvPr>
          <p:cNvSpPr>
            <a:spLocks noGrp="1"/>
          </p:cNvSpPr>
          <p:nvPr>
            <p:ph type="sldNum" sz="quarter" idx="12"/>
          </p:nvPr>
        </p:nvSpPr>
        <p:spPr/>
        <p:txBody>
          <a:bodyPr/>
          <a:lstStyle/>
          <a:p>
            <a:fld id="{312CC964-A50B-4C29-B4E4-2C30BB34CCF3}" type="slidenum">
              <a:rPr lang="en-US" smtClean="0"/>
              <a:t>‹#›</a:t>
            </a:fld>
            <a:endParaRPr lang="en-US" dirty="0"/>
          </a:p>
        </p:txBody>
      </p:sp>
      <p:sp>
        <p:nvSpPr>
          <p:cNvPr id="45" name="Freeform: Shape 44">
            <a:extLst>
              <a:ext uri="{FF2B5EF4-FFF2-40B4-BE49-F238E27FC236}">
                <a16:creationId xmlns:a16="http://schemas.microsoft.com/office/drawing/2014/main" id="{0EB13613-B0EE-441F-BE95-C20ED5BBAD27}"/>
              </a:ext>
              <a:ext uri="{C183D7F6-B498-43B3-948B-1728B52AA6E4}">
                <adec:decorative xmlns:adec="http://schemas.microsoft.com/office/drawing/2017/decorative" val="1"/>
              </a:ext>
            </a:extLst>
          </p:cNvPr>
          <p:cNvSpPr/>
          <p:nvPr userDrawn="1"/>
        </p:nvSpPr>
        <p:spPr>
          <a:xfrm rot="10800000">
            <a:off x="-33556" y="-3643"/>
            <a:ext cx="4613230" cy="6861641"/>
          </a:xfrm>
          <a:custGeom>
            <a:avLst/>
            <a:gdLst>
              <a:gd name="connsiteX0" fmla="*/ 4613230 w 4613230"/>
              <a:gd name="connsiteY0" fmla="*/ 6861641 h 6861641"/>
              <a:gd name="connsiteX1" fmla="*/ 0 w 4613230"/>
              <a:gd name="connsiteY1" fmla="*/ 6861641 h 6861641"/>
              <a:gd name="connsiteX2" fmla="*/ 1788950 w 4613230"/>
              <a:gd name="connsiteY2" fmla="*/ 0 h 6861641"/>
              <a:gd name="connsiteX3" fmla="*/ 4613230 w 4613230"/>
              <a:gd name="connsiteY3" fmla="*/ 0 h 6861641"/>
              <a:gd name="connsiteX4" fmla="*/ 4613230 w 4613230"/>
              <a:gd name="connsiteY4" fmla="*/ 6861641 h 68616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3230" h="6861641">
                <a:moveTo>
                  <a:pt x="4613230" y="6861641"/>
                </a:moveTo>
                <a:lnTo>
                  <a:pt x="0" y="6861641"/>
                </a:lnTo>
                <a:lnTo>
                  <a:pt x="1788950" y="0"/>
                </a:lnTo>
                <a:lnTo>
                  <a:pt x="4613230" y="0"/>
                </a:lnTo>
                <a:lnTo>
                  <a:pt x="4613230" y="6861641"/>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indent="0" algn="ctr">
              <a:buFont typeface="Arial" panose="020B0604020202020204" pitchFamily="34" charset="0"/>
              <a:buNone/>
            </a:pPr>
            <a:endParaRPr lang="en-US" dirty="0"/>
          </a:p>
        </p:txBody>
      </p:sp>
      <p:sp>
        <p:nvSpPr>
          <p:cNvPr id="44" name="Freeform: Shape 43">
            <a:extLst>
              <a:ext uri="{FF2B5EF4-FFF2-40B4-BE49-F238E27FC236}">
                <a16:creationId xmlns:a16="http://schemas.microsoft.com/office/drawing/2014/main" id="{2399D2ED-C606-4FE3-B01C-3A0A39699E38}"/>
              </a:ext>
              <a:ext uri="{C183D7F6-B498-43B3-948B-1728B52AA6E4}">
                <adec:decorative xmlns:adec="http://schemas.microsoft.com/office/drawing/2017/decorative" val="1"/>
              </a:ext>
            </a:extLst>
          </p:cNvPr>
          <p:cNvSpPr/>
          <p:nvPr userDrawn="1"/>
        </p:nvSpPr>
        <p:spPr>
          <a:xfrm rot="10800000">
            <a:off x="-33556" y="-14280"/>
            <a:ext cx="4615080" cy="10637"/>
          </a:xfrm>
          <a:custGeom>
            <a:avLst/>
            <a:gdLst>
              <a:gd name="connsiteX0" fmla="*/ 4615080 w 4615080"/>
              <a:gd name="connsiteY0" fmla="*/ 10637 h 10637"/>
              <a:gd name="connsiteX1" fmla="*/ 0 w 4615080"/>
              <a:gd name="connsiteY1" fmla="*/ 7095 h 10637"/>
              <a:gd name="connsiteX2" fmla="*/ 1850 w 4615080"/>
              <a:gd name="connsiteY2" fmla="*/ 0 h 10637"/>
              <a:gd name="connsiteX3" fmla="*/ 4615080 w 4615080"/>
              <a:gd name="connsiteY3" fmla="*/ 0 h 10637"/>
              <a:gd name="connsiteX4" fmla="*/ 4615080 w 4615080"/>
              <a:gd name="connsiteY4" fmla="*/ 10637 h 10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5080" h="10637">
                <a:moveTo>
                  <a:pt x="4615080" y="10637"/>
                </a:moveTo>
                <a:lnTo>
                  <a:pt x="0" y="7095"/>
                </a:lnTo>
                <a:lnTo>
                  <a:pt x="1850" y="0"/>
                </a:lnTo>
                <a:lnTo>
                  <a:pt x="4615080" y="0"/>
                </a:lnTo>
                <a:lnTo>
                  <a:pt x="4615080" y="10637"/>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cxnSp>
        <p:nvCxnSpPr>
          <p:cNvPr id="10" name="Straight Connector 9">
            <a:extLst>
              <a:ext uri="{FF2B5EF4-FFF2-40B4-BE49-F238E27FC236}">
                <a16:creationId xmlns:a16="http://schemas.microsoft.com/office/drawing/2014/main" id="{8A05C98F-3390-4876-ACE6-6BDD7A931BDC}"/>
              </a:ext>
              <a:ext uri="{C183D7F6-B498-43B3-948B-1728B52AA6E4}">
                <adec:decorative xmlns:adec="http://schemas.microsoft.com/office/drawing/2017/decorative" val="1"/>
              </a:ext>
            </a:extLst>
          </p:cNvPr>
          <p:cNvCxnSpPr>
            <a:cxnSpLocks/>
          </p:cNvCxnSpPr>
          <p:nvPr userDrawn="1"/>
        </p:nvCxnSpPr>
        <p:spPr>
          <a:xfrm flipH="1">
            <a:off x="-33558" y="0"/>
            <a:ext cx="6705601" cy="809623"/>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526F8EC6-7B48-45CF-933E-F83D29E1692D}"/>
              </a:ext>
              <a:ext uri="{C183D7F6-B498-43B3-948B-1728B52AA6E4}">
                <adec:decorative xmlns:adec="http://schemas.microsoft.com/office/drawing/2017/decorative" val="1"/>
              </a:ext>
            </a:extLst>
          </p:cNvPr>
          <p:cNvCxnSpPr>
            <a:cxnSpLocks/>
          </p:cNvCxnSpPr>
          <p:nvPr userDrawn="1"/>
        </p:nvCxnSpPr>
        <p:spPr>
          <a:xfrm flipV="1">
            <a:off x="3514060" y="1"/>
            <a:ext cx="510363" cy="6857998"/>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37FFCAA-1618-46D9-B44D-5CE6E225DB8B}"/>
              </a:ext>
              <a:ext uri="{C183D7F6-B498-43B3-948B-1728B52AA6E4}">
                <adec:decorative xmlns:adec="http://schemas.microsoft.com/office/drawing/2017/decorative" val="1"/>
              </a:ext>
            </a:extLst>
          </p:cNvPr>
          <p:cNvCxnSpPr>
            <a:cxnSpLocks/>
          </p:cNvCxnSpPr>
          <p:nvPr userDrawn="1"/>
        </p:nvCxnSpPr>
        <p:spPr>
          <a:xfrm flipV="1">
            <a:off x="11602477" y="365123"/>
            <a:ext cx="589522" cy="6492877"/>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6F2CA3C-3424-4A00-9FDF-0DC9EFAC22F1}"/>
              </a:ext>
              <a:ext uri="{C183D7F6-B498-43B3-948B-1728B52AA6E4}">
                <adec:decorative xmlns:adec="http://schemas.microsoft.com/office/drawing/2017/decorative" val="1"/>
              </a:ext>
            </a:extLst>
          </p:cNvPr>
          <p:cNvCxnSpPr>
            <a:cxnSpLocks/>
          </p:cNvCxnSpPr>
          <p:nvPr userDrawn="1"/>
        </p:nvCxnSpPr>
        <p:spPr>
          <a:xfrm flipH="1" flipV="1">
            <a:off x="9340702" y="-10737"/>
            <a:ext cx="2851297" cy="1680049"/>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F0FA2E1A-8693-4B6C-ABF7-81B17586C3A0}"/>
              </a:ext>
              <a:ext uri="{C183D7F6-B498-43B3-948B-1728B52AA6E4}">
                <adec:decorative xmlns:adec="http://schemas.microsoft.com/office/drawing/2017/decorative" val="1"/>
              </a:ext>
            </a:extLst>
          </p:cNvPr>
          <p:cNvCxnSpPr>
            <a:cxnSpLocks/>
          </p:cNvCxnSpPr>
          <p:nvPr userDrawn="1"/>
        </p:nvCxnSpPr>
        <p:spPr>
          <a:xfrm flipH="1" flipV="1">
            <a:off x="-33557" y="6045958"/>
            <a:ext cx="6876857" cy="812042"/>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48" name="Picture Placeholder 47">
            <a:extLst>
              <a:ext uri="{FF2B5EF4-FFF2-40B4-BE49-F238E27FC236}">
                <a16:creationId xmlns:a16="http://schemas.microsoft.com/office/drawing/2014/main" id="{C564A0C9-27BD-49AC-A786-23623E329EE8}"/>
              </a:ext>
            </a:extLst>
          </p:cNvPr>
          <p:cNvSpPr>
            <a:spLocks noGrp="1"/>
          </p:cNvSpPr>
          <p:nvPr>
            <p:ph type="pic" sz="quarter" idx="13"/>
          </p:nvPr>
        </p:nvSpPr>
        <p:spPr>
          <a:xfrm>
            <a:off x="2623279" y="0"/>
            <a:ext cx="9568721" cy="6858000"/>
          </a:xfrm>
          <a:custGeom>
            <a:avLst/>
            <a:gdLst>
              <a:gd name="connsiteX0" fmla="*/ 1955447 w 9568721"/>
              <a:gd name="connsiteY0" fmla="*/ 0 h 6858000"/>
              <a:gd name="connsiteX1" fmla="*/ 9568721 w 9568721"/>
              <a:gd name="connsiteY1" fmla="*/ 0 h 6858000"/>
              <a:gd name="connsiteX2" fmla="*/ 9568721 w 9568721"/>
              <a:gd name="connsiteY2" fmla="*/ 6858000 h 6858000"/>
              <a:gd name="connsiteX3" fmla="*/ 0 w 9568721"/>
              <a:gd name="connsiteY3" fmla="*/ 6858000 h 6858000"/>
              <a:gd name="connsiteX4" fmla="*/ 0 w 9568721"/>
              <a:gd name="connsiteY4" fmla="*/ 6857998 h 6858000"/>
              <a:gd name="connsiteX5" fmla="*/ 167446 w 9568721"/>
              <a:gd name="connsiteY5" fmla="*/ 685799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68721" h="6858000">
                <a:moveTo>
                  <a:pt x="1955447" y="0"/>
                </a:moveTo>
                <a:lnTo>
                  <a:pt x="9568721" y="0"/>
                </a:lnTo>
                <a:lnTo>
                  <a:pt x="9568721" y="6858000"/>
                </a:lnTo>
                <a:lnTo>
                  <a:pt x="0" y="6858000"/>
                </a:lnTo>
                <a:lnTo>
                  <a:pt x="0" y="6857998"/>
                </a:lnTo>
                <a:lnTo>
                  <a:pt x="167446" y="6857998"/>
                </a:lnTo>
                <a:close/>
              </a:path>
            </a:pathLst>
          </a:custGeom>
          <a:solidFill>
            <a:schemeClr val="accent2"/>
          </a:solidFill>
        </p:spPr>
        <p:txBody>
          <a:bodyPr wrap="square">
            <a:noAutofit/>
          </a:bodyPr>
          <a:lstStyle/>
          <a:p>
            <a:r>
              <a:rPr lang="en-US"/>
              <a:t>Click icon to add picture</a:t>
            </a:r>
            <a:endParaRPr lang="en-US" dirty="0"/>
          </a:p>
        </p:txBody>
      </p:sp>
      <p:sp>
        <p:nvSpPr>
          <p:cNvPr id="6" name="Title 5">
            <a:extLst>
              <a:ext uri="{FF2B5EF4-FFF2-40B4-BE49-F238E27FC236}">
                <a16:creationId xmlns:a16="http://schemas.microsoft.com/office/drawing/2014/main" id="{208E3DBC-8B68-468D-8087-25FED9397CBE}"/>
              </a:ext>
            </a:extLst>
          </p:cNvPr>
          <p:cNvSpPr>
            <a:spLocks noGrp="1"/>
          </p:cNvSpPr>
          <p:nvPr>
            <p:ph type="title"/>
          </p:nvPr>
        </p:nvSpPr>
        <p:spPr>
          <a:xfrm>
            <a:off x="520697" y="1040001"/>
            <a:ext cx="3338625" cy="3150159"/>
          </a:xfrm>
        </p:spPr>
        <p:txBody>
          <a:bodyPr anchor="t"/>
          <a:lstStyle/>
          <a:p>
            <a:r>
              <a:rPr lang="en-US"/>
              <a:t>Click to edit Master title style</a:t>
            </a:r>
            <a:endParaRPr lang="en-US" dirty="0"/>
          </a:p>
        </p:txBody>
      </p:sp>
      <p:sp>
        <p:nvSpPr>
          <p:cNvPr id="15" name="Text Placeholder 14">
            <a:extLst>
              <a:ext uri="{FF2B5EF4-FFF2-40B4-BE49-F238E27FC236}">
                <a16:creationId xmlns:a16="http://schemas.microsoft.com/office/drawing/2014/main" id="{490C672D-EAE7-4BF2-81BB-72858B251D1C}"/>
              </a:ext>
            </a:extLst>
          </p:cNvPr>
          <p:cNvSpPr>
            <a:spLocks noGrp="1"/>
          </p:cNvSpPr>
          <p:nvPr>
            <p:ph type="body" sz="quarter" idx="14" hasCustomPrompt="1"/>
          </p:nvPr>
        </p:nvSpPr>
        <p:spPr>
          <a:xfrm>
            <a:off x="490538" y="4240213"/>
            <a:ext cx="3497262" cy="1801812"/>
          </a:xfrm>
        </p:spPr>
        <p:txBody>
          <a:bodyPr>
            <a:normAutofit/>
          </a:bodyPr>
          <a:lstStyle>
            <a:lvl1pPr marL="0" indent="0">
              <a:buNone/>
              <a:defRPr sz="2400"/>
            </a:lvl1pPr>
            <a:lvl2pPr>
              <a:buNone/>
              <a:defRPr sz="1600"/>
            </a:lvl2pPr>
            <a:lvl3pPr>
              <a:buNone/>
              <a:defRPr sz="1600"/>
            </a:lvl3pPr>
            <a:lvl4pPr>
              <a:buNone/>
              <a:defRPr sz="1600"/>
            </a:lvl4pPr>
            <a:lvl5pPr>
              <a:buNone/>
              <a:defRPr sz="1600"/>
            </a:lvl5pPr>
          </a:lstStyle>
          <a:p>
            <a:pPr lvl="0"/>
            <a:r>
              <a:rPr lang="en-US" dirty="0"/>
              <a:t>Presentation Name</a:t>
            </a:r>
          </a:p>
        </p:txBody>
      </p:sp>
    </p:spTree>
    <p:extLst>
      <p:ext uri="{BB962C8B-B14F-4D97-AF65-F5344CB8AC3E}">
        <p14:creationId xmlns:p14="http://schemas.microsoft.com/office/powerpoint/2010/main" val="315282423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_Agenda">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CA046725-2805-431E-AA4E-0B018DFB3EAC}"/>
              </a:ext>
              <a:ext uri="{C183D7F6-B498-43B3-948B-1728B52AA6E4}">
                <adec:decorative xmlns:adec="http://schemas.microsoft.com/office/drawing/2017/decorative" val="1"/>
              </a:ext>
            </a:extLst>
          </p:cNvPr>
          <p:cNvSpPr/>
          <p:nvPr userDrawn="1"/>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23">
            <a:extLst>
              <a:ext uri="{FF2B5EF4-FFF2-40B4-BE49-F238E27FC236}">
                <a16:creationId xmlns:a16="http://schemas.microsoft.com/office/drawing/2014/main" id="{3C30A62C-FEC9-4F1D-976E-DB003592FD3E}"/>
              </a:ext>
              <a:ext uri="{C183D7F6-B498-43B3-948B-1728B52AA6E4}">
                <adec:decorative xmlns:adec="http://schemas.microsoft.com/office/drawing/2017/decorative" val="1"/>
              </a:ext>
            </a:extLst>
          </p:cNvPr>
          <p:cNvSpPr/>
          <p:nvPr userDrawn="1"/>
        </p:nvSpPr>
        <p:spPr>
          <a:xfrm rot="10800000">
            <a:off x="0" y="-5979"/>
            <a:ext cx="5111086" cy="6932218"/>
          </a:xfrm>
          <a:custGeom>
            <a:avLst/>
            <a:gdLst>
              <a:gd name="connsiteX0" fmla="*/ 0 w 5803153"/>
              <a:gd name="connsiteY0" fmla="*/ 0 h 6857998"/>
              <a:gd name="connsiteX1" fmla="*/ 5803153 w 5803153"/>
              <a:gd name="connsiteY1" fmla="*/ 0 h 6857998"/>
              <a:gd name="connsiteX2" fmla="*/ 5803153 w 5803153"/>
              <a:gd name="connsiteY2" fmla="*/ 6857998 h 6857998"/>
              <a:gd name="connsiteX3" fmla="*/ 0 w 5803153"/>
              <a:gd name="connsiteY3" fmla="*/ 6857998 h 6857998"/>
              <a:gd name="connsiteX4" fmla="*/ 0 w 5803153"/>
              <a:gd name="connsiteY4" fmla="*/ 0 h 6857998"/>
              <a:gd name="connsiteX0" fmla="*/ 1016000 w 5803153"/>
              <a:gd name="connsiteY0" fmla="*/ 0 h 6857998"/>
              <a:gd name="connsiteX1" fmla="*/ 5803153 w 5803153"/>
              <a:gd name="connsiteY1" fmla="*/ 0 h 6857998"/>
              <a:gd name="connsiteX2" fmla="*/ 5803153 w 5803153"/>
              <a:gd name="connsiteY2" fmla="*/ 6857998 h 6857998"/>
              <a:gd name="connsiteX3" fmla="*/ 0 w 5803153"/>
              <a:gd name="connsiteY3" fmla="*/ 6857998 h 6857998"/>
              <a:gd name="connsiteX4" fmla="*/ 1016000 w 5803153"/>
              <a:gd name="connsiteY4" fmla="*/ 0 h 6857998"/>
              <a:gd name="connsiteX0" fmla="*/ 1338729 w 6125882"/>
              <a:gd name="connsiteY0" fmla="*/ 0 h 6857998"/>
              <a:gd name="connsiteX1" fmla="*/ 6125882 w 6125882"/>
              <a:gd name="connsiteY1" fmla="*/ 0 h 6857998"/>
              <a:gd name="connsiteX2" fmla="*/ 6125882 w 6125882"/>
              <a:gd name="connsiteY2" fmla="*/ 6857998 h 6857998"/>
              <a:gd name="connsiteX3" fmla="*/ 0 w 6125882"/>
              <a:gd name="connsiteY3" fmla="*/ 6846045 h 6857998"/>
              <a:gd name="connsiteX4" fmla="*/ 1338729 w 6125882"/>
              <a:gd name="connsiteY4" fmla="*/ 0 h 6857998"/>
              <a:gd name="connsiteX0" fmla="*/ 1697317 w 6125882"/>
              <a:gd name="connsiteY0" fmla="*/ 0 h 6857998"/>
              <a:gd name="connsiteX1" fmla="*/ 6125882 w 6125882"/>
              <a:gd name="connsiteY1" fmla="*/ 0 h 6857998"/>
              <a:gd name="connsiteX2" fmla="*/ 6125882 w 6125882"/>
              <a:gd name="connsiteY2" fmla="*/ 6857998 h 6857998"/>
              <a:gd name="connsiteX3" fmla="*/ 0 w 6125882"/>
              <a:gd name="connsiteY3" fmla="*/ 6846045 h 6857998"/>
              <a:gd name="connsiteX4" fmla="*/ 1697317 w 6125882"/>
              <a:gd name="connsiteY4" fmla="*/ 0 h 6857998"/>
              <a:gd name="connsiteX0" fmla="*/ 2702091 w 6125882"/>
              <a:gd name="connsiteY0" fmla="*/ 0 h 6857998"/>
              <a:gd name="connsiteX1" fmla="*/ 6125882 w 6125882"/>
              <a:gd name="connsiteY1" fmla="*/ 0 h 6857998"/>
              <a:gd name="connsiteX2" fmla="*/ 6125882 w 6125882"/>
              <a:gd name="connsiteY2" fmla="*/ 6857998 h 6857998"/>
              <a:gd name="connsiteX3" fmla="*/ 0 w 6125882"/>
              <a:gd name="connsiteY3" fmla="*/ 6846045 h 6857998"/>
              <a:gd name="connsiteX4" fmla="*/ 2702091 w 6125882"/>
              <a:gd name="connsiteY4" fmla="*/ 0 h 6857998"/>
              <a:gd name="connsiteX0" fmla="*/ 1215089 w 6125882"/>
              <a:gd name="connsiteY0" fmla="*/ 0 h 6857998"/>
              <a:gd name="connsiteX1" fmla="*/ 6125882 w 6125882"/>
              <a:gd name="connsiteY1" fmla="*/ 0 h 6857998"/>
              <a:gd name="connsiteX2" fmla="*/ 6125882 w 6125882"/>
              <a:gd name="connsiteY2" fmla="*/ 6857998 h 6857998"/>
              <a:gd name="connsiteX3" fmla="*/ 0 w 6125882"/>
              <a:gd name="connsiteY3" fmla="*/ 6846045 h 6857998"/>
              <a:gd name="connsiteX4" fmla="*/ 1215089 w 6125882"/>
              <a:gd name="connsiteY4" fmla="*/ 0 h 6857998"/>
              <a:gd name="connsiteX0" fmla="*/ 1222204 w 6132997"/>
              <a:gd name="connsiteY0" fmla="*/ 0 h 6881904"/>
              <a:gd name="connsiteX1" fmla="*/ 6132997 w 6132997"/>
              <a:gd name="connsiteY1" fmla="*/ 0 h 6881904"/>
              <a:gd name="connsiteX2" fmla="*/ 6132997 w 6132997"/>
              <a:gd name="connsiteY2" fmla="*/ 6857998 h 6881904"/>
              <a:gd name="connsiteX3" fmla="*/ 0 w 6132997"/>
              <a:gd name="connsiteY3" fmla="*/ 6881904 h 6881904"/>
              <a:gd name="connsiteX4" fmla="*/ 1222204 w 6132997"/>
              <a:gd name="connsiteY4" fmla="*/ 0 h 6881904"/>
              <a:gd name="connsiteX0" fmla="*/ 1348644 w 6132997"/>
              <a:gd name="connsiteY0" fmla="*/ 0 h 6893857"/>
              <a:gd name="connsiteX1" fmla="*/ 6132997 w 6132997"/>
              <a:gd name="connsiteY1" fmla="*/ 11953 h 6893857"/>
              <a:gd name="connsiteX2" fmla="*/ 6132997 w 6132997"/>
              <a:gd name="connsiteY2" fmla="*/ 6869951 h 6893857"/>
              <a:gd name="connsiteX3" fmla="*/ 0 w 6132997"/>
              <a:gd name="connsiteY3" fmla="*/ 6893857 h 6893857"/>
              <a:gd name="connsiteX4" fmla="*/ 1348644 w 6132997"/>
              <a:gd name="connsiteY4" fmla="*/ 0 h 6893857"/>
              <a:gd name="connsiteX0" fmla="*/ 1457021 w 6132997"/>
              <a:gd name="connsiteY0" fmla="*/ 0 h 6893857"/>
              <a:gd name="connsiteX1" fmla="*/ 6132997 w 6132997"/>
              <a:gd name="connsiteY1" fmla="*/ 11953 h 6893857"/>
              <a:gd name="connsiteX2" fmla="*/ 6132997 w 6132997"/>
              <a:gd name="connsiteY2" fmla="*/ 6869951 h 6893857"/>
              <a:gd name="connsiteX3" fmla="*/ 0 w 6132997"/>
              <a:gd name="connsiteY3" fmla="*/ 6893857 h 6893857"/>
              <a:gd name="connsiteX4" fmla="*/ 1457021 w 6132997"/>
              <a:gd name="connsiteY4" fmla="*/ 0 h 6893857"/>
              <a:gd name="connsiteX0" fmla="*/ 1754909 w 6430885"/>
              <a:gd name="connsiteY0" fmla="*/ 0 h 6869951"/>
              <a:gd name="connsiteX1" fmla="*/ 6430885 w 6430885"/>
              <a:gd name="connsiteY1" fmla="*/ 11953 h 6869951"/>
              <a:gd name="connsiteX2" fmla="*/ 6430885 w 6430885"/>
              <a:gd name="connsiteY2" fmla="*/ 6869951 h 6869951"/>
              <a:gd name="connsiteX3" fmla="*/ 0 w 6430885"/>
              <a:gd name="connsiteY3" fmla="*/ 6869951 h 6869951"/>
              <a:gd name="connsiteX4" fmla="*/ 1754909 w 6430885"/>
              <a:gd name="connsiteY4" fmla="*/ 0 h 6869951"/>
              <a:gd name="connsiteX0" fmla="*/ 2023235 w 6699211"/>
              <a:gd name="connsiteY0" fmla="*/ 0 h 6869951"/>
              <a:gd name="connsiteX1" fmla="*/ 6699211 w 6699211"/>
              <a:gd name="connsiteY1" fmla="*/ 11953 h 6869951"/>
              <a:gd name="connsiteX2" fmla="*/ 6699211 w 6699211"/>
              <a:gd name="connsiteY2" fmla="*/ 6869951 h 6869951"/>
              <a:gd name="connsiteX3" fmla="*/ 0 w 6699211"/>
              <a:gd name="connsiteY3" fmla="*/ 6856303 h 6869951"/>
              <a:gd name="connsiteX4" fmla="*/ 2023235 w 6699211"/>
              <a:gd name="connsiteY4" fmla="*/ 0 h 6869951"/>
              <a:gd name="connsiteX0" fmla="*/ 2702995 w 6699211"/>
              <a:gd name="connsiteY0" fmla="*/ 42638 h 6857998"/>
              <a:gd name="connsiteX1" fmla="*/ 6699211 w 6699211"/>
              <a:gd name="connsiteY1" fmla="*/ 0 h 6857998"/>
              <a:gd name="connsiteX2" fmla="*/ 6699211 w 6699211"/>
              <a:gd name="connsiteY2" fmla="*/ 6857998 h 6857998"/>
              <a:gd name="connsiteX3" fmla="*/ 0 w 6699211"/>
              <a:gd name="connsiteY3" fmla="*/ 6844350 h 6857998"/>
              <a:gd name="connsiteX4" fmla="*/ 2702995 w 6699211"/>
              <a:gd name="connsiteY4" fmla="*/ 42638 h 6857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99211" h="6857998">
                <a:moveTo>
                  <a:pt x="2702995" y="42638"/>
                </a:moveTo>
                <a:lnTo>
                  <a:pt x="6699211" y="0"/>
                </a:lnTo>
                <a:lnTo>
                  <a:pt x="6699211" y="6857998"/>
                </a:lnTo>
                <a:lnTo>
                  <a:pt x="0" y="6844350"/>
                </a:lnTo>
                <a:lnTo>
                  <a:pt x="2702995" y="42638"/>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ACA2C262-0DF7-4EBE-8F23-D1240B3BB5A9}"/>
              </a:ext>
            </a:extLst>
          </p:cNvPr>
          <p:cNvSpPr>
            <a:spLocks noGrp="1"/>
          </p:cNvSpPr>
          <p:nvPr>
            <p:ph type="title"/>
          </p:nvPr>
        </p:nvSpPr>
        <p:spPr>
          <a:xfrm>
            <a:off x="680485" y="675167"/>
            <a:ext cx="3761862" cy="3055078"/>
          </a:xfrm>
        </p:spPr>
        <p:txBody>
          <a:bodyPr anchor="t">
            <a:normAutofit/>
          </a:bodyPr>
          <a:lstStyle>
            <a:lvl1pPr>
              <a:defRPr sz="4400"/>
            </a:lvl1pPr>
          </a:lstStyle>
          <a:p>
            <a:r>
              <a:rPr lang="en-US"/>
              <a:t>Click to edit Master title style</a:t>
            </a:r>
            <a:endParaRPr lang="en-US" dirty="0"/>
          </a:p>
        </p:txBody>
      </p:sp>
      <p:sp>
        <p:nvSpPr>
          <p:cNvPr id="8" name="Content Placeholder 2">
            <a:extLst>
              <a:ext uri="{FF2B5EF4-FFF2-40B4-BE49-F238E27FC236}">
                <a16:creationId xmlns:a16="http://schemas.microsoft.com/office/drawing/2014/main" id="{430E531D-ED29-45E2-A30F-0363B29E057C}"/>
              </a:ext>
            </a:extLst>
          </p:cNvPr>
          <p:cNvSpPr>
            <a:spLocks noGrp="1"/>
          </p:cNvSpPr>
          <p:nvPr>
            <p:ph idx="1"/>
          </p:nvPr>
        </p:nvSpPr>
        <p:spPr>
          <a:xfrm>
            <a:off x="5167424" y="533400"/>
            <a:ext cx="3794512" cy="5797237"/>
          </a:xfrm>
        </p:spPr>
        <p:txBody>
          <a:bodyPr anchor="ctr">
            <a:normAutofit/>
          </a:bodyPr>
          <a:lstStyle>
            <a:lvl1pPr>
              <a:buNone/>
              <a:defRPr/>
            </a:lvl1pPr>
          </a:lstStyle>
          <a:p>
            <a:pPr lvl="0"/>
            <a:r>
              <a:rPr lang="en-US"/>
              <a:t>Click to edit Master text styles</a:t>
            </a:r>
          </a:p>
        </p:txBody>
      </p:sp>
      <p:sp>
        <p:nvSpPr>
          <p:cNvPr id="3" name="Footer Placeholder 2">
            <a:extLst>
              <a:ext uri="{FF2B5EF4-FFF2-40B4-BE49-F238E27FC236}">
                <a16:creationId xmlns:a16="http://schemas.microsoft.com/office/drawing/2014/main" id="{085B8DB2-C14B-45AC-ACAF-8702DF59C6E2}"/>
              </a:ext>
            </a:extLst>
          </p:cNvPr>
          <p:cNvSpPr>
            <a:spLocks noGrp="1"/>
          </p:cNvSpPr>
          <p:nvPr>
            <p:ph type="ftr" sz="quarter" idx="11"/>
          </p:nvPr>
        </p:nvSpPr>
        <p:spPr/>
        <p:txBody>
          <a:bodyPr/>
          <a:lstStyle/>
          <a:p>
            <a:r>
              <a:rPr lang="en-US" dirty="0"/>
              <a:t>Sample Footer Text</a:t>
            </a:r>
          </a:p>
        </p:txBody>
      </p:sp>
      <p:cxnSp>
        <p:nvCxnSpPr>
          <p:cNvPr id="10" name="Straight Connector 9">
            <a:extLst>
              <a:ext uri="{FF2B5EF4-FFF2-40B4-BE49-F238E27FC236}">
                <a16:creationId xmlns:a16="http://schemas.microsoft.com/office/drawing/2014/main" id="{0801F434-3E0E-40D9-A2D3-857BAE77D1D7}"/>
              </a:ext>
              <a:ext uri="{C183D7F6-B498-43B3-948B-1728B52AA6E4}">
                <adec:decorative xmlns:adec="http://schemas.microsoft.com/office/drawing/2017/decorative" val="1"/>
              </a:ext>
            </a:extLst>
          </p:cNvPr>
          <p:cNvCxnSpPr>
            <a:cxnSpLocks/>
            <a:stCxn id="5" idx="2"/>
          </p:cNvCxnSpPr>
          <p:nvPr userDrawn="1"/>
        </p:nvCxnSpPr>
        <p:spPr>
          <a:xfrm flipH="1" flipV="1">
            <a:off x="0" y="5329451"/>
            <a:ext cx="6096000" cy="1528549"/>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13" name="Picture Placeholder 12">
            <a:extLst>
              <a:ext uri="{FF2B5EF4-FFF2-40B4-BE49-F238E27FC236}">
                <a16:creationId xmlns:a16="http://schemas.microsoft.com/office/drawing/2014/main" id="{D44F5C56-0053-4E4A-BFFF-E98E7B91CCA9}"/>
              </a:ext>
            </a:extLst>
          </p:cNvPr>
          <p:cNvSpPr>
            <a:spLocks noGrp="1"/>
          </p:cNvSpPr>
          <p:nvPr>
            <p:ph type="pic" sz="quarter" idx="13"/>
          </p:nvPr>
        </p:nvSpPr>
        <p:spPr>
          <a:xfrm>
            <a:off x="9531096" y="0"/>
            <a:ext cx="2660904" cy="3429000"/>
          </a:xfrm>
          <a:solidFill>
            <a:schemeClr val="accent2"/>
          </a:solidFill>
        </p:spPr>
        <p:txBody>
          <a:bodyPr/>
          <a:lstStyle/>
          <a:p>
            <a:r>
              <a:rPr lang="en-US"/>
              <a:t>Click icon to add picture</a:t>
            </a:r>
            <a:endParaRPr lang="en-US" dirty="0"/>
          </a:p>
        </p:txBody>
      </p:sp>
      <p:sp>
        <p:nvSpPr>
          <p:cNvPr id="14" name="Picture Placeholder 12">
            <a:extLst>
              <a:ext uri="{FF2B5EF4-FFF2-40B4-BE49-F238E27FC236}">
                <a16:creationId xmlns:a16="http://schemas.microsoft.com/office/drawing/2014/main" id="{226008DD-DEA7-4900-8D76-128694E12320}"/>
              </a:ext>
            </a:extLst>
          </p:cNvPr>
          <p:cNvSpPr>
            <a:spLocks noGrp="1"/>
          </p:cNvSpPr>
          <p:nvPr>
            <p:ph type="pic" sz="quarter" idx="14"/>
          </p:nvPr>
        </p:nvSpPr>
        <p:spPr>
          <a:xfrm>
            <a:off x="9531096" y="3383280"/>
            <a:ext cx="2660904" cy="3474720"/>
          </a:xfrm>
          <a:solidFill>
            <a:schemeClr val="accent2"/>
          </a:solidFill>
        </p:spPr>
        <p:txBody>
          <a:bodyPr/>
          <a:lstStyle/>
          <a:p>
            <a:r>
              <a:rPr lang="en-US"/>
              <a:t>Click icon to add picture</a:t>
            </a:r>
            <a:endParaRPr lang="en-US" dirty="0"/>
          </a:p>
        </p:txBody>
      </p:sp>
      <p:sp>
        <p:nvSpPr>
          <p:cNvPr id="2" name="Date Placeholder 1">
            <a:extLst>
              <a:ext uri="{FF2B5EF4-FFF2-40B4-BE49-F238E27FC236}">
                <a16:creationId xmlns:a16="http://schemas.microsoft.com/office/drawing/2014/main" id="{C8031033-9688-463F-9614-47F2F5BC6BF7}"/>
              </a:ext>
            </a:extLst>
          </p:cNvPr>
          <p:cNvSpPr>
            <a:spLocks noGrp="1"/>
          </p:cNvSpPr>
          <p:nvPr>
            <p:ph type="dt" sz="half" idx="10"/>
          </p:nvPr>
        </p:nvSpPr>
        <p:spPr/>
        <p:txBody>
          <a:bodyPr/>
          <a:lstStyle/>
          <a:p>
            <a:r>
              <a:rPr lang="en-US"/>
              <a:t>2/7/20XX</a:t>
            </a:r>
            <a:endParaRPr lang="en-US" dirty="0"/>
          </a:p>
        </p:txBody>
      </p:sp>
      <p:sp>
        <p:nvSpPr>
          <p:cNvPr id="4" name="Slide Number Placeholder 3">
            <a:extLst>
              <a:ext uri="{FF2B5EF4-FFF2-40B4-BE49-F238E27FC236}">
                <a16:creationId xmlns:a16="http://schemas.microsoft.com/office/drawing/2014/main" id="{8001DA57-8D4E-4075-9460-4F03DF8AABA8}"/>
              </a:ext>
            </a:extLst>
          </p:cNvPr>
          <p:cNvSpPr>
            <a:spLocks noGrp="1"/>
          </p:cNvSpPr>
          <p:nvPr>
            <p:ph type="sldNum" sz="quarter" idx="12"/>
          </p:nvPr>
        </p:nvSpPr>
        <p:spPr/>
        <p:txBody>
          <a:bodyPr/>
          <a:lstStyle/>
          <a:p>
            <a:fld id="{312CC964-A50B-4C29-B4E4-2C30BB34CCF3}" type="slidenum">
              <a:rPr lang="en-US" smtClean="0"/>
              <a:t>‹#›</a:t>
            </a:fld>
            <a:endParaRPr lang="en-US" dirty="0"/>
          </a:p>
        </p:txBody>
      </p:sp>
    </p:spTree>
    <p:extLst>
      <p:ext uri="{BB962C8B-B14F-4D97-AF65-F5344CB8AC3E}">
        <p14:creationId xmlns:p14="http://schemas.microsoft.com/office/powerpoint/2010/main" val="130848636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3_Introduction">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F3DC9447-F266-4B2E-8776-377FB587EEA9}"/>
              </a:ext>
              <a:ext uri="{C183D7F6-B498-43B3-948B-1728B52AA6E4}">
                <adec:decorative xmlns:adec="http://schemas.microsoft.com/office/drawing/2017/decorative" val="1"/>
              </a:ext>
            </a:extLst>
          </p:cNvPr>
          <p:cNvSpPr/>
          <p:nvPr userDrawn="1"/>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67F96C23-62A5-470B-9372-6381453507D1}"/>
              </a:ext>
            </a:extLst>
          </p:cNvPr>
          <p:cNvSpPr>
            <a:spLocks noGrp="1"/>
          </p:cNvSpPr>
          <p:nvPr>
            <p:ph type="title"/>
          </p:nvPr>
        </p:nvSpPr>
        <p:spPr>
          <a:xfrm>
            <a:off x="5693734" y="557304"/>
            <a:ext cx="5355265" cy="1625731"/>
          </a:xfrm>
        </p:spPr>
        <p:txBody>
          <a:bodyPr>
            <a:normAutofit/>
          </a:bodyPr>
          <a:lstStyle>
            <a:lvl1pPr>
              <a:defRPr sz="4400"/>
            </a:lvl1pPr>
          </a:lstStyle>
          <a:p>
            <a:r>
              <a:rPr lang="en-US"/>
              <a:t>Click to edit Master title style</a:t>
            </a:r>
            <a:endParaRPr lang="en-US" dirty="0"/>
          </a:p>
        </p:txBody>
      </p:sp>
      <p:cxnSp>
        <p:nvCxnSpPr>
          <p:cNvPr id="10" name="Straight Connector 9">
            <a:extLst>
              <a:ext uri="{FF2B5EF4-FFF2-40B4-BE49-F238E27FC236}">
                <a16:creationId xmlns:a16="http://schemas.microsoft.com/office/drawing/2014/main" id="{34B16D8F-69C0-44C7-95EE-6C7CDECACDAF}"/>
              </a:ext>
              <a:ext uri="{C183D7F6-B498-43B3-948B-1728B52AA6E4}">
                <adec:decorative xmlns:adec="http://schemas.microsoft.com/office/drawing/2017/decorative" val="1"/>
              </a:ext>
            </a:extLst>
          </p:cNvPr>
          <p:cNvCxnSpPr>
            <a:cxnSpLocks/>
          </p:cNvCxnSpPr>
          <p:nvPr userDrawn="1"/>
        </p:nvCxnSpPr>
        <p:spPr>
          <a:xfrm flipV="1">
            <a:off x="4576137" y="0"/>
            <a:ext cx="668374" cy="685800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13" name="Picture Placeholder 12">
            <a:extLst>
              <a:ext uri="{FF2B5EF4-FFF2-40B4-BE49-F238E27FC236}">
                <a16:creationId xmlns:a16="http://schemas.microsoft.com/office/drawing/2014/main" id="{E8FA2190-55B9-429E-AE43-1A9A41DBEBF9}"/>
              </a:ext>
            </a:extLst>
          </p:cNvPr>
          <p:cNvSpPr>
            <a:spLocks noGrp="1"/>
          </p:cNvSpPr>
          <p:nvPr>
            <p:ph type="pic" sz="quarter" idx="13"/>
          </p:nvPr>
        </p:nvSpPr>
        <p:spPr>
          <a:xfrm>
            <a:off x="1" y="0"/>
            <a:ext cx="4742121" cy="3434316"/>
          </a:xfrm>
          <a:custGeom>
            <a:avLst/>
            <a:gdLst>
              <a:gd name="connsiteX0" fmla="*/ 0 w 4742121"/>
              <a:gd name="connsiteY0" fmla="*/ 0 h 3434316"/>
              <a:gd name="connsiteX1" fmla="*/ 4306186 w 4742121"/>
              <a:gd name="connsiteY1" fmla="*/ 0 h 3434316"/>
              <a:gd name="connsiteX2" fmla="*/ 4742121 w 4742121"/>
              <a:gd name="connsiteY2" fmla="*/ 3434316 h 3434316"/>
              <a:gd name="connsiteX3" fmla="*/ 0 w 4742121"/>
              <a:gd name="connsiteY3" fmla="*/ 3434316 h 3434316"/>
            </a:gdLst>
            <a:ahLst/>
            <a:cxnLst>
              <a:cxn ang="0">
                <a:pos x="connsiteX0" y="connsiteY0"/>
              </a:cxn>
              <a:cxn ang="0">
                <a:pos x="connsiteX1" y="connsiteY1"/>
              </a:cxn>
              <a:cxn ang="0">
                <a:pos x="connsiteX2" y="connsiteY2"/>
              </a:cxn>
              <a:cxn ang="0">
                <a:pos x="connsiteX3" y="connsiteY3"/>
              </a:cxn>
            </a:cxnLst>
            <a:rect l="l" t="t" r="r" b="b"/>
            <a:pathLst>
              <a:path w="4742121" h="3434316">
                <a:moveTo>
                  <a:pt x="0" y="0"/>
                </a:moveTo>
                <a:lnTo>
                  <a:pt x="4306186" y="0"/>
                </a:lnTo>
                <a:lnTo>
                  <a:pt x="4742121" y="3434316"/>
                </a:lnTo>
                <a:lnTo>
                  <a:pt x="0" y="3434316"/>
                </a:lnTo>
                <a:close/>
              </a:path>
            </a:pathLst>
          </a:custGeom>
          <a:solidFill>
            <a:schemeClr val="accent2"/>
          </a:solidFill>
        </p:spPr>
        <p:txBody>
          <a:bodyPr wrap="square">
            <a:noAutofit/>
          </a:bodyPr>
          <a:lstStyle/>
          <a:p>
            <a:r>
              <a:rPr lang="en-US"/>
              <a:t>Click icon to add picture</a:t>
            </a:r>
            <a:endParaRPr lang="en-US" dirty="0"/>
          </a:p>
        </p:txBody>
      </p:sp>
      <p:sp>
        <p:nvSpPr>
          <p:cNvPr id="16" name="Picture Placeholder 15">
            <a:extLst>
              <a:ext uri="{FF2B5EF4-FFF2-40B4-BE49-F238E27FC236}">
                <a16:creationId xmlns:a16="http://schemas.microsoft.com/office/drawing/2014/main" id="{B2EDFEAD-E435-414E-A9BA-4119679CBA66}"/>
              </a:ext>
            </a:extLst>
          </p:cNvPr>
          <p:cNvSpPr>
            <a:spLocks noGrp="1"/>
          </p:cNvSpPr>
          <p:nvPr>
            <p:ph type="pic" sz="quarter" idx="14"/>
          </p:nvPr>
        </p:nvSpPr>
        <p:spPr>
          <a:xfrm>
            <a:off x="-5" y="3432620"/>
            <a:ext cx="5178056" cy="3425380"/>
          </a:xfrm>
          <a:custGeom>
            <a:avLst/>
            <a:gdLst>
              <a:gd name="connsiteX0" fmla="*/ 0 w 5178056"/>
              <a:gd name="connsiteY0" fmla="*/ 0 h 3425380"/>
              <a:gd name="connsiteX1" fmla="*/ 4742581 w 5178056"/>
              <a:gd name="connsiteY1" fmla="*/ 0 h 3425380"/>
              <a:gd name="connsiteX2" fmla="*/ 5178056 w 5178056"/>
              <a:gd name="connsiteY2" fmla="*/ 3425380 h 3425380"/>
              <a:gd name="connsiteX3" fmla="*/ 0 w 5178056"/>
              <a:gd name="connsiteY3" fmla="*/ 3425380 h 3425380"/>
            </a:gdLst>
            <a:ahLst/>
            <a:cxnLst>
              <a:cxn ang="0">
                <a:pos x="connsiteX0" y="connsiteY0"/>
              </a:cxn>
              <a:cxn ang="0">
                <a:pos x="connsiteX1" y="connsiteY1"/>
              </a:cxn>
              <a:cxn ang="0">
                <a:pos x="connsiteX2" y="connsiteY2"/>
              </a:cxn>
              <a:cxn ang="0">
                <a:pos x="connsiteX3" y="connsiteY3"/>
              </a:cxn>
            </a:cxnLst>
            <a:rect l="l" t="t" r="r" b="b"/>
            <a:pathLst>
              <a:path w="5178056" h="3425380">
                <a:moveTo>
                  <a:pt x="0" y="0"/>
                </a:moveTo>
                <a:lnTo>
                  <a:pt x="4742581" y="0"/>
                </a:lnTo>
                <a:lnTo>
                  <a:pt x="5178056" y="3425380"/>
                </a:lnTo>
                <a:lnTo>
                  <a:pt x="0" y="3425380"/>
                </a:lnTo>
                <a:close/>
              </a:path>
            </a:pathLst>
          </a:custGeom>
          <a:solidFill>
            <a:schemeClr val="accent2">
              <a:lumMod val="60000"/>
              <a:lumOff val="40000"/>
            </a:schemeClr>
          </a:solidFill>
        </p:spPr>
        <p:txBody>
          <a:bodyPr wrap="square">
            <a:noAutofit/>
          </a:bodyPr>
          <a:lstStyle/>
          <a:p>
            <a:r>
              <a:rPr lang="en-US"/>
              <a:t>Click icon to add picture</a:t>
            </a:r>
            <a:endParaRPr lang="en-US" dirty="0"/>
          </a:p>
        </p:txBody>
      </p:sp>
      <p:sp>
        <p:nvSpPr>
          <p:cNvPr id="9" name="Content Placeholder 2">
            <a:extLst>
              <a:ext uri="{FF2B5EF4-FFF2-40B4-BE49-F238E27FC236}">
                <a16:creationId xmlns:a16="http://schemas.microsoft.com/office/drawing/2014/main" id="{F7C28F12-C8E8-444E-8B69-9A0561604317}"/>
              </a:ext>
            </a:extLst>
          </p:cNvPr>
          <p:cNvSpPr>
            <a:spLocks noGrp="1"/>
          </p:cNvSpPr>
          <p:nvPr>
            <p:ph idx="1"/>
          </p:nvPr>
        </p:nvSpPr>
        <p:spPr>
          <a:xfrm>
            <a:off x="5693734" y="2183035"/>
            <a:ext cx="5355266" cy="4121845"/>
          </a:xfrm>
        </p:spPr>
        <p:txBody>
          <a:bodyPr anchor="ctr">
            <a:normAutofit/>
          </a:bodyPr>
          <a:lstStyle>
            <a:lvl1pPr marL="0" indent="0">
              <a:buNone/>
              <a:defRPr/>
            </a:lvl1pPr>
          </a:lstStyle>
          <a:p>
            <a:pPr lvl="0"/>
            <a:r>
              <a:rPr lang="en-US"/>
              <a:t>Click to edit Master text styles</a:t>
            </a:r>
          </a:p>
        </p:txBody>
      </p:sp>
      <p:sp>
        <p:nvSpPr>
          <p:cNvPr id="3" name="Footer Placeholder 2">
            <a:extLst>
              <a:ext uri="{FF2B5EF4-FFF2-40B4-BE49-F238E27FC236}">
                <a16:creationId xmlns:a16="http://schemas.microsoft.com/office/drawing/2014/main" id="{085B8DB2-C14B-45AC-ACAF-8702DF59C6E2}"/>
              </a:ext>
            </a:extLst>
          </p:cNvPr>
          <p:cNvSpPr>
            <a:spLocks noGrp="1"/>
          </p:cNvSpPr>
          <p:nvPr>
            <p:ph type="ftr" sz="quarter" idx="11"/>
          </p:nvPr>
        </p:nvSpPr>
        <p:spPr/>
        <p:txBody>
          <a:bodyPr/>
          <a:lstStyle>
            <a:lvl1pPr>
              <a:defRPr>
                <a:solidFill>
                  <a:schemeClr val="bg1"/>
                </a:solidFill>
              </a:defRPr>
            </a:lvl1pPr>
          </a:lstStyle>
          <a:p>
            <a:r>
              <a:rPr lang="en-US" dirty="0"/>
              <a:t>Sample Footer Text</a:t>
            </a:r>
            <a:endParaRPr lang="en-US" dirty="0">
              <a:solidFill>
                <a:schemeClr val="bg1"/>
              </a:solidFill>
            </a:endParaRPr>
          </a:p>
        </p:txBody>
      </p:sp>
      <p:sp>
        <p:nvSpPr>
          <p:cNvPr id="2" name="Date Placeholder 1">
            <a:extLst>
              <a:ext uri="{FF2B5EF4-FFF2-40B4-BE49-F238E27FC236}">
                <a16:creationId xmlns:a16="http://schemas.microsoft.com/office/drawing/2014/main" id="{C8031033-9688-463F-9614-47F2F5BC6BF7}"/>
              </a:ext>
            </a:extLst>
          </p:cNvPr>
          <p:cNvSpPr>
            <a:spLocks noGrp="1"/>
          </p:cNvSpPr>
          <p:nvPr>
            <p:ph type="dt" sz="half" idx="10"/>
          </p:nvPr>
        </p:nvSpPr>
        <p:spPr/>
        <p:txBody>
          <a:bodyPr/>
          <a:lstStyle/>
          <a:p>
            <a:r>
              <a:rPr lang="en-US"/>
              <a:t>2/7/20XX</a:t>
            </a:r>
            <a:endParaRPr lang="en-US" dirty="0"/>
          </a:p>
        </p:txBody>
      </p:sp>
      <p:sp>
        <p:nvSpPr>
          <p:cNvPr id="4" name="Slide Number Placeholder 3">
            <a:extLst>
              <a:ext uri="{FF2B5EF4-FFF2-40B4-BE49-F238E27FC236}">
                <a16:creationId xmlns:a16="http://schemas.microsoft.com/office/drawing/2014/main" id="{8001DA57-8D4E-4075-9460-4F03DF8AABA8}"/>
              </a:ext>
            </a:extLst>
          </p:cNvPr>
          <p:cNvSpPr>
            <a:spLocks noGrp="1"/>
          </p:cNvSpPr>
          <p:nvPr>
            <p:ph type="sldNum" sz="quarter" idx="12"/>
          </p:nvPr>
        </p:nvSpPr>
        <p:spPr/>
        <p:txBody>
          <a:bodyPr/>
          <a:lstStyle/>
          <a:p>
            <a:fld id="{312CC964-A50B-4C29-B4E4-2C30BB34CCF3}" type="slidenum">
              <a:rPr lang="en-US" smtClean="0"/>
              <a:t>‹#›</a:t>
            </a:fld>
            <a:endParaRPr lang="en-US" dirty="0"/>
          </a:p>
        </p:txBody>
      </p:sp>
    </p:spTree>
    <p:extLst>
      <p:ext uri="{BB962C8B-B14F-4D97-AF65-F5344CB8AC3E}">
        <p14:creationId xmlns:p14="http://schemas.microsoft.com/office/powerpoint/2010/main" val="222755942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4_Section Break">
    <p:spTree>
      <p:nvGrpSpPr>
        <p:cNvPr id="1" name=""/>
        <p:cNvGrpSpPr/>
        <p:nvPr/>
      </p:nvGrpSpPr>
      <p:grpSpPr>
        <a:xfrm>
          <a:off x="0" y="0"/>
          <a:ext cx="0" cy="0"/>
          <a:chOff x="0" y="0"/>
          <a:chExt cx="0" cy="0"/>
        </a:xfrm>
      </p:grpSpPr>
      <p:sp>
        <p:nvSpPr>
          <p:cNvPr id="13" name="Subtitle 2">
            <a:extLst>
              <a:ext uri="{FF2B5EF4-FFF2-40B4-BE49-F238E27FC236}">
                <a16:creationId xmlns:a16="http://schemas.microsoft.com/office/drawing/2014/main" id="{49714512-90F0-4B35-94F8-E1B4DCE963AA}"/>
              </a:ext>
            </a:extLst>
          </p:cNvPr>
          <p:cNvSpPr>
            <a:spLocks noGrp="1"/>
          </p:cNvSpPr>
          <p:nvPr>
            <p:ph type="subTitle" idx="1"/>
          </p:nvPr>
        </p:nvSpPr>
        <p:spPr>
          <a:xfrm>
            <a:off x="967750" y="975816"/>
            <a:ext cx="2979897" cy="1264340"/>
          </a:xfrm>
        </p:spPr>
        <p:txBody>
          <a:bodyPr anchor="b">
            <a:normAutofit/>
          </a:bodyPr>
          <a:lstStyle>
            <a:lvl1pPr>
              <a:buNone/>
              <a:defRPr/>
            </a:lvl1pPr>
          </a:lstStyle>
          <a:p>
            <a:pPr algn="l"/>
            <a:r>
              <a:rPr lang="en-US" sz="1600"/>
              <a:t>Click to edit Master subtitle style</a:t>
            </a:r>
            <a:endParaRPr lang="en-US" sz="1600" dirty="0"/>
          </a:p>
        </p:txBody>
      </p:sp>
      <p:sp>
        <p:nvSpPr>
          <p:cNvPr id="20" name="Picture Placeholder 19">
            <a:extLst>
              <a:ext uri="{FF2B5EF4-FFF2-40B4-BE49-F238E27FC236}">
                <a16:creationId xmlns:a16="http://schemas.microsoft.com/office/drawing/2014/main" id="{44895DE7-C22A-447F-B81A-BDCA25CAF27B}"/>
              </a:ext>
            </a:extLst>
          </p:cNvPr>
          <p:cNvSpPr>
            <a:spLocks noGrp="1"/>
          </p:cNvSpPr>
          <p:nvPr>
            <p:ph type="pic" sz="quarter" idx="13"/>
          </p:nvPr>
        </p:nvSpPr>
        <p:spPr>
          <a:xfrm>
            <a:off x="3208292" y="3"/>
            <a:ext cx="8997356" cy="4581079"/>
          </a:xfrm>
          <a:custGeom>
            <a:avLst/>
            <a:gdLst>
              <a:gd name="connsiteX0" fmla="*/ 0 w 8997356"/>
              <a:gd name="connsiteY0" fmla="*/ 0 h 4581079"/>
              <a:gd name="connsiteX1" fmla="*/ 8983708 w 8997356"/>
              <a:gd name="connsiteY1" fmla="*/ 0 h 4581079"/>
              <a:gd name="connsiteX2" fmla="*/ 8997356 w 8997356"/>
              <a:gd name="connsiteY2" fmla="*/ 893928 h 4581079"/>
              <a:gd name="connsiteX3" fmla="*/ 4060801 w 8997356"/>
              <a:gd name="connsiteY3" fmla="*/ 4581079 h 4581079"/>
            </a:gdLst>
            <a:ahLst/>
            <a:cxnLst>
              <a:cxn ang="0">
                <a:pos x="connsiteX0" y="connsiteY0"/>
              </a:cxn>
              <a:cxn ang="0">
                <a:pos x="connsiteX1" y="connsiteY1"/>
              </a:cxn>
              <a:cxn ang="0">
                <a:pos x="connsiteX2" y="connsiteY2"/>
              </a:cxn>
              <a:cxn ang="0">
                <a:pos x="connsiteX3" y="connsiteY3"/>
              </a:cxn>
            </a:cxnLst>
            <a:rect l="l" t="t" r="r" b="b"/>
            <a:pathLst>
              <a:path w="8997356" h="4581079">
                <a:moveTo>
                  <a:pt x="0" y="0"/>
                </a:moveTo>
                <a:lnTo>
                  <a:pt x="8983708" y="0"/>
                </a:lnTo>
                <a:lnTo>
                  <a:pt x="8997356" y="893928"/>
                </a:lnTo>
                <a:lnTo>
                  <a:pt x="4060801" y="4581079"/>
                </a:lnTo>
                <a:close/>
              </a:path>
            </a:pathLst>
          </a:custGeom>
          <a:solidFill>
            <a:schemeClr val="accent2"/>
          </a:solidFill>
        </p:spPr>
        <p:txBody>
          <a:bodyPr wrap="square">
            <a:noAutofit/>
          </a:bodyPr>
          <a:lstStyle/>
          <a:p>
            <a:r>
              <a:rPr lang="en-US"/>
              <a:t>Click icon to add picture</a:t>
            </a:r>
            <a:endParaRPr lang="en-US" dirty="0"/>
          </a:p>
        </p:txBody>
      </p:sp>
      <p:sp>
        <p:nvSpPr>
          <p:cNvPr id="23" name="Picture Placeholder 22">
            <a:extLst>
              <a:ext uri="{FF2B5EF4-FFF2-40B4-BE49-F238E27FC236}">
                <a16:creationId xmlns:a16="http://schemas.microsoft.com/office/drawing/2014/main" id="{A5B5EF63-EEAA-4B07-A2B8-2483452BBA37}"/>
              </a:ext>
            </a:extLst>
          </p:cNvPr>
          <p:cNvSpPr>
            <a:spLocks noGrp="1"/>
          </p:cNvSpPr>
          <p:nvPr>
            <p:ph type="pic" sz="quarter" idx="14"/>
          </p:nvPr>
        </p:nvSpPr>
        <p:spPr>
          <a:xfrm>
            <a:off x="7243070" y="883420"/>
            <a:ext cx="4948931" cy="5974580"/>
          </a:xfrm>
          <a:custGeom>
            <a:avLst/>
            <a:gdLst>
              <a:gd name="connsiteX0" fmla="*/ 4948931 w 4948931"/>
              <a:gd name="connsiteY0" fmla="*/ 0 h 5974580"/>
              <a:gd name="connsiteX1" fmla="*/ 4948931 w 4948931"/>
              <a:gd name="connsiteY1" fmla="*/ 5974580 h 5974580"/>
              <a:gd name="connsiteX2" fmla="*/ 2028713 w 4948931"/>
              <a:gd name="connsiteY2" fmla="*/ 5974580 h 5974580"/>
              <a:gd name="connsiteX3" fmla="*/ 0 w 4948931"/>
              <a:gd name="connsiteY3" fmla="*/ 3710792 h 5974580"/>
            </a:gdLst>
            <a:ahLst/>
            <a:cxnLst>
              <a:cxn ang="0">
                <a:pos x="connsiteX0" y="connsiteY0"/>
              </a:cxn>
              <a:cxn ang="0">
                <a:pos x="connsiteX1" y="connsiteY1"/>
              </a:cxn>
              <a:cxn ang="0">
                <a:pos x="connsiteX2" y="connsiteY2"/>
              </a:cxn>
              <a:cxn ang="0">
                <a:pos x="connsiteX3" y="connsiteY3"/>
              </a:cxn>
            </a:cxnLst>
            <a:rect l="l" t="t" r="r" b="b"/>
            <a:pathLst>
              <a:path w="4948931" h="5974580">
                <a:moveTo>
                  <a:pt x="4948931" y="0"/>
                </a:moveTo>
                <a:lnTo>
                  <a:pt x="4948931" y="5974580"/>
                </a:lnTo>
                <a:lnTo>
                  <a:pt x="2028713" y="5974580"/>
                </a:lnTo>
                <a:lnTo>
                  <a:pt x="0" y="3710792"/>
                </a:lnTo>
                <a:close/>
              </a:path>
            </a:pathLst>
          </a:custGeom>
          <a:solidFill>
            <a:schemeClr val="accent2">
              <a:lumMod val="60000"/>
              <a:lumOff val="40000"/>
            </a:schemeClr>
          </a:solidFill>
        </p:spPr>
        <p:txBody>
          <a:bodyPr wrap="square">
            <a:noAutofit/>
          </a:bodyPr>
          <a:lstStyle/>
          <a:p>
            <a:r>
              <a:rPr lang="en-US"/>
              <a:t>Click icon to add picture</a:t>
            </a:r>
            <a:endParaRPr lang="en-US" dirty="0"/>
          </a:p>
        </p:txBody>
      </p:sp>
      <p:sp>
        <p:nvSpPr>
          <p:cNvPr id="26" name="Picture Placeholder 25">
            <a:extLst>
              <a:ext uri="{FF2B5EF4-FFF2-40B4-BE49-F238E27FC236}">
                <a16:creationId xmlns:a16="http://schemas.microsoft.com/office/drawing/2014/main" id="{C4F9D0F6-DE6A-44A3-9D9E-A53D0C229248}"/>
              </a:ext>
            </a:extLst>
          </p:cNvPr>
          <p:cNvSpPr>
            <a:spLocks noGrp="1"/>
          </p:cNvSpPr>
          <p:nvPr>
            <p:ph type="pic" sz="quarter" idx="15"/>
          </p:nvPr>
        </p:nvSpPr>
        <p:spPr>
          <a:xfrm>
            <a:off x="4234997" y="4574265"/>
            <a:ext cx="5074516" cy="2298983"/>
          </a:xfrm>
          <a:custGeom>
            <a:avLst/>
            <a:gdLst>
              <a:gd name="connsiteX0" fmla="*/ 3034176 w 5074516"/>
              <a:gd name="connsiteY0" fmla="*/ 0 h 2298983"/>
              <a:gd name="connsiteX1" fmla="*/ 5074516 w 5074516"/>
              <a:gd name="connsiteY1" fmla="*/ 2298983 h 2298983"/>
              <a:gd name="connsiteX2" fmla="*/ 0 w 5074516"/>
              <a:gd name="connsiteY2" fmla="*/ 2298983 h 2298983"/>
            </a:gdLst>
            <a:ahLst/>
            <a:cxnLst>
              <a:cxn ang="0">
                <a:pos x="connsiteX0" y="connsiteY0"/>
              </a:cxn>
              <a:cxn ang="0">
                <a:pos x="connsiteX1" y="connsiteY1"/>
              </a:cxn>
              <a:cxn ang="0">
                <a:pos x="connsiteX2" y="connsiteY2"/>
              </a:cxn>
            </a:cxnLst>
            <a:rect l="l" t="t" r="r" b="b"/>
            <a:pathLst>
              <a:path w="5074516" h="2298983">
                <a:moveTo>
                  <a:pt x="3034176" y="0"/>
                </a:moveTo>
                <a:lnTo>
                  <a:pt x="5074516" y="2298983"/>
                </a:lnTo>
                <a:lnTo>
                  <a:pt x="0" y="2298983"/>
                </a:lnTo>
                <a:close/>
              </a:path>
            </a:pathLst>
          </a:custGeom>
          <a:solidFill>
            <a:schemeClr val="accent2"/>
          </a:solidFill>
        </p:spPr>
        <p:txBody>
          <a:bodyPr wrap="square">
            <a:noAutofit/>
          </a:bodyPr>
          <a:lstStyle/>
          <a:p>
            <a:r>
              <a:rPr lang="en-US"/>
              <a:t>Click icon to add picture</a:t>
            </a:r>
            <a:endParaRPr lang="en-US" dirty="0"/>
          </a:p>
        </p:txBody>
      </p:sp>
      <p:sp>
        <p:nvSpPr>
          <p:cNvPr id="5" name="Title 4">
            <a:extLst>
              <a:ext uri="{FF2B5EF4-FFF2-40B4-BE49-F238E27FC236}">
                <a16:creationId xmlns:a16="http://schemas.microsoft.com/office/drawing/2014/main" id="{9FEE8AE0-4188-4CB6-8BFB-70E163ED7FA5}"/>
              </a:ext>
            </a:extLst>
          </p:cNvPr>
          <p:cNvSpPr>
            <a:spLocks noGrp="1"/>
          </p:cNvSpPr>
          <p:nvPr>
            <p:ph type="title"/>
          </p:nvPr>
        </p:nvSpPr>
        <p:spPr>
          <a:xfrm>
            <a:off x="969264" y="2679192"/>
            <a:ext cx="4946904" cy="3273552"/>
          </a:xfrm>
        </p:spPr>
        <p:txBody>
          <a:bodyPr>
            <a:normAutofit/>
          </a:bodyPr>
          <a:lstStyle>
            <a:lvl1pPr>
              <a:defRPr sz="4400"/>
            </a:lvl1pPr>
          </a:lstStyle>
          <a:p>
            <a:r>
              <a:rPr lang="en-US"/>
              <a:t>Click to edit Master title style</a:t>
            </a:r>
          </a:p>
        </p:txBody>
      </p:sp>
    </p:spTree>
    <p:extLst>
      <p:ext uri="{BB962C8B-B14F-4D97-AF65-F5344CB8AC3E}">
        <p14:creationId xmlns:p14="http://schemas.microsoft.com/office/powerpoint/2010/main" val="389291388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6_Title and Content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75558-A264-444E-829B-51AAE6B4BFCE}"/>
              </a:ext>
            </a:extLst>
          </p:cNvPr>
          <p:cNvSpPr>
            <a:spLocks noGrp="1"/>
          </p:cNvSpPr>
          <p:nvPr>
            <p:ph type="title"/>
          </p:nvPr>
        </p:nvSpPr>
        <p:spPr/>
        <p:txBody>
          <a:bodyPr>
            <a:normAutofit/>
          </a:bodyPr>
          <a:lstStyle>
            <a:lvl1pPr>
              <a:defRPr sz="44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08D9373-37D1-4135-8D34-755E139F79DD}"/>
              </a:ext>
            </a:extLst>
          </p:cNvPr>
          <p:cNvSpPr>
            <a:spLocks noGrp="1"/>
          </p:cNvSpPr>
          <p:nvPr>
            <p:ph idx="1"/>
          </p:nvPr>
        </p:nvSpPr>
        <p:spPr>
          <a:xfrm>
            <a:off x="1143000" y="2009775"/>
            <a:ext cx="9906000" cy="4024312"/>
          </a:xfrm>
        </p:spPr>
        <p:txBody>
          <a:bodyPr/>
          <a:lstStyle>
            <a:lvl1pPr>
              <a:lnSpc>
                <a:spcPct val="100000"/>
              </a:lnSpc>
              <a:buNone/>
              <a:defRPr/>
            </a:lvl1pPr>
            <a:lvl2pPr>
              <a:lnSpc>
                <a:spcPct val="100000"/>
              </a:lnSpc>
              <a:buNone/>
              <a:defRPr/>
            </a:lvl2pPr>
            <a:lvl3pPr>
              <a:lnSpc>
                <a:spcPct val="100000"/>
              </a:lnSpc>
              <a:buNone/>
              <a:defRPr/>
            </a:lvl3pPr>
            <a:lvl4pPr>
              <a:lnSpc>
                <a:spcPct val="100000"/>
              </a:lnSpc>
              <a:buNone/>
              <a:defRPr/>
            </a:lvl4pPr>
            <a:lvl5pPr>
              <a:lnSpc>
                <a:spcPct val="100000"/>
              </a:lnSpc>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133FC3DD-F2BE-41FF-895B-00129AAB15F5}"/>
              </a:ext>
            </a:extLst>
          </p:cNvPr>
          <p:cNvSpPr>
            <a:spLocks noGrp="1"/>
          </p:cNvSpPr>
          <p:nvPr>
            <p:ph type="ftr" sz="quarter" idx="11"/>
          </p:nvPr>
        </p:nvSpPr>
        <p:spPr/>
        <p:txBody>
          <a:bodyPr/>
          <a:lstStyle/>
          <a:p>
            <a:r>
              <a:rPr lang="en-US" dirty="0"/>
              <a:t>Sample Footer Text</a:t>
            </a:r>
          </a:p>
        </p:txBody>
      </p:sp>
      <p:sp>
        <p:nvSpPr>
          <p:cNvPr id="4" name="Date Placeholder 3">
            <a:extLst>
              <a:ext uri="{FF2B5EF4-FFF2-40B4-BE49-F238E27FC236}">
                <a16:creationId xmlns:a16="http://schemas.microsoft.com/office/drawing/2014/main" id="{A55E4A6B-1966-4E57-9FB8-8B111E97BC11}"/>
              </a:ext>
            </a:extLst>
          </p:cNvPr>
          <p:cNvSpPr>
            <a:spLocks noGrp="1"/>
          </p:cNvSpPr>
          <p:nvPr>
            <p:ph type="dt" sz="half" idx="10"/>
          </p:nvPr>
        </p:nvSpPr>
        <p:spPr/>
        <p:txBody>
          <a:bodyPr/>
          <a:lstStyle/>
          <a:p>
            <a:r>
              <a:rPr lang="en-US"/>
              <a:t>2/7/20XX</a:t>
            </a:r>
            <a:endParaRPr lang="en-US" dirty="0"/>
          </a:p>
        </p:txBody>
      </p:sp>
      <p:sp>
        <p:nvSpPr>
          <p:cNvPr id="6" name="Slide Number Placeholder 5">
            <a:extLst>
              <a:ext uri="{FF2B5EF4-FFF2-40B4-BE49-F238E27FC236}">
                <a16:creationId xmlns:a16="http://schemas.microsoft.com/office/drawing/2014/main" id="{A91F830C-8424-4FAF-A011-605AE1D147FC}"/>
              </a:ext>
            </a:extLst>
          </p:cNvPr>
          <p:cNvSpPr>
            <a:spLocks noGrp="1"/>
          </p:cNvSpPr>
          <p:nvPr>
            <p:ph type="sldNum" sz="quarter" idx="12"/>
          </p:nvPr>
        </p:nvSpPr>
        <p:spPr/>
        <p:txBody>
          <a:bodyPr/>
          <a:lstStyle/>
          <a:p>
            <a:fld id="{312CC964-A50B-4C29-B4E4-2C30BB34CCF3}" type="slidenum">
              <a:rPr lang="en-US" smtClean="0"/>
              <a:t>‹#›</a:t>
            </a:fld>
            <a:endParaRPr lang="en-US" dirty="0"/>
          </a:p>
        </p:txBody>
      </p:sp>
    </p:spTree>
    <p:extLst>
      <p:ext uri="{BB962C8B-B14F-4D97-AF65-F5344CB8AC3E}">
        <p14:creationId xmlns:p14="http://schemas.microsoft.com/office/powerpoint/2010/main" val="295491417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75558-A264-444E-829B-51AAE6B4BFCE}"/>
              </a:ext>
            </a:extLst>
          </p:cNvPr>
          <p:cNvSpPr>
            <a:spLocks noGrp="1"/>
          </p:cNvSpPr>
          <p:nvPr>
            <p:ph type="title"/>
          </p:nvPr>
        </p:nvSpPr>
        <p:spPr/>
        <p:txBody>
          <a:bodyPr>
            <a:normAutofit/>
          </a:bodyPr>
          <a:lstStyle>
            <a:lvl1pPr>
              <a:defRPr sz="44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08D9373-37D1-4135-8D34-755E139F79DD}"/>
              </a:ext>
            </a:extLst>
          </p:cNvPr>
          <p:cNvSpPr>
            <a:spLocks noGrp="1"/>
          </p:cNvSpPr>
          <p:nvPr>
            <p:ph idx="1"/>
          </p:nvPr>
        </p:nvSpPr>
        <p:spPr>
          <a:xfrm>
            <a:off x="1143000" y="2009775"/>
            <a:ext cx="9906000" cy="2649690"/>
          </a:xfrm>
        </p:spPr>
        <p:txBody>
          <a:bodyPr/>
          <a:lstStyle>
            <a:lvl1pPr>
              <a:lnSpc>
                <a:spcPct val="100000"/>
              </a:lnSpc>
              <a:buNone/>
              <a:defRPr/>
            </a:lvl1pPr>
            <a:lvl2pPr>
              <a:lnSpc>
                <a:spcPct val="100000"/>
              </a:lnSpc>
              <a:buNone/>
              <a:defRPr/>
            </a:lvl2pPr>
            <a:lvl3pPr>
              <a:lnSpc>
                <a:spcPct val="100000"/>
              </a:lnSpc>
              <a:buNone/>
              <a:defRPr/>
            </a:lvl3pPr>
            <a:lvl4pPr>
              <a:lnSpc>
                <a:spcPct val="100000"/>
              </a:lnSpc>
              <a:buNone/>
              <a:defRPr/>
            </a:lvl4pPr>
            <a:lvl5pPr>
              <a:lnSpc>
                <a:spcPct val="100000"/>
              </a:lnSpc>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133FC3DD-F2BE-41FF-895B-00129AAB15F5}"/>
              </a:ext>
            </a:extLst>
          </p:cNvPr>
          <p:cNvSpPr>
            <a:spLocks noGrp="1"/>
          </p:cNvSpPr>
          <p:nvPr>
            <p:ph type="ftr" sz="quarter" idx="11"/>
          </p:nvPr>
        </p:nvSpPr>
        <p:spPr/>
        <p:txBody>
          <a:bodyPr/>
          <a:lstStyle/>
          <a:p>
            <a:r>
              <a:rPr lang="en-US" dirty="0"/>
              <a:t>Sample Footer Text</a:t>
            </a:r>
          </a:p>
        </p:txBody>
      </p:sp>
      <p:sp>
        <p:nvSpPr>
          <p:cNvPr id="4" name="Date Placeholder 3">
            <a:extLst>
              <a:ext uri="{FF2B5EF4-FFF2-40B4-BE49-F238E27FC236}">
                <a16:creationId xmlns:a16="http://schemas.microsoft.com/office/drawing/2014/main" id="{A55E4A6B-1966-4E57-9FB8-8B111E97BC11}"/>
              </a:ext>
            </a:extLst>
          </p:cNvPr>
          <p:cNvSpPr>
            <a:spLocks noGrp="1"/>
          </p:cNvSpPr>
          <p:nvPr>
            <p:ph type="dt" sz="half" idx="10"/>
          </p:nvPr>
        </p:nvSpPr>
        <p:spPr/>
        <p:txBody>
          <a:bodyPr/>
          <a:lstStyle/>
          <a:p>
            <a:r>
              <a:rPr lang="en-US"/>
              <a:t>2/7/20XX</a:t>
            </a:r>
            <a:endParaRPr lang="en-US" dirty="0"/>
          </a:p>
        </p:txBody>
      </p:sp>
      <p:sp>
        <p:nvSpPr>
          <p:cNvPr id="6" name="Slide Number Placeholder 5">
            <a:extLst>
              <a:ext uri="{FF2B5EF4-FFF2-40B4-BE49-F238E27FC236}">
                <a16:creationId xmlns:a16="http://schemas.microsoft.com/office/drawing/2014/main" id="{A91F830C-8424-4FAF-A011-605AE1D147FC}"/>
              </a:ext>
            </a:extLst>
          </p:cNvPr>
          <p:cNvSpPr>
            <a:spLocks noGrp="1"/>
          </p:cNvSpPr>
          <p:nvPr>
            <p:ph type="sldNum" sz="quarter" idx="12"/>
          </p:nvPr>
        </p:nvSpPr>
        <p:spPr/>
        <p:txBody>
          <a:bodyPr/>
          <a:lstStyle/>
          <a:p>
            <a:fld id="{312CC964-A50B-4C29-B4E4-2C30BB34CCF3}" type="slidenum">
              <a:rPr lang="en-US" smtClean="0"/>
              <a:t>‹#›</a:t>
            </a:fld>
            <a:endParaRPr lang="en-US" dirty="0"/>
          </a:p>
        </p:txBody>
      </p:sp>
    </p:spTree>
    <p:extLst>
      <p:ext uri="{BB962C8B-B14F-4D97-AF65-F5344CB8AC3E}">
        <p14:creationId xmlns:p14="http://schemas.microsoft.com/office/powerpoint/2010/main" val="279991734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7_Quot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8031033-9688-463F-9614-47F2F5BC6BF7}"/>
              </a:ext>
            </a:extLst>
          </p:cNvPr>
          <p:cNvSpPr>
            <a:spLocks noGrp="1"/>
          </p:cNvSpPr>
          <p:nvPr>
            <p:ph type="dt" sz="half" idx="10"/>
          </p:nvPr>
        </p:nvSpPr>
        <p:spPr/>
        <p:txBody>
          <a:bodyPr/>
          <a:lstStyle/>
          <a:p>
            <a:r>
              <a:rPr lang="en-US"/>
              <a:t>2/7/20XX</a:t>
            </a:r>
            <a:endParaRPr lang="en-US" dirty="0"/>
          </a:p>
        </p:txBody>
      </p:sp>
      <p:sp>
        <p:nvSpPr>
          <p:cNvPr id="3" name="Footer Placeholder 2">
            <a:extLst>
              <a:ext uri="{FF2B5EF4-FFF2-40B4-BE49-F238E27FC236}">
                <a16:creationId xmlns:a16="http://schemas.microsoft.com/office/drawing/2014/main" id="{085B8DB2-C14B-45AC-ACAF-8702DF59C6E2}"/>
              </a:ext>
            </a:extLst>
          </p:cNvPr>
          <p:cNvSpPr>
            <a:spLocks noGrp="1"/>
          </p:cNvSpPr>
          <p:nvPr>
            <p:ph type="ftr" sz="quarter" idx="11"/>
          </p:nvPr>
        </p:nvSpPr>
        <p:spPr/>
        <p:txBody>
          <a:bodyPr/>
          <a:lstStyle/>
          <a:p>
            <a:r>
              <a:rPr lang="en-US" dirty="0"/>
              <a:t>Sample Footer Text</a:t>
            </a:r>
          </a:p>
        </p:txBody>
      </p:sp>
      <p:sp>
        <p:nvSpPr>
          <p:cNvPr id="4" name="Slide Number Placeholder 3">
            <a:extLst>
              <a:ext uri="{FF2B5EF4-FFF2-40B4-BE49-F238E27FC236}">
                <a16:creationId xmlns:a16="http://schemas.microsoft.com/office/drawing/2014/main" id="{8001DA57-8D4E-4075-9460-4F03DF8AABA8}"/>
              </a:ext>
            </a:extLst>
          </p:cNvPr>
          <p:cNvSpPr>
            <a:spLocks noGrp="1"/>
          </p:cNvSpPr>
          <p:nvPr>
            <p:ph type="sldNum" sz="quarter" idx="12"/>
          </p:nvPr>
        </p:nvSpPr>
        <p:spPr/>
        <p:txBody>
          <a:bodyPr/>
          <a:lstStyle/>
          <a:p>
            <a:fld id="{312CC964-A50B-4C29-B4E4-2C30BB34CCF3}" type="slidenum">
              <a:rPr lang="en-US" smtClean="0"/>
              <a:t>‹#›</a:t>
            </a:fld>
            <a:endParaRPr lang="en-US" dirty="0"/>
          </a:p>
        </p:txBody>
      </p:sp>
      <p:sp>
        <p:nvSpPr>
          <p:cNvPr id="6" name="Rectangle 23">
            <a:extLst>
              <a:ext uri="{FF2B5EF4-FFF2-40B4-BE49-F238E27FC236}">
                <a16:creationId xmlns:a16="http://schemas.microsoft.com/office/drawing/2014/main" id="{08BDEDEF-6AC9-4ADF-B6AE-83CC82D2A7B7}"/>
              </a:ext>
              <a:ext uri="{C183D7F6-B498-43B3-948B-1728B52AA6E4}">
                <adec:decorative xmlns:adec="http://schemas.microsoft.com/office/drawing/2017/decorative" val="1"/>
              </a:ext>
            </a:extLst>
          </p:cNvPr>
          <p:cNvSpPr/>
          <p:nvPr userDrawn="1"/>
        </p:nvSpPr>
        <p:spPr>
          <a:xfrm rot="10800000">
            <a:off x="0" y="-5979"/>
            <a:ext cx="5111086" cy="6877626"/>
          </a:xfrm>
          <a:custGeom>
            <a:avLst/>
            <a:gdLst>
              <a:gd name="connsiteX0" fmla="*/ 0 w 5803153"/>
              <a:gd name="connsiteY0" fmla="*/ 0 h 6857998"/>
              <a:gd name="connsiteX1" fmla="*/ 5803153 w 5803153"/>
              <a:gd name="connsiteY1" fmla="*/ 0 h 6857998"/>
              <a:gd name="connsiteX2" fmla="*/ 5803153 w 5803153"/>
              <a:gd name="connsiteY2" fmla="*/ 6857998 h 6857998"/>
              <a:gd name="connsiteX3" fmla="*/ 0 w 5803153"/>
              <a:gd name="connsiteY3" fmla="*/ 6857998 h 6857998"/>
              <a:gd name="connsiteX4" fmla="*/ 0 w 5803153"/>
              <a:gd name="connsiteY4" fmla="*/ 0 h 6857998"/>
              <a:gd name="connsiteX0" fmla="*/ 1016000 w 5803153"/>
              <a:gd name="connsiteY0" fmla="*/ 0 h 6857998"/>
              <a:gd name="connsiteX1" fmla="*/ 5803153 w 5803153"/>
              <a:gd name="connsiteY1" fmla="*/ 0 h 6857998"/>
              <a:gd name="connsiteX2" fmla="*/ 5803153 w 5803153"/>
              <a:gd name="connsiteY2" fmla="*/ 6857998 h 6857998"/>
              <a:gd name="connsiteX3" fmla="*/ 0 w 5803153"/>
              <a:gd name="connsiteY3" fmla="*/ 6857998 h 6857998"/>
              <a:gd name="connsiteX4" fmla="*/ 1016000 w 5803153"/>
              <a:gd name="connsiteY4" fmla="*/ 0 h 6857998"/>
              <a:gd name="connsiteX0" fmla="*/ 1338729 w 6125882"/>
              <a:gd name="connsiteY0" fmla="*/ 0 h 6857998"/>
              <a:gd name="connsiteX1" fmla="*/ 6125882 w 6125882"/>
              <a:gd name="connsiteY1" fmla="*/ 0 h 6857998"/>
              <a:gd name="connsiteX2" fmla="*/ 6125882 w 6125882"/>
              <a:gd name="connsiteY2" fmla="*/ 6857998 h 6857998"/>
              <a:gd name="connsiteX3" fmla="*/ 0 w 6125882"/>
              <a:gd name="connsiteY3" fmla="*/ 6846045 h 6857998"/>
              <a:gd name="connsiteX4" fmla="*/ 1338729 w 6125882"/>
              <a:gd name="connsiteY4" fmla="*/ 0 h 6857998"/>
              <a:gd name="connsiteX0" fmla="*/ 1697317 w 6125882"/>
              <a:gd name="connsiteY0" fmla="*/ 0 h 6857998"/>
              <a:gd name="connsiteX1" fmla="*/ 6125882 w 6125882"/>
              <a:gd name="connsiteY1" fmla="*/ 0 h 6857998"/>
              <a:gd name="connsiteX2" fmla="*/ 6125882 w 6125882"/>
              <a:gd name="connsiteY2" fmla="*/ 6857998 h 6857998"/>
              <a:gd name="connsiteX3" fmla="*/ 0 w 6125882"/>
              <a:gd name="connsiteY3" fmla="*/ 6846045 h 6857998"/>
              <a:gd name="connsiteX4" fmla="*/ 1697317 w 6125882"/>
              <a:gd name="connsiteY4" fmla="*/ 0 h 6857998"/>
              <a:gd name="connsiteX0" fmla="*/ 2702091 w 6125882"/>
              <a:gd name="connsiteY0" fmla="*/ 0 h 6857998"/>
              <a:gd name="connsiteX1" fmla="*/ 6125882 w 6125882"/>
              <a:gd name="connsiteY1" fmla="*/ 0 h 6857998"/>
              <a:gd name="connsiteX2" fmla="*/ 6125882 w 6125882"/>
              <a:gd name="connsiteY2" fmla="*/ 6857998 h 6857998"/>
              <a:gd name="connsiteX3" fmla="*/ 0 w 6125882"/>
              <a:gd name="connsiteY3" fmla="*/ 6846045 h 6857998"/>
              <a:gd name="connsiteX4" fmla="*/ 2702091 w 6125882"/>
              <a:gd name="connsiteY4" fmla="*/ 0 h 6857998"/>
              <a:gd name="connsiteX0" fmla="*/ 1215089 w 6125882"/>
              <a:gd name="connsiteY0" fmla="*/ 0 h 6857998"/>
              <a:gd name="connsiteX1" fmla="*/ 6125882 w 6125882"/>
              <a:gd name="connsiteY1" fmla="*/ 0 h 6857998"/>
              <a:gd name="connsiteX2" fmla="*/ 6125882 w 6125882"/>
              <a:gd name="connsiteY2" fmla="*/ 6857998 h 6857998"/>
              <a:gd name="connsiteX3" fmla="*/ 0 w 6125882"/>
              <a:gd name="connsiteY3" fmla="*/ 6846045 h 6857998"/>
              <a:gd name="connsiteX4" fmla="*/ 1215089 w 6125882"/>
              <a:gd name="connsiteY4" fmla="*/ 0 h 6857998"/>
              <a:gd name="connsiteX0" fmla="*/ 1222204 w 6132997"/>
              <a:gd name="connsiteY0" fmla="*/ 0 h 6881904"/>
              <a:gd name="connsiteX1" fmla="*/ 6132997 w 6132997"/>
              <a:gd name="connsiteY1" fmla="*/ 0 h 6881904"/>
              <a:gd name="connsiteX2" fmla="*/ 6132997 w 6132997"/>
              <a:gd name="connsiteY2" fmla="*/ 6857998 h 6881904"/>
              <a:gd name="connsiteX3" fmla="*/ 0 w 6132997"/>
              <a:gd name="connsiteY3" fmla="*/ 6881904 h 6881904"/>
              <a:gd name="connsiteX4" fmla="*/ 1222204 w 6132997"/>
              <a:gd name="connsiteY4" fmla="*/ 0 h 6881904"/>
              <a:gd name="connsiteX0" fmla="*/ 1348644 w 6132997"/>
              <a:gd name="connsiteY0" fmla="*/ 0 h 6893857"/>
              <a:gd name="connsiteX1" fmla="*/ 6132997 w 6132997"/>
              <a:gd name="connsiteY1" fmla="*/ 11953 h 6893857"/>
              <a:gd name="connsiteX2" fmla="*/ 6132997 w 6132997"/>
              <a:gd name="connsiteY2" fmla="*/ 6869951 h 6893857"/>
              <a:gd name="connsiteX3" fmla="*/ 0 w 6132997"/>
              <a:gd name="connsiteY3" fmla="*/ 6893857 h 6893857"/>
              <a:gd name="connsiteX4" fmla="*/ 1348644 w 6132997"/>
              <a:gd name="connsiteY4" fmla="*/ 0 h 6893857"/>
              <a:gd name="connsiteX0" fmla="*/ 1457021 w 6132997"/>
              <a:gd name="connsiteY0" fmla="*/ 0 h 6893857"/>
              <a:gd name="connsiteX1" fmla="*/ 6132997 w 6132997"/>
              <a:gd name="connsiteY1" fmla="*/ 11953 h 6893857"/>
              <a:gd name="connsiteX2" fmla="*/ 6132997 w 6132997"/>
              <a:gd name="connsiteY2" fmla="*/ 6869951 h 6893857"/>
              <a:gd name="connsiteX3" fmla="*/ 0 w 6132997"/>
              <a:gd name="connsiteY3" fmla="*/ 6893857 h 6893857"/>
              <a:gd name="connsiteX4" fmla="*/ 1457021 w 6132997"/>
              <a:gd name="connsiteY4" fmla="*/ 0 h 6893857"/>
              <a:gd name="connsiteX0" fmla="*/ 1754909 w 6430885"/>
              <a:gd name="connsiteY0" fmla="*/ 0 h 6869951"/>
              <a:gd name="connsiteX1" fmla="*/ 6430885 w 6430885"/>
              <a:gd name="connsiteY1" fmla="*/ 11953 h 6869951"/>
              <a:gd name="connsiteX2" fmla="*/ 6430885 w 6430885"/>
              <a:gd name="connsiteY2" fmla="*/ 6869951 h 6869951"/>
              <a:gd name="connsiteX3" fmla="*/ 0 w 6430885"/>
              <a:gd name="connsiteY3" fmla="*/ 6869951 h 6869951"/>
              <a:gd name="connsiteX4" fmla="*/ 1754909 w 6430885"/>
              <a:gd name="connsiteY4" fmla="*/ 0 h 6869951"/>
              <a:gd name="connsiteX0" fmla="*/ 2023235 w 6699211"/>
              <a:gd name="connsiteY0" fmla="*/ 0 h 6869951"/>
              <a:gd name="connsiteX1" fmla="*/ 6699211 w 6699211"/>
              <a:gd name="connsiteY1" fmla="*/ 11953 h 6869951"/>
              <a:gd name="connsiteX2" fmla="*/ 6699211 w 6699211"/>
              <a:gd name="connsiteY2" fmla="*/ 6869951 h 6869951"/>
              <a:gd name="connsiteX3" fmla="*/ 0 w 6699211"/>
              <a:gd name="connsiteY3" fmla="*/ 6856303 h 6869951"/>
              <a:gd name="connsiteX4" fmla="*/ 2023235 w 6699211"/>
              <a:gd name="connsiteY4" fmla="*/ 0 h 6869951"/>
              <a:gd name="connsiteX0" fmla="*/ 2702995 w 6699211"/>
              <a:gd name="connsiteY0" fmla="*/ 42638 h 6857998"/>
              <a:gd name="connsiteX1" fmla="*/ 6699211 w 6699211"/>
              <a:gd name="connsiteY1" fmla="*/ 0 h 6857998"/>
              <a:gd name="connsiteX2" fmla="*/ 6699211 w 6699211"/>
              <a:gd name="connsiteY2" fmla="*/ 6857998 h 6857998"/>
              <a:gd name="connsiteX3" fmla="*/ 0 w 6699211"/>
              <a:gd name="connsiteY3" fmla="*/ 6844350 h 6857998"/>
              <a:gd name="connsiteX4" fmla="*/ 2702995 w 6699211"/>
              <a:gd name="connsiteY4" fmla="*/ 42638 h 6857998"/>
              <a:gd name="connsiteX0" fmla="*/ 2702995 w 6699211"/>
              <a:gd name="connsiteY0" fmla="*/ 56139 h 6857998"/>
              <a:gd name="connsiteX1" fmla="*/ 6699211 w 6699211"/>
              <a:gd name="connsiteY1" fmla="*/ 0 h 6857998"/>
              <a:gd name="connsiteX2" fmla="*/ 6699211 w 6699211"/>
              <a:gd name="connsiteY2" fmla="*/ 6857998 h 6857998"/>
              <a:gd name="connsiteX3" fmla="*/ 0 w 6699211"/>
              <a:gd name="connsiteY3" fmla="*/ 6844350 h 6857998"/>
              <a:gd name="connsiteX4" fmla="*/ 2702995 w 6699211"/>
              <a:gd name="connsiteY4" fmla="*/ 56139 h 6857998"/>
              <a:gd name="connsiteX0" fmla="*/ 2702995 w 6699211"/>
              <a:gd name="connsiteY0" fmla="*/ 29135 h 6830994"/>
              <a:gd name="connsiteX1" fmla="*/ 6681322 w 6699211"/>
              <a:gd name="connsiteY1" fmla="*/ 0 h 6830994"/>
              <a:gd name="connsiteX2" fmla="*/ 6699211 w 6699211"/>
              <a:gd name="connsiteY2" fmla="*/ 6830994 h 6830994"/>
              <a:gd name="connsiteX3" fmla="*/ 0 w 6699211"/>
              <a:gd name="connsiteY3" fmla="*/ 6817346 h 6830994"/>
              <a:gd name="connsiteX4" fmla="*/ 2702995 w 6699211"/>
              <a:gd name="connsiteY4" fmla="*/ 29135 h 6830994"/>
              <a:gd name="connsiteX0" fmla="*/ 2702995 w 6699211"/>
              <a:gd name="connsiteY0" fmla="*/ 2131 h 6803990"/>
              <a:gd name="connsiteX1" fmla="*/ 6699211 w 6699211"/>
              <a:gd name="connsiteY1" fmla="*/ 0 h 6803990"/>
              <a:gd name="connsiteX2" fmla="*/ 6699211 w 6699211"/>
              <a:gd name="connsiteY2" fmla="*/ 6803990 h 6803990"/>
              <a:gd name="connsiteX3" fmla="*/ 0 w 6699211"/>
              <a:gd name="connsiteY3" fmla="*/ 6790342 h 6803990"/>
              <a:gd name="connsiteX4" fmla="*/ 2702995 w 6699211"/>
              <a:gd name="connsiteY4" fmla="*/ 2131 h 68039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99211" h="6803990">
                <a:moveTo>
                  <a:pt x="2702995" y="2131"/>
                </a:moveTo>
                <a:lnTo>
                  <a:pt x="6699211" y="0"/>
                </a:lnTo>
                <a:lnTo>
                  <a:pt x="6699211" y="6803990"/>
                </a:lnTo>
                <a:lnTo>
                  <a:pt x="0" y="6790342"/>
                </a:lnTo>
                <a:lnTo>
                  <a:pt x="2702995" y="2131"/>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AC0CB336-8515-4565-B747-B4EA83B435BD}"/>
              </a:ext>
            </a:extLst>
          </p:cNvPr>
          <p:cNvSpPr>
            <a:spLocks noGrp="1"/>
          </p:cNvSpPr>
          <p:nvPr>
            <p:ph type="title"/>
          </p:nvPr>
        </p:nvSpPr>
        <p:spPr>
          <a:xfrm>
            <a:off x="716280" y="680485"/>
            <a:ext cx="3393440" cy="2748515"/>
          </a:xfrm>
        </p:spPr>
        <p:txBody>
          <a:bodyPr anchor="t"/>
          <a:lstStyle/>
          <a:p>
            <a:r>
              <a:rPr lang="en-US"/>
              <a:t>Click to edit Master title style</a:t>
            </a:r>
            <a:endParaRPr lang="en-US" dirty="0"/>
          </a:p>
        </p:txBody>
      </p:sp>
      <p:cxnSp>
        <p:nvCxnSpPr>
          <p:cNvPr id="8" name="Straight Connector 7">
            <a:extLst>
              <a:ext uri="{FF2B5EF4-FFF2-40B4-BE49-F238E27FC236}">
                <a16:creationId xmlns:a16="http://schemas.microsoft.com/office/drawing/2014/main" id="{064F675D-D792-42C0-8961-D2D1D79CDAEB}"/>
              </a:ext>
              <a:ext uri="{C183D7F6-B498-43B3-948B-1728B52AA6E4}">
                <adec:decorative xmlns:adec="http://schemas.microsoft.com/office/drawing/2017/decorative" val="1"/>
              </a:ext>
            </a:extLst>
          </p:cNvPr>
          <p:cNvCxnSpPr>
            <a:cxnSpLocks/>
          </p:cNvCxnSpPr>
          <p:nvPr userDrawn="1"/>
        </p:nvCxnSpPr>
        <p:spPr>
          <a:xfrm flipH="1" flipV="1">
            <a:off x="0" y="5329451"/>
            <a:ext cx="6096000" cy="1528549"/>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9" name="Content Placeholder 2">
            <a:extLst>
              <a:ext uri="{FF2B5EF4-FFF2-40B4-BE49-F238E27FC236}">
                <a16:creationId xmlns:a16="http://schemas.microsoft.com/office/drawing/2014/main" id="{06D2EC4D-FD33-4925-B0A8-68C9818DB8E2}"/>
              </a:ext>
            </a:extLst>
          </p:cNvPr>
          <p:cNvSpPr>
            <a:spLocks noGrp="1"/>
          </p:cNvSpPr>
          <p:nvPr>
            <p:ph idx="1"/>
          </p:nvPr>
        </p:nvSpPr>
        <p:spPr>
          <a:xfrm>
            <a:off x="5175678" y="533399"/>
            <a:ext cx="3678762" cy="5771481"/>
          </a:xfrm>
        </p:spPr>
        <p:txBody>
          <a:bodyPr anchor="ctr">
            <a:normAutofit/>
          </a:bodyPr>
          <a:lstStyle/>
          <a:p>
            <a:pPr lvl="0"/>
            <a:r>
              <a:rPr lang="en-US"/>
              <a:t>Click to edit Master text styles</a:t>
            </a:r>
          </a:p>
        </p:txBody>
      </p:sp>
      <p:sp>
        <p:nvSpPr>
          <p:cNvPr id="14" name="Picture Placeholder 13">
            <a:extLst>
              <a:ext uri="{FF2B5EF4-FFF2-40B4-BE49-F238E27FC236}">
                <a16:creationId xmlns:a16="http://schemas.microsoft.com/office/drawing/2014/main" id="{FC7C9F55-A39F-4FB9-BEAD-745EA3E0A22E}"/>
              </a:ext>
            </a:extLst>
          </p:cNvPr>
          <p:cNvSpPr>
            <a:spLocks noGrp="1"/>
          </p:cNvSpPr>
          <p:nvPr>
            <p:ph type="pic" sz="quarter" idx="13"/>
          </p:nvPr>
        </p:nvSpPr>
        <p:spPr>
          <a:xfrm>
            <a:off x="9531096" y="0"/>
            <a:ext cx="2660904" cy="2322576"/>
          </a:xfrm>
          <a:solidFill>
            <a:schemeClr val="accent2"/>
          </a:solidFill>
        </p:spPr>
        <p:txBody>
          <a:bodyPr/>
          <a:lstStyle/>
          <a:p>
            <a:r>
              <a:rPr lang="en-US"/>
              <a:t>Click icon to add picture</a:t>
            </a:r>
            <a:endParaRPr lang="en-US" dirty="0"/>
          </a:p>
        </p:txBody>
      </p:sp>
      <p:sp>
        <p:nvSpPr>
          <p:cNvPr id="15" name="Picture Placeholder 13">
            <a:extLst>
              <a:ext uri="{FF2B5EF4-FFF2-40B4-BE49-F238E27FC236}">
                <a16:creationId xmlns:a16="http://schemas.microsoft.com/office/drawing/2014/main" id="{A480833B-6513-44B8-B08A-6FCB3911FEC8}"/>
              </a:ext>
            </a:extLst>
          </p:cNvPr>
          <p:cNvSpPr>
            <a:spLocks noGrp="1"/>
          </p:cNvSpPr>
          <p:nvPr>
            <p:ph type="pic" sz="quarter" idx="14"/>
          </p:nvPr>
        </p:nvSpPr>
        <p:spPr>
          <a:xfrm>
            <a:off x="9531096" y="2324100"/>
            <a:ext cx="2660904" cy="2322576"/>
          </a:xfrm>
          <a:solidFill>
            <a:schemeClr val="accent2"/>
          </a:solidFill>
        </p:spPr>
        <p:txBody>
          <a:bodyPr/>
          <a:lstStyle/>
          <a:p>
            <a:r>
              <a:rPr lang="en-US"/>
              <a:t>Click icon to add picture</a:t>
            </a:r>
            <a:endParaRPr lang="en-US" dirty="0"/>
          </a:p>
        </p:txBody>
      </p:sp>
      <p:sp>
        <p:nvSpPr>
          <p:cNvPr id="16" name="Picture Placeholder 13">
            <a:extLst>
              <a:ext uri="{FF2B5EF4-FFF2-40B4-BE49-F238E27FC236}">
                <a16:creationId xmlns:a16="http://schemas.microsoft.com/office/drawing/2014/main" id="{3BCCF25F-1246-4BAE-BAA2-FB33719CF555}"/>
              </a:ext>
            </a:extLst>
          </p:cNvPr>
          <p:cNvSpPr>
            <a:spLocks noGrp="1"/>
          </p:cNvSpPr>
          <p:nvPr>
            <p:ph type="pic" sz="quarter" idx="15"/>
          </p:nvPr>
        </p:nvSpPr>
        <p:spPr>
          <a:xfrm>
            <a:off x="9531096" y="4535424"/>
            <a:ext cx="2660904" cy="2322576"/>
          </a:xfrm>
          <a:solidFill>
            <a:schemeClr val="accent2"/>
          </a:solidFill>
        </p:spPr>
        <p:txBody>
          <a:bodyPr/>
          <a:lstStyle/>
          <a:p>
            <a:r>
              <a:rPr lang="en-US"/>
              <a:t>Click icon to add picture</a:t>
            </a:r>
            <a:endParaRPr lang="en-US" dirty="0"/>
          </a:p>
        </p:txBody>
      </p:sp>
    </p:spTree>
    <p:extLst>
      <p:ext uri="{BB962C8B-B14F-4D97-AF65-F5344CB8AC3E}">
        <p14:creationId xmlns:p14="http://schemas.microsoft.com/office/powerpoint/2010/main" val="26406517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5294CB3-7E25-73E0-5F5E-F479F7BDFE35}"/>
              </a:ext>
            </a:extLst>
          </p:cNvPr>
          <p:cNvSpPr>
            <a:spLocks noGrp="1"/>
          </p:cNvSpPr>
          <p:nvPr>
            <p:ph type="dt" sz="half" idx="10"/>
          </p:nvPr>
        </p:nvSpPr>
        <p:spPr/>
        <p:txBody>
          <a:bodyPr/>
          <a:lstStyle/>
          <a:p>
            <a:fld id="{EF136476-E71B-4F68-B430-FB90A4F8DB30}" type="datetimeFigureOut">
              <a:rPr lang="en-US" smtClean="0"/>
              <a:t>3/6/2024</a:t>
            </a:fld>
            <a:endParaRPr lang="en-US"/>
          </a:p>
        </p:txBody>
      </p:sp>
      <p:sp>
        <p:nvSpPr>
          <p:cNvPr id="3" name="Footer Placeholder 2">
            <a:extLst>
              <a:ext uri="{FF2B5EF4-FFF2-40B4-BE49-F238E27FC236}">
                <a16:creationId xmlns:a16="http://schemas.microsoft.com/office/drawing/2014/main" id="{0DB64E5B-6B90-5B07-2B1E-DBAF6F8ADAD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E9CA47E-8258-5B67-5B13-59517B6F6127}"/>
              </a:ext>
            </a:extLst>
          </p:cNvPr>
          <p:cNvSpPr>
            <a:spLocks noGrp="1"/>
          </p:cNvSpPr>
          <p:nvPr>
            <p:ph type="sldNum" sz="quarter" idx="12"/>
          </p:nvPr>
        </p:nvSpPr>
        <p:spPr/>
        <p:txBody>
          <a:bodyPr/>
          <a:lstStyle/>
          <a:p>
            <a:fld id="{1D85B884-94C6-4518-A4F8-9593D7D776ED}" type="slidenum">
              <a:rPr lang="en-US" smtClean="0"/>
              <a:t>‹#›</a:t>
            </a:fld>
            <a:endParaRPr lang="en-US"/>
          </a:p>
        </p:txBody>
      </p:sp>
    </p:spTree>
    <p:extLst>
      <p:ext uri="{BB962C8B-B14F-4D97-AF65-F5344CB8AC3E}">
        <p14:creationId xmlns:p14="http://schemas.microsoft.com/office/powerpoint/2010/main" val="161896098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8_Team">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841DB-C73C-4968-B434-A6AA14DAF625}"/>
              </a:ext>
            </a:extLst>
          </p:cNvPr>
          <p:cNvSpPr>
            <a:spLocks noGrp="1"/>
          </p:cNvSpPr>
          <p:nvPr>
            <p:ph type="title"/>
          </p:nvPr>
        </p:nvSpPr>
        <p:spPr/>
        <p:txBody>
          <a:bodyPr>
            <a:normAutofit/>
          </a:bodyPr>
          <a:lstStyle>
            <a:lvl1pPr>
              <a:defRPr sz="4400"/>
            </a:lvl1pPr>
          </a:lstStyle>
          <a:p>
            <a:r>
              <a:rPr lang="en-US"/>
              <a:t>Click to edit Master title style</a:t>
            </a:r>
          </a:p>
        </p:txBody>
      </p:sp>
      <p:sp>
        <p:nvSpPr>
          <p:cNvPr id="50" name="Picture Placeholder 49">
            <a:extLst>
              <a:ext uri="{FF2B5EF4-FFF2-40B4-BE49-F238E27FC236}">
                <a16:creationId xmlns:a16="http://schemas.microsoft.com/office/drawing/2014/main" id="{5496CA69-F288-4538-974D-9A68581F4941}"/>
              </a:ext>
            </a:extLst>
          </p:cNvPr>
          <p:cNvSpPr>
            <a:spLocks noGrp="1"/>
          </p:cNvSpPr>
          <p:nvPr>
            <p:ph type="pic" sz="quarter" idx="20"/>
          </p:nvPr>
        </p:nvSpPr>
        <p:spPr>
          <a:xfrm>
            <a:off x="1143000" y="2350008"/>
            <a:ext cx="1965960" cy="1801368"/>
          </a:xfrm>
          <a:solidFill>
            <a:schemeClr val="accent2"/>
          </a:solidFill>
        </p:spPr>
        <p:txBody>
          <a:bodyPr/>
          <a:lstStyle/>
          <a:p>
            <a:r>
              <a:rPr lang="en-US"/>
              <a:t>Click icon to add picture</a:t>
            </a:r>
            <a:endParaRPr lang="en-US" dirty="0"/>
          </a:p>
        </p:txBody>
      </p:sp>
      <p:sp>
        <p:nvSpPr>
          <p:cNvPr id="39" name="Text Placeholder 2">
            <a:extLst>
              <a:ext uri="{FF2B5EF4-FFF2-40B4-BE49-F238E27FC236}">
                <a16:creationId xmlns:a16="http://schemas.microsoft.com/office/drawing/2014/main" id="{1F7CBA7A-8076-4743-AD9E-CB0B2B1D1856}"/>
              </a:ext>
            </a:extLst>
          </p:cNvPr>
          <p:cNvSpPr>
            <a:spLocks noGrp="1"/>
          </p:cNvSpPr>
          <p:nvPr>
            <p:ph type="body" idx="1" hasCustomPrompt="1"/>
          </p:nvPr>
        </p:nvSpPr>
        <p:spPr>
          <a:xfrm>
            <a:off x="1145421" y="4319521"/>
            <a:ext cx="1963236" cy="365760"/>
          </a:xfrm>
        </p:spPr>
        <p:txBody>
          <a:bodyPr>
            <a:noAutofit/>
          </a:bodyPr>
          <a:lstStyle>
            <a:lvl1pPr marL="0" indent="0">
              <a:buNone/>
              <a:defRPr sz="2000" b="1">
                <a:solidFill>
                  <a:schemeClr val="tx1">
                    <a:lumMod val="85000"/>
                    <a:lumOff val="15000"/>
                  </a:schemeClr>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Name</a:t>
            </a:r>
          </a:p>
        </p:txBody>
      </p:sp>
      <p:sp>
        <p:nvSpPr>
          <p:cNvPr id="42" name="Text Placeholder 2">
            <a:extLst>
              <a:ext uri="{FF2B5EF4-FFF2-40B4-BE49-F238E27FC236}">
                <a16:creationId xmlns:a16="http://schemas.microsoft.com/office/drawing/2014/main" id="{8B03D9A7-85A7-4570-ADAF-E43C05B52D00}"/>
              </a:ext>
            </a:extLst>
          </p:cNvPr>
          <p:cNvSpPr>
            <a:spLocks noGrp="1"/>
          </p:cNvSpPr>
          <p:nvPr>
            <p:ph type="body" idx="13" hasCustomPrompt="1"/>
          </p:nvPr>
        </p:nvSpPr>
        <p:spPr>
          <a:xfrm>
            <a:off x="1143000" y="4761768"/>
            <a:ext cx="1963236" cy="741904"/>
          </a:xfrm>
        </p:spPr>
        <p:txBody>
          <a:bodyPr>
            <a:noAutofit/>
          </a:bodyPr>
          <a:lstStyle>
            <a:lvl1pPr marL="0" indent="0">
              <a:buNone/>
              <a:defRPr sz="2000">
                <a:solidFill>
                  <a:schemeClr val="tx1">
                    <a:lumMod val="50000"/>
                    <a:lumOff val="50000"/>
                  </a:schemeClr>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Title</a:t>
            </a:r>
          </a:p>
        </p:txBody>
      </p:sp>
      <p:sp>
        <p:nvSpPr>
          <p:cNvPr id="51" name="Picture Placeholder 49">
            <a:extLst>
              <a:ext uri="{FF2B5EF4-FFF2-40B4-BE49-F238E27FC236}">
                <a16:creationId xmlns:a16="http://schemas.microsoft.com/office/drawing/2014/main" id="{ADF2F19D-7D9A-47B3-8711-A71F034693FE}"/>
              </a:ext>
            </a:extLst>
          </p:cNvPr>
          <p:cNvSpPr>
            <a:spLocks noGrp="1"/>
          </p:cNvSpPr>
          <p:nvPr>
            <p:ph type="pic" sz="quarter" idx="21"/>
          </p:nvPr>
        </p:nvSpPr>
        <p:spPr>
          <a:xfrm>
            <a:off x="3784636" y="2350008"/>
            <a:ext cx="1965960" cy="1801368"/>
          </a:xfrm>
          <a:solidFill>
            <a:schemeClr val="accent2"/>
          </a:solidFill>
        </p:spPr>
        <p:txBody>
          <a:bodyPr/>
          <a:lstStyle/>
          <a:p>
            <a:r>
              <a:rPr lang="en-US"/>
              <a:t>Click icon to add picture</a:t>
            </a:r>
            <a:endParaRPr lang="en-US" dirty="0"/>
          </a:p>
        </p:txBody>
      </p:sp>
      <p:sp>
        <p:nvSpPr>
          <p:cNvPr id="43" name="Text Placeholder 2">
            <a:extLst>
              <a:ext uri="{FF2B5EF4-FFF2-40B4-BE49-F238E27FC236}">
                <a16:creationId xmlns:a16="http://schemas.microsoft.com/office/drawing/2014/main" id="{790A904C-841C-438E-BD4B-C18FC28CBD03}"/>
              </a:ext>
            </a:extLst>
          </p:cNvPr>
          <p:cNvSpPr>
            <a:spLocks noGrp="1"/>
          </p:cNvSpPr>
          <p:nvPr>
            <p:ph type="body" idx="14" hasCustomPrompt="1"/>
          </p:nvPr>
        </p:nvSpPr>
        <p:spPr>
          <a:xfrm>
            <a:off x="3789781" y="4319520"/>
            <a:ext cx="1963236" cy="365760"/>
          </a:xfrm>
        </p:spPr>
        <p:txBody>
          <a:bodyPr>
            <a:noAutofit/>
          </a:bodyPr>
          <a:lstStyle>
            <a:lvl1pPr marL="0" indent="0">
              <a:buNone/>
              <a:defRPr sz="2000" b="1">
                <a:solidFill>
                  <a:schemeClr val="tx1">
                    <a:lumMod val="85000"/>
                    <a:lumOff val="15000"/>
                  </a:schemeClr>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Name</a:t>
            </a:r>
          </a:p>
        </p:txBody>
      </p:sp>
      <p:sp>
        <p:nvSpPr>
          <p:cNvPr id="44" name="Text Placeholder 2">
            <a:extLst>
              <a:ext uri="{FF2B5EF4-FFF2-40B4-BE49-F238E27FC236}">
                <a16:creationId xmlns:a16="http://schemas.microsoft.com/office/drawing/2014/main" id="{611759C1-BECA-460C-916A-079B29E05C36}"/>
              </a:ext>
            </a:extLst>
          </p:cNvPr>
          <p:cNvSpPr>
            <a:spLocks noGrp="1"/>
          </p:cNvSpPr>
          <p:nvPr>
            <p:ph type="body" idx="15" hasCustomPrompt="1"/>
          </p:nvPr>
        </p:nvSpPr>
        <p:spPr>
          <a:xfrm>
            <a:off x="3787360" y="4761767"/>
            <a:ext cx="1963236" cy="741904"/>
          </a:xfrm>
        </p:spPr>
        <p:txBody>
          <a:bodyPr>
            <a:noAutofit/>
          </a:bodyPr>
          <a:lstStyle>
            <a:lvl1pPr marL="0" indent="0">
              <a:buNone/>
              <a:defRPr sz="2000">
                <a:solidFill>
                  <a:schemeClr val="tx1">
                    <a:lumMod val="50000"/>
                    <a:lumOff val="50000"/>
                  </a:schemeClr>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Title</a:t>
            </a:r>
          </a:p>
        </p:txBody>
      </p:sp>
      <p:sp>
        <p:nvSpPr>
          <p:cNvPr id="52" name="Picture Placeholder 49">
            <a:extLst>
              <a:ext uri="{FF2B5EF4-FFF2-40B4-BE49-F238E27FC236}">
                <a16:creationId xmlns:a16="http://schemas.microsoft.com/office/drawing/2014/main" id="{4519A595-9DA0-413B-A1E1-B0F059132DD1}"/>
              </a:ext>
            </a:extLst>
          </p:cNvPr>
          <p:cNvSpPr>
            <a:spLocks noGrp="1"/>
          </p:cNvSpPr>
          <p:nvPr>
            <p:ph type="pic" sz="quarter" idx="22"/>
          </p:nvPr>
        </p:nvSpPr>
        <p:spPr>
          <a:xfrm>
            <a:off x="6437376" y="2350008"/>
            <a:ext cx="1965960" cy="1801368"/>
          </a:xfrm>
          <a:solidFill>
            <a:schemeClr val="accent2"/>
          </a:solidFill>
        </p:spPr>
        <p:txBody>
          <a:bodyPr/>
          <a:lstStyle/>
          <a:p>
            <a:r>
              <a:rPr lang="en-US"/>
              <a:t>Click icon to add picture</a:t>
            </a:r>
            <a:endParaRPr lang="en-US" dirty="0"/>
          </a:p>
        </p:txBody>
      </p:sp>
      <p:sp>
        <p:nvSpPr>
          <p:cNvPr id="45" name="Text Placeholder 2">
            <a:extLst>
              <a:ext uri="{FF2B5EF4-FFF2-40B4-BE49-F238E27FC236}">
                <a16:creationId xmlns:a16="http://schemas.microsoft.com/office/drawing/2014/main" id="{C20274DC-5128-46D8-9229-02288D264936}"/>
              </a:ext>
            </a:extLst>
          </p:cNvPr>
          <p:cNvSpPr>
            <a:spLocks noGrp="1"/>
          </p:cNvSpPr>
          <p:nvPr>
            <p:ph type="body" idx="16" hasCustomPrompt="1"/>
          </p:nvPr>
        </p:nvSpPr>
        <p:spPr>
          <a:xfrm>
            <a:off x="6441406" y="4319520"/>
            <a:ext cx="1963236" cy="365760"/>
          </a:xfrm>
        </p:spPr>
        <p:txBody>
          <a:bodyPr>
            <a:noAutofit/>
          </a:bodyPr>
          <a:lstStyle>
            <a:lvl1pPr marL="0" indent="0">
              <a:buNone/>
              <a:defRPr sz="2000" b="1">
                <a:solidFill>
                  <a:schemeClr val="tx1">
                    <a:lumMod val="85000"/>
                    <a:lumOff val="15000"/>
                  </a:schemeClr>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Name</a:t>
            </a:r>
          </a:p>
        </p:txBody>
      </p:sp>
      <p:sp>
        <p:nvSpPr>
          <p:cNvPr id="46" name="Text Placeholder 2">
            <a:extLst>
              <a:ext uri="{FF2B5EF4-FFF2-40B4-BE49-F238E27FC236}">
                <a16:creationId xmlns:a16="http://schemas.microsoft.com/office/drawing/2014/main" id="{6F92FD73-9CD4-4AB0-8DEF-B9D7B1C5904D}"/>
              </a:ext>
            </a:extLst>
          </p:cNvPr>
          <p:cNvSpPr>
            <a:spLocks noGrp="1"/>
          </p:cNvSpPr>
          <p:nvPr>
            <p:ph type="body" idx="17" hasCustomPrompt="1"/>
          </p:nvPr>
        </p:nvSpPr>
        <p:spPr>
          <a:xfrm>
            <a:off x="6438985" y="4761767"/>
            <a:ext cx="1963236" cy="741904"/>
          </a:xfrm>
        </p:spPr>
        <p:txBody>
          <a:bodyPr>
            <a:noAutofit/>
          </a:bodyPr>
          <a:lstStyle>
            <a:lvl1pPr marL="0" indent="0">
              <a:buNone/>
              <a:defRPr sz="2000">
                <a:solidFill>
                  <a:schemeClr val="tx1">
                    <a:lumMod val="50000"/>
                    <a:lumOff val="50000"/>
                  </a:schemeClr>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Title</a:t>
            </a:r>
          </a:p>
        </p:txBody>
      </p:sp>
      <p:sp>
        <p:nvSpPr>
          <p:cNvPr id="53" name="Picture Placeholder 49">
            <a:extLst>
              <a:ext uri="{FF2B5EF4-FFF2-40B4-BE49-F238E27FC236}">
                <a16:creationId xmlns:a16="http://schemas.microsoft.com/office/drawing/2014/main" id="{ECF2CB24-2F78-42B5-BEC0-904245F37452}"/>
              </a:ext>
            </a:extLst>
          </p:cNvPr>
          <p:cNvSpPr>
            <a:spLocks noGrp="1"/>
          </p:cNvSpPr>
          <p:nvPr>
            <p:ph type="pic" sz="quarter" idx="23"/>
          </p:nvPr>
        </p:nvSpPr>
        <p:spPr>
          <a:xfrm>
            <a:off x="9089136" y="2350008"/>
            <a:ext cx="1965960" cy="1801368"/>
          </a:xfrm>
          <a:solidFill>
            <a:schemeClr val="accent2"/>
          </a:solidFill>
        </p:spPr>
        <p:txBody>
          <a:bodyPr/>
          <a:lstStyle/>
          <a:p>
            <a:r>
              <a:rPr lang="en-US"/>
              <a:t>Click icon to add picture</a:t>
            </a:r>
            <a:endParaRPr lang="en-US" dirty="0"/>
          </a:p>
        </p:txBody>
      </p:sp>
      <p:sp>
        <p:nvSpPr>
          <p:cNvPr id="47" name="Text Placeholder 2">
            <a:extLst>
              <a:ext uri="{FF2B5EF4-FFF2-40B4-BE49-F238E27FC236}">
                <a16:creationId xmlns:a16="http://schemas.microsoft.com/office/drawing/2014/main" id="{E099301F-F262-4EB4-9AAA-D10A9CF42DCF}"/>
              </a:ext>
            </a:extLst>
          </p:cNvPr>
          <p:cNvSpPr>
            <a:spLocks noGrp="1"/>
          </p:cNvSpPr>
          <p:nvPr>
            <p:ph type="body" idx="18" hasCustomPrompt="1"/>
          </p:nvPr>
        </p:nvSpPr>
        <p:spPr>
          <a:xfrm>
            <a:off x="9090610" y="4319520"/>
            <a:ext cx="1963236" cy="365760"/>
          </a:xfrm>
        </p:spPr>
        <p:txBody>
          <a:bodyPr>
            <a:noAutofit/>
          </a:bodyPr>
          <a:lstStyle>
            <a:lvl1pPr marL="0" indent="0">
              <a:buNone/>
              <a:defRPr sz="2000" b="1">
                <a:solidFill>
                  <a:schemeClr val="tx1">
                    <a:lumMod val="85000"/>
                    <a:lumOff val="15000"/>
                  </a:schemeClr>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Name</a:t>
            </a:r>
          </a:p>
        </p:txBody>
      </p:sp>
      <p:sp>
        <p:nvSpPr>
          <p:cNvPr id="48" name="Text Placeholder 2">
            <a:extLst>
              <a:ext uri="{FF2B5EF4-FFF2-40B4-BE49-F238E27FC236}">
                <a16:creationId xmlns:a16="http://schemas.microsoft.com/office/drawing/2014/main" id="{BD5BC820-7DAB-4C8E-A7E4-A885BBE9AB8E}"/>
              </a:ext>
            </a:extLst>
          </p:cNvPr>
          <p:cNvSpPr>
            <a:spLocks noGrp="1"/>
          </p:cNvSpPr>
          <p:nvPr>
            <p:ph type="body" idx="19" hasCustomPrompt="1"/>
          </p:nvPr>
        </p:nvSpPr>
        <p:spPr>
          <a:xfrm>
            <a:off x="9088189" y="4761767"/>
            <a:ext cx="1963236" cy="741904"/>
          </a:xfrm>
        </p:spPr>
        <p:txBody>
          <a:bodyPr>
            <a:noAutofit/>
          </a:bodyPr>
          <a:lstStyle>
            <a:lvl1pPr marL="0" indent="0">
              <a:buNone/>
              <a:defRPr sz="2000">
                <a:solidFill>
                  <a:schemeClr val="tx1">
                    <a:lumMod val="50000"/>
                    <a:lumOff val="50000"/>
                  </a:schemeClr>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Title</a:t>
            </a:r>
          </a:p>
        </p:txBody>
      </p:sp>
      <p:sp>
        <p:nvSpPr>
          <p:cNvPr id="4" name="Footer Placeholder 3">
            <a:extLst>
              <a:ext uri="{FF2B5EF4-FFF2-40B4-BE49-F238E27FC236}">
                <a16:creationId xmlns:a16="http://schemas.microsoft.com/office/drawing/2014/main" id="{C1289DB7-F492-4037-A439-D70F7E556524}"/>
              </a:ext>
            </a:extLst>
          </p:cNvPr>
          <p:cNvSpPr>
            <a:spLocks noGrp="1"/>
          </p:cNvSpPr>
          <p:nvPr>
            <p:ph type="ftr" sz="quarter" idx="11"/>
          </p:nvPr>
        </p:nvSpPr>
        <p:spPr/>
        <p:txBody>
          <a:bodyPr/>
          <a:lstStyle/>
          <a:p>
            <a:r>
              <a:rPr lang="en-US" dirty="0"/>
              <a:t>Sample Footer Text</a:t>
            </a:r>
          </a:p>
        </p:txBody>
      </p:sp>
      <p:sp>
        <p:nvSpPr>
          <p:cNvPr id="3" name="Date Placeholder 2">
            <a:extLst>
              <a:ext uri="{FF2B5EF4-FFF2-40B4-BE49-F238E27FC236}">
                <a16:creationId xmlns:a16="http://schemas.microsoft.com/office/drawing/2014/main" id="{108152BF-92C7-4BF5-A9DB-16A0BF0F5F5D}"/>
              </a:ext>
            </a:extLst>
          </p:cNvPr>
          <p:cNvSpPr>
            <a:spLocks noGrp="1"/>
          </p:cNvSpPr>
          <p:nvPr>
            <p:ph type="dt" sz="half" idx="10"/>
          </p:nvPr>
        </p:nvSpPr>
        <p:spPr/>
        <p:txBody>
          <a:bodyPr/>
          <a:lstStyle/>
          <a:p>
            <a:r>
              <a:rPr lang="en-US"/>
              <a:t>2/7/20XX</a:t>
            </a:r>
            <a:endParaRPr lang="en-US" dirty="0"/>
          </a:p>
        </p:txBody>
      </p:sp>
      <p:sp>
        <p:nvSpPr>
          <p:cNvPr id="5" name="Slide Number Placeholder 4">
            <a:extLst>
              <a:ext uri="{FF2B5EF4-FFF2-40B4-BE49-F238E27FC236}">
                <a16:creationId xmlns:a16="http://schemas.microsoft.com/office/drawing/2014/main" id="{2FFA96F1-8B8A-4E83-B3C2-E10DE522AD30}"/>
              </a:ext>
            </a:extLst>
          </p:cNvPr>
          <p:cNvSpPr>
            <a:spLocks noGrp="1"/>
          </p:cNvSpPr>
          <p:nvPr>
            <p:ph type="sldNum" sz="quarter" idx="12"/>
          </p:nvPr>
        </p:nvSpPr>
        <p:spPr/>
        <p:txBody>
          <a:bodyPr/>
          <a:lstStyle/>
          <a:p>
            <a:fld id="{312CC964-A50B-4C29-B4E4-2C30BB34CCF3}" type="slidenum">
              <a:rPr lang="en-US" smtClean="0"/>
              <a:t>‹#›</a:t>
            </a:fld>
            <a:endParaRPr lang="en-US" dirty="0"/>
          </a:p>
        </p:txBody>
      </p:sp>
    </p:spTree>
    <p:extLst>
      <p:ext uri="{BB962C8B-B14F-4D97-AF65-F5344CB8AC3E}">
        <p14:creationId xmlns:p14="http://schemas.microsoft.com/office/powerpoint/2010/main" val="355009827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7_Title and Content Timelin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08D9373-37D1-4135-8D34-755E139F79DD}"/>
              </a:ext>
            </a:extLst>
          </p:cNvPr>
          <p:cNvSpPr>
            <a:spLocks noGrp="1"/>
          </p:cNvSpPr>
          <p:nvPr>
            <p:ph idx="1"/>
          </p:nvPr>
        </p:nvSpPr>
        <p:spPr>
          <a:xfrm>
            <a:off x="838200" y="1825625"/>
            <a:ext cx="10692810" cy="4351338"/>
          </a:xfrm>
        </p:spPr>
        <p:txBody>
          <a:bodyPr/>
          <a:lstStyle>
            <a:lvl1pPr>
              <a:lnSpc>
                <a:spcPct val="100000"/>
              </a:lnSpc>
              <a:buNone/>
              <a:defRPr/>
            </a:lvl1pPr>
            <a:lvl2pPr>
              <a:lnSpc>
                <a:spcPct val="100000"/>
              </a:lnSpc>
              <a:buNone/>
              <a:defRPr/>
            </a:lvl2pPr>
            <a:lvl3pPr>
              <a:lnSpc>
                <a:spcPct val="100000"/>
              </a:lnSpc>
              <a:buNone/>
              <a:defRPr/>
            </a:lvl3pPr>
            <a:lvl4pPr>
              <a:lnSpc>
                <a:spcPct val="100000"/>
              </a:lnSpc>
              <a:buNone/>
              <a:defRPr/>
            </a:lvl4pPr>
            <a:lvl5pPr>
              <a:lnSpc>
                <a:spcPct val="100000"/>
              </a:lnSpc>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2AD75558-A264-444E-829B-51AAE6B4BFCE}"/>
              </a:ext>
            </a:extLst>
          </p:cNvPr>
          <p:cNvSpPr>
            <a:spLocks noGrp="1"/>
          </p:cNvSpPr>
          <p:nvPr>
            <p:ph type="title"/>
          </p:nvPr>
        </p:nvSpPr>
        <p:spPr/>
        <p:txBody>
          <a:bodyPr>
            <a:normAutofit/>
          </a:bodyPr>
          <a:lstStyle>
            <a:lvl1pPr>
              <a:defRPr sz="4400"/>
            </a:lvl1pPr>
          </a:lstStyle>
          <a:p>
            <a:r>
              <a:rPr lang="en-US"/>
              <a:t>Click to edit Master title style</a:t>
            </a:r>
            <a:endParaRPr lang="en-US" dirty="0"/>
          </a:p>
        </p:txBody>
      </p:sp>
      <p:sp>
        <p:nvSpPr>
          <p:cNvPr id="5" name="Footer Placeholder 4">
            <a:extLst>
              <a:ext uri="{FF2B5EF4-FFF2-40B4-BE49-F238E27FC236}">
                <a16:creationId xmlns:a16="http://schemas.microsoft.com/office/drawing/2014/main" id="{133FC3DD-F2BE-41FF-895B-00129AAB15F5}"/>
              </a:ext>
            </a:extLst>
          </p:cNvPr>
          <p:cNvSpPr>
            <a:spLocks noGrp="1"/>
          </p:cNvSpPr>
          <p:nvPr>
            <p:ph type="ftr" sz="quarter" idx="11"/>
          </p:nvPr>
        </p:nvSpPr>
        <p:spPr/>
        <p:txBody>
          <a:bodyPr/>
          <a:lstStyle/>
          <a:p>
            <a:r>
              <a:rPr lang="en-US" dirty="0"/>
              <a:t>Sample Footer Text</a:t>
            </a:r>
          </a:p>
        </p:txBody>
      </p:sp>
      <p:sp>
        <p:nvSpPr>
          <p:cNvPr id="4" name="Date Placeholder 3">
            <a:extLst>
              <a:ext uri="{FF2B5EF4-FFF2-40B4-BE49-F238E27FC236}">
                <a16:creationId xmlns:a16="http://schemas.microsoft.com/office/drawing/2014/main" id="{A55E4A6B-1966-4E57-9FB8-8B111E97BC11}"/>
              </a:ext>
            </a:extLst>
          </p:cNvPr>
          <p:cNvSpPr>
            <a:spLocks noGrp="1"/>
          </p:cNvSpPr>
          <p:nvPr>
            <p:ph type="dt" sz="half" idx="10"/>
          </p:nvPr>
        </p:nvSpPr>
        <p:spPr/>
        <p:txBody>
          <a:bodyPr/>
          <a:lstStyle/>
          <a:p>
            <a:r>
              <a:rPr lang="en-US"/>
              <a:t>2/7/20XX</a:t>
            </a:r>
            <a:endParaRPr lang="en-US" dirty="0"/>
          </a:p>
        </p:txBody>
      </p:sp>
      <p:sp>
        <p:nvSpPr>
          <p:cNvPr id="6" name="Slide Number Placeholder 5">
            <a:extLst>
              <a:ext uri="{FF2B5EF4-FFF2-40B4-BE49-F238E27FC236}">
                <a16:creationId xmlns:a16="http://schemas.microsoft.com/office/drawing/2014/main" id="{A91F830C-8424-4FAF-A011-605AE1D147FC}"/>
              </a:ext>
            </a:extLst>
          </p:cNvPr>
          <p:cNvSpPr>
            <a:spLocks noGrp="1"/>
          </p:cNvSpPr>
          <p:nvPr>
            <p:ph type="sldNum" sz="quarter" idx="12"/>
          </p:nvPr>
        </p:nvSpPr>
        <p:spPr/>
        <p:txBody>
          <a:bodyPr/>
          <a:lstStyle/>
          <a:p>
            <a:fld id="{312CC964-A50B-4C29-B4E4-2C30BB34CCF3}" type="slidenum">
              <a:rPr lang="en-US" smtClean="0"/>
              <a:t>‹#›</a:t>
            </a:fld>
            <a:endParaRPr lang="en-US" dirty="0"/>
          </a:p>
        </p:txBody>
      </p:sp>
    </p:spTree>
    <p:extLst>
      <p:ext uri="{BB962C8B-B14F-4D97-AF65-F5344CB8AC3E}">
        <p14:creationId xmlns:p14="http://schemas.microsoft.com/office/powerpoint/2010/main" val="101736034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10_Content 2 column (comparison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7C843-C993-4E9C-80DD-3620816E56A9}"/>
              </a:ext>
            </a:extLst>
          </p:cNvPr>
          <p:cNvSpPr>
            <a:spLocks noGrp="1"/>
          </p:cNvSpPr>
          <p:nvPr>
            <p:ph type="title"/>
          </p:nvPr>
        </p:nvSpPr>
        <p:spPr>
          <a:xfrm>
            <a:off x="839788" y="365125"/>
            <a:ext cx="10515600" cy="1325563"/>
          </a:xfrm>
        </p:spPr>
        <p:txBody>
          <a:bodyPr>
            <a:normAutofit/>
          </a:bodyPr>
          <a:lstStyle>
            <a:lvl1pPr>
              <a:defRPr sz="4400"/>
            </a:lvl1pPr>
          </a:lstStyle>
          <a:p>
            <a:r>
              <a:rPr lang="en-US"/>
              <a:t>Click to edit Master title style</a:t>
            </a:r>
          </a:p>
        </p:txBody>
      </p:sp>
      <p:sp>
        <p:nvSpPr>
          <p:cNvPr id="3" name="Text Placeholder 2">
            <a:extLst>
              <a:ext uri="{FF2B5EF4-FFF2-40B4-BE49-F238E27FC236}">
                <a16:creationId xmlns:a16="http://schemas.microsoft.com/office/drawing/2014/main" id="{4D91A8E3-B066-4511-9C6E-A3435B64DD88}"/>
              </a:ext>
            </a:extLst>
          </p:cNvPr>
          <p:cNvSpPr>
            <a:spLocks noGrp="1"/>
          </p:cNvSpPr>
          <p:nvPr>
            <p:ph type="body" idx="1"/>
          </p:nvPr>
        </p:nvSpPr>
        <p:spPr>
          <a:xfrm>
            <a:off x="839788" y="1734325"/>
            <a:ext cx="5157787" cy="823912"/>
          </a:xfrm>
        </p:spPr>
        <p:txBody>
          <a:bodyPr anchor="ctr" anchorCtr="0">
            <a:normAutofit/>
          </a:bodyPr>
          <a:lstStyle>
            <a:lvl1pPr marL="0" indent="0">
              <a:buNone/>
              <a:defRPr sz="2800" b="1" cap="all"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6E86B63-4102-4802-94D7-F138F80F3E19}"/>
              </a:ext>
            </a:extLst>
          </p:cNvPr>
          <p:cNvSpPr>
            <a:spLocks noGrp="1"/>
          </p:cNvSpPr>
          <p:nvPr>
            <p:ph sz="half" idx="2"/>
          </p:nvPr>
        </p:nvSpPr>
        <p:spPr>
          <a:xfrm>
            <a:off x="839788" y="2558237"/>
            <a:ext cx="5157787" cy="3684588"/>
          </a:xfrm>
        </p:spPr>
        <p:txBody>
          <a:bodyPr/>
          <a:lstStyle>
            <a:lvl1pPr marL="283464" indent="-283464">
              <a:defRPr/>
            </a:lvl1pPr>
            <a:lvl2pPr marL="283464" indent="-283464">
              <a:defRPr/>
            </a:lvl2pPr>
            <a:lvl3pPr marL="283464" indent="-283464">
              <a:defRPr/>
            </a:lvl3pPr>
            <a:lvl4pPr marL="283464" indent="-283464">
              <a:defRPr/>
            </a:lvl4pPr>
            <a:lvl5pPr marL="283464" indent="-283464">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9C924765-08A7-4A60-86DC-DC420F60BBAE}"/>
              </a:ext>
            </a:extLst>
          </p:cNvPr>
          <p:cNvSpPr>
            <a:spLocks noGrp="1"/>
          </p:cNvSpPr>
          <p:nvPr>
            <p:ph type="body" sz="quarter" idx="3"/>
          </p:nvPr>
        </p:nvSpPr>
        <p:spPr>
          <a:xfrm>
            <a:off x="6172200" y="1734325"/>
            <a:ext cx="5183188" cy="823912"/>
          </a:xfrm>
        </p:spPr>
        <p:txBody>
          <a:bodyPr anchor="ctr" anchorCtr="0">
            <a:normAutofit/>
          </a:bodyPr>
          <a:lstStyle>
            <a:lvl1pPr marL="0" indent="0">
              <a:buNone/>
              <a:defRPr sz="2800" b="1" cap="all"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4AA2795-EFB6-4000-8F25-FBB62646C0CD}"/>
              </a:ext>
            </a:extLst>
          </p:cNvPr>
          <p:cNvSpPr>
            <a:spLocks noGrp="1"/>
          </p:cNvSpPr>
          <p:nvPr>
            <p:ph sz="quarter" idx="4"/>
          </p:nvPr>
        </p:nvSpPr>
        <p:spPr>
          <a:xfrm>
            <a:off x="6172200" y="2558237"/>
            <a:ext cx="5183188" cy="3684588"/>
          </a:xfrm>
        </p:spPr>
        <p:txBody>
          <a:bodyPr/>
          <a:lstStyle>
            <a:lvl1pPr marL="283464" indent="-283464">
              <a:defRPr/>
            </a:lvl1pPr>
            <a:lvl2pPr marL="283464" indent="-283464">
              <a:defRPr/>
            </a:lvl2pPr>
            <a:lvl3pPr marL="283464" indent="-283464">
              <a:defRPr/>
            </a:lvl3pPr>
            <a:lvl4pPr marL="283464" indent="-283464">
              <a:defRPr/>
            </a:lvl4pPr>
            <a:lvl5pPr marL="283464" indent="-283464">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6C3A07E3-59E1-4EBD-9687-4B6ABE96ACA4}"/>
              </a:ext>
            </a:extLst>
          </p:cNvPr>
          <p:cNvSpPr>
            <a:spLocks noGrp="1"/>
          </p:cNvSpPr>
          <p:nvPr>
            <p:ph type="ftr" sz="quarter" idx="11"/>
          </p:nvPr>
        </p:nvSpPr>
        <p:spPr/>
        <p:txBody>
          <a:bodyPr/>
          <a:lstStyle/>
          <a:p>
            <a:r>
              <a:rPr lang="en-US" dirty="0"/>
              <a:t>Sample Footer Text</a:t>
            </a:r>
          </a:p>
        </p:txBody>
      </p:sp>
      <p:sp>
        <p:nvSpPr>
          <p:cNvPr id="7" name="Date Placeholder 6">
            <a:extLst>
              <a:ext uri="{FF2B5EF4-FFF2-40B4-BE49-F238E27FC236}">
                <a16:creationId xmlns:a16="http://schemas.microsoft.com/office/drawing/2014/main" id="{9C942CFB-FE12-494A-9C41-3CB90F07BDAA}"/>
              </a:ext>
            </a:extLst>
          </p:cNvPr>
          <p:cNvSpPr>
            <a:spLocks noGrp="1"/>
          </p:cNvSpPr>
          <p:nvPr>
            <p:ph type="dt" sz="half" idx="10"/>
          </p:nvPr>
        </p:nvSpPr>
        <p:spPr/>
        <p:txBody>
          <a:bodyPr/>
          <a:lstStyle/>
          <a:p>
            <a:r>
              <a:rPr lang="en-US"/>
              <a:t>2/7/20XX</a:t>
            </a:r>
            <a:endParaRPr lang="en-US" dirty="0"/>
          </a:p>
        </p:txBody>
      </p:sp>
      <p:sp>
        <p:nvSpPr>
          <p:cNvPr id="9" name="Slide Number Placeholder 8">
            <a:extLst>
              <a:ext uri="{FF2B5EF4-FFF2-40B4-BE49-F238E27FC236}">
                <a16:creationId xmlns:a16="http://schemas.microsoft.com/office/drawing/2014/main" id="{ECF7BB23-7539-4674-8B66-ACEFF94686CE}"/>
              </a:ext>
            </a:extLst>
          </p:cNvPr>
          <p:cNvSpPr>
            <a:spLocks noGrp="1"/>
          </p:cNvSpPr>
          <p:nvPr>
            <p:ph type="sldNum" sz="quarter" idx="12"/>
          </p:nvPr>
        </p:nvSpPr>
        <p:spPr/>
        <p:txBody>
          <a:bodyPr/>
          <a:lstStyle/>
          <a:p>
            <a:fld id="{312CC964-A50B-4C29-B4E4-2C30BB34CCF3}" type="slidenum">
              <a:rPr lang="en-US" smtClean="0"/>
              <a:t>‹#›</a:t>
            </a:fld>
            <a:endParaRPr lang="en-US" dirty="0"/>
          </a:p>
        </p:txBody>
      </p:sp>
    </p:spTree>
    <p:extLst>
      <p:ext uri="{BB962C8B-B14F-4D97-AF65-F5344CB8AC3E}">
        <p14:creationId xmlns:p14="http://schemas.microsoft.com/office/powerpoint/2010/main" val="356630655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1_Content 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7C843-C993-4E9C-80DD-3620816E56A9}"/>
              </a:ext>
            </a:extLst>
          </p:cNvPr>
          <p:cNvSpPr>
            <a:spLocks noGrp="1"/>
          </p:cNvSpPr>
          <p:nvPr>
            <p:ph type="title"/>
          </p:nvPr>
        </p:nvSpPr>
        <p:spPr>
          <a:xfrm>
            <a:off x="839788" y="365125"/>
            <a:ext cx="10515600" cy="1325563"/>
          </a:xfrm>
        </p:spPr>
        <p:txBody>
          <a:bodyPr>
            <a:normAutofit/>
          </a:bodyPr>
          <a:lstStyle>
            <a:lvl1pPr>
              <a:defRPr sz="4400"/>
            </a:lvl1pPr>
          </a:lstStyle>
          <a:p>
            <a:r>
              <a:rPr lang="en-US"/>
              <a:t>Click to edit Master title style</a:t>
            </a:r>
          </a:p>
        </p:txBody>
      </p:sp>
      <p:sp>
        <p:nvSpPr>
          <p:cNvPr id="3" name="Text Placeholder 2">
            <a:extLst>
              <a:ext uri="{FF2B5EF4-FFF2-40B4-BE49-F238E27FC236}">
                <a16:creationId xmlns:a16="http://schemas.microsoft.com/office/drawing/2014/main" id="{4D91A8E3-B066-4511-9C6E-A3435B64DD88}"/>
              </a:ext>
            </a:extLst>
          </p:cNvPr>
          <p:cNvSpPr>
            <a:spLocks noGrp="1"/>
          </p:cNvSpPr>
          <p:nvPr>
            <p:ph type="body" idx="1"/>
          </p:nvPr>
        </p:nvSpPr>
        <p:spPr>
          <a:xfrm>
            <a:off x="839788" y="1734325"/>
            <a:ext cx="3200400" cy="823912"/>
          </a:xfrm>
        </p:spPr>
        <p:txBody>
          <a:bodyPr anchor="ctr" anchorCtr="0">
            <a:normAutofit/>
          </a:bodyPr>
          <a:lstStyle>
            <a:lvl1pPr marL="0" indent="0">
              <a:buNone/>
              <a:defRPr sz="2400" b="1" cap="all"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6E86B63-4102-4802-94D7-F138F80F3E19}"/>
              </a:ext>
            </a:extLst>
          </p:cNvPr>
          <p:cNvSpPr>
            <a:spLocks noGrp="1"/>
          </p:cNvSpPr>
          <p:nvPr>
            <p:ph sz="half" idx="2"/>
          </p:nvPr>
        </p:nvSpPr>
        <p:spPr>
          <a:xfrm>
            <a:off x="839788" y="2558237"/>
            <a:ext cx="3200400" cy="3684588"/>
          </a:xfrm>
        </p:spPr>
        <p:txBody>
          <a:bodyPr>
            <a:normAutofit/>
          </a:bodyPr>
          <a:lstStyle>
            <a:lvl1pPr marL="283464" indent="-283464">
              <a:defRPr sz="2000"/>
            </a:lvl1pPr>
            <a:lvl2pPr marL="283464" indent="-283464">
              <a:defRPr sz="2000"/>
            </a:lvl2pPr>
            <a:lvl3pPr marL="283464" indent="-283464">
              <a:defRPr sz="2000"/>
            </a:lvl3pPr>
            <a:lvl4pPr marL="283464" indent="-283464">
              <a:defRPr sz="2000"/>
            </a:lvl4pPr>
            <a:lvl5pPr marL="283464" indent="-283464">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9C924765-08A7-4A60-86DC-DC420F60BBAE}"/>
              </a:ext>
            </a:extLst>
          </p:cNvPr>
          <p:cNvSpPr>
            <a:spLocks noGrp="1"/>
          </p:cNvSpPr>
          <p:nvPr>
            <p:ph type="body" sz="quarter" idx="3"/>
          </p:nvPr>
        </p:nvSpPr>
        <p:spPr>
          <a:xfrm>
            <a:off x="4495800" y="1734325"/>
            <a:ext cx="3200400" cy="823912"/>
          </a:xfrm>
        </p:spPr>
        <p:txBody>
          <a:bodyPr anchor="ctr" anchorCtr="0">
            <a:normAutofit/>
          </a:bodyPr>
          <a:lstStyle>
            <a:lvl1pPr marL="0" indent="0">
              <a:buNone/>
              <a:defRPr sz="2400" b="1" cap="all"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4AA2795-EFB6-4000-8F25-FBB62646C0CD}"/>
              </a:ext>
            </a:extLst>
          </p:cNvPr>
          <p:cNvSpPr>
            <a:spLocks noGrp="1"/>
          </p:cNvSpPr>
          <p:nvPr>
            <p:ph sz="quarter" idx="4"/>
          </p:nvPr>
        </p:nvSpPr>
        <p:spPr>
          <a:xfrm>
            <a:off x="4495800" y="2558237"/>
            <a:ext cx="3200400" cy="3684588"/>
          </a:xfrm>
        </p:spPr>
        <p:txBody>
          <a:bodyPr>
            <a:normAutofit/>
          </a:bodyPr>
          <a:lstStyle>
            <a:lvl1pPr marL="283464" indent="-283464">
              <a:defRPr sz="2000"/>
            </a:lvl1pPr>
            <a:lvl2pPr marL="283464" indent="-283464">
              <a:defRPr sz="2000"/>
            </a:lvl2pPr>
            <a:lvl3pPr marL="283464" indent="-283464">
              <a:defRPr sz="2000"/>
            </a:lvl3pPr>
            <a:lvl4pPr marL="283464" indent="-283464">
              <a:defRPr sz="2000"/>
            </a:lvl4pPr>
            <a:lvl5pPr marL="283464" indent="-283464">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4">
            <a:extLst>
              <a:ext uri="{FF2B5EF4-FFF2-40B4-BE49-F238E27FC236}">
                <a16:creationId xmlns:a16="http://schemas.microsoft.com/office/drawing/2014/main" id="{90851D2E-FEBE-45BF-A78F-C1F61B6C3856}"/>
              </a:ext>
            </a:extLst>
          </p:cNvPr>
          <p:cNvSpPr>
            <a:spLocks noGrp="1"/>
          </p:cNvSpPr>
          <p:nvPr>
            <p:ph type="body" sz="quarter" idx="13"/>
          </p:nvPr>
        </p:nvSpPr>
        <p:spPr>
          <a:xfrm>
            <a:off x="8151812" y="1734325"/>
            <a:ext cx="3200400" cy="823912"/>
          </a:xfrm>
        </p:spPr>
        <p:txBody>
          <a:bodyPr anchor="ctr" anchorCtr="0">
            <a:normAutofit/>
          </a:bodyPr>
          <a:lstStyle>
            <a:lvl1pPr marL="0" indent="0">
              <a:buNone/>
              <a:defRPr sz="2400" b="1" cap="all"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Content Placeholder 5">
            <a:extLst>
              <a:ext uri="{FF2B5EF4-FFF2-40B4-BE49-F238E27FC236}">
                <a16:creationId xmlns:a16="http://schemas.microsoft.com/office/drawing/2014/main" id="{4135C99B-A268-4617-89C4-8F3AA2AAA69A}"/>
              </a:ext>
            </a:extLst>
          </p:cNvPr>
          <p:cNvSpPr>
            <a:spLocks noGrp="1"/>
          </p:cNvSpPr>
          <p:nvPr>
            <p:ph sz="quarter" idx="14"/>
          </p:nvPr>
        </p:nvSpPr>
        <p:spPr>
          <a:xfrm>
            <a:off x="8151812" y="2558237"/>
            <a:ext cx="3200400" cy="3684588"/>
          </a:xfrm>
        </p:spPr>
        <p:txBody>
          <a:bodyPr>
            <a:normAutofit/>
          </a:bodyPr>
          <a:lstStyle>
            <a:lvl1pPr marL="283464" indent="-283464">
              <a:defRPr sz="2000"/>
            </a:lvl1pPr>
            <a:lvl2pPr marL="283464" indent="-283464">
              <a:defRPr sz="2000"/>
            </a:lvl2pPr>
            <a:lvl3pPr marL="283464" indent="-283464">
              <a:defRPr sz="2000"/>
            </a:lvl3pPr>
            <a:lvl4pPr marL="283464" indent="-283464">
              <a:defRPr sz="2000"/>
            </a:lvl4pPr>
            <a:lvl5pPr marL="283464" indent="-283464">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6C3A07E3-59E1-4EBD-9687-4B6ABE96ACA4}"/>
              </a:ext>
            </a:extLst>
          </p:cNvPr>
          <p:cNvSpPr>
            <a:spLocks noGrp="1"/>
          </p:cNvSpPr>
          <p:nvPr>
            <p:ph type="ftr" sz="quarter" idx="11"/>
          </p:nvPr>
        </p:nvSpPr>
        <p:spPr/>
        <p:txBody>
          <a:bodyPr/>
          <a:lstStyle/>
          <a:p>
            <a:r>
              <a:rPr lang="en-US" dirty="0"/>
              <a:t>Sample Footer Text</a:t>
            </a:r>
          </a:p>
        </p:txBody>
      </p:sp>
      <p:sp>
        <p:nvSpPr>
          <p:cNvPr id="7" name="Date Placeholder 6">
            <a:extLst>
              <a:ext uri="{FF2B5EF4-FFF2-40B4-BE49-F238E27FC236}">
                <a16:creationId xmlns:a16="http://schemas.microsoft.com/office/drawing/2014/main" id="{9C942CFB-FE12-494A-9C41-3CB90F07BDAA}"/>
              </a:ext>
            </a:extLst>
          </p:cNvPr>
          <p:cNvSpPr>
            <a:spLocks noGrp="1"/>
          </p:cNvSpPr>
          <p:nvPr>
            <p:ph type="dt" sz="half" idx="10"/>
          </p:nvPr>
        </p:nvSpPr>
        <p:spPr/>
        <p:txBody>
          <a:bodyPr/>
          <a:lstStyle/>
          <a:p>
            <a:r>
              <a:rPr lang="en-US"/>
              <a:t>2/7/20XX</a:t>
            </a:r>
            <a:endParaRPr lang="en-US" dirty="0"/>
          </a:p>
        </p:txBody>
      </p:sp>
      <p:sp>
        <p:nvSpPr>
          <p:cNvPr id="9" name="Slide Number Placeholder 8">
            <a:extLst>
              <a:ext uri="{FF2B5EF4-FFF2-40B4-BE49-F238E27FC236}">
                <a16:creationId xmlns:a16="http://schemas.microsoft.com/office/drawing/2014/main" id="{ECF7BB23-7539-4674-8B66-ACEFF94686CE}"/>
              </a:ext>
            </a:extLst>
          </p:cNvPr>
          <p:cNvSpPr>
            <a:spLocks noGrp="1"/>
          </p:cNvSpPr>
          <p:nvPr>
            <p:ph type="sldNum" sz="quarter" idx="12"/>
          </p:nvPr>
        </p:nvSpPr>
        <p:spPr/>
        <p:txBody>
          <a:bodyPr/>
          <a:lstStyle/>
          <a:p>
            <a:fld id="{312CC964-A50B-4C29-B4E4-2C30BB34CCF3}" type="slidenum">
              <a:rPr lang="en-US" smtClean="0"/>
              <a:t>‹#›</a:t>
            </a:fld>
            <a:endParaRPr lang="en-US" dirty="0"/>
          </a:p>
        </p:txBody>
      </p:sp>
    </p:spTree>
    <p:extLst>
      <p:ext uri="{BB962C8B-B14F-4D97-AF65-F5344CB8AC3E}">
        <p14:creationId xmlns:p14="http://schemas.microsoft.com/office/powerpoint/2010/main" val="335374641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2_Summary">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9FC1870-C7ED-435A-8479-DFD344B9375D}"/>
              </a:ext>
            </a:extLst>
          </p:cNvPr>
          <p:cNvSpPr>
            <a:spLocks noGrp="1"/>
          </p:cNvSpPr>
          <p:nvPr>
            <p:ph type="title"/>
          </p:nvPr>
        </p:nvSpPr>
        <p:spPr>
          <a:xfrm>
            <a:off x="1143001" y="533400"/>
            <a:ext cx="5496636" cy="1685898"/>
          </a:xfrm>
        </p:spPr>
        <p:txBody>
          <a:bodyPr>
            <a:normAutofit/>
          </a:bodyPr>
          <a:lstStyle>
            <a:lvl1pPr>
              <a:defRPr sz="4400"/>
            </a:lvl1pPr>
          </a:lstStyle>
          <a:p>
            <a:r>
              <a:rPr lang="en-US"/>
              <a:t>Click to edit Master title style</a:t>
            </a:r>
            <a:endParaRPr lang="en-US" dirty="0"/>
          </a:p>
        </p:txBody>
      </p:sp>
      <p:sp>
        <p:nvSpPr>
          <p:cNvPr id="6" name="Content Placeholder 2">
            <a:extLst>
              <a:ext uri="{FF2B5EF4-FFF2-40B4-BE49-F238E27FC236}">
                <a16:creationId xmlns:a16="http://schemas.microsoft.com/office/drawing/2014/main" id="{D855DAF2-123D-4C27-95D2-974B571079F3}"/>
              </a:ext>
            </a:extLst>
          </p:cNvPr>
          <p:cNvSpPr>
            <a:spLocks noGrp="1"/>
          </p:cNvSpPr>
          <p:nvPr>
            <p:ph idx="1"/>
          </p:nvPr>
        </p:nvSpPr>
        <p:spPr>
          <a:xfrm>
            <a:off x="1143001" y="2229347"/>
            <a:ext cx="5496636" cy="3821743"/>
          </a:xfrm>
        </p:spPr>
        <p:txBody>
          <a:bodyPr/>
          <a:lstStyle>
            <a:lvl1pPr marL="0" indent="0">
              <a:buNone/>
              <a:defRPr/>
            </a:lvl1pPr>
          </a:lstStyle>
          <a:p>
            <a:pPr lvl="0"/>
            <a:r>
              <a:rPr lang="en-US"/>
              <a:t>Click to edit Master text styles</a:t>
            </a:r>
          </a:p>
        </p:txBody>
      </p:sp>
      <p:sp>
        <p:nvSpPr>
          <p:cNvPr id="3" name="Footer Placeholder 2">
            <a:extLst>
              <a:ext uri="{FF2B5EF4-FFF2-40B4-BE49-F238E27FC236}">
                <a16:creationId xmlns:a16="http://schemas.microsoft.com/office/drawing/2014/main" id="{085B8DB2-C14B-45AC-ACAF-8702DF59C6E2}"/>
              </a:ext>
            </a:extLst>
          </p:cNvPr>
          <p:cNvSpPr>
            <a:spLocks noGrp="1"/>
          </p:cNvSpPr>
          <p:nvPr>
            <p:ph type="ftr" sz="quarter" idx="11"/>
          </p:nvPr>
        </p:nvSpPr>
        <p:spPr/>
        <p:txBody>
          <a:bodyPr/>
          <a:lstStyle/>
          <a:p>
            <a:r>
              <a:rPr lang="en-US" dirty="0"/>
              <a:t>Sample Footer Text</a:t>
            </a:r>
          </a:p>
        </p:txBody>
      </p:sp>
      <p:sp>
        <p:nvSpPr>
          <p:cNvPr id="14" name="Picture Placeholder 11">
            <a:extLst>
              <a:ext uri="{FF2B5EF4-FFF2-40B4-BE49-F238E27FC236}">
                <a16:creationId xmlns:a16="http://schemas.microsoft.com/office/drawing/2014/main" id="{E3769467-BA9B-49FE-B40A-419EF32766CE}"/>
              </a:ext>
            </a:extLst>
          </p:cNvPr>
          <p:cNvSpPr>
            <a:spLocks noGrp="1"/>
          </p:cNvSpPr>
          <p:nvPr>
            <p:ph type="pic" sz="quarter" idx="14"/>
          </p:nvPr>
        </p:nvSpPr>
        <p:spPr>
          <a:xfrm>
            <a:off x="7186070" y="0"/>
            <a:ext cx="2463897" cy="3429000"/>
          </a:xfrm>
          <a:solidFill>
            <a:schemeClr val="accent2"/>
          </a:solidFill>
        </p:spPr>
        <p:txBody>
          <a:bodyPr/>
          <a:lstStyle/>
          <a:p>
            <a:r>
              <a:rPr lang="en-US"/>
              <a:t>Click icon to add picture</a:t>
            </a:r>
            <a:endParaRPr lang="en-US" dirty="0"/>
          </a:p>
        </p:txBody>
      </p:sp>
      <p:sp>
        <p:nvSpPr>
          <p:cNvPr id="12" name="Picture Placeholder 11">
            <a:extLst>
              <a:ext uri="{FF2B5EF4-FFF2-40B4-BE49-F238E27FC236}">
                <a16:creationId xmlns:a16="http://schemas.microsoft.com/office/drawing/2014/main" id="{77878E15-1592-426F-A454-7F4568224567}"/>
              </a:ext>
            </a:extLst>
          </p:cNvPr>
          <p:cNvSpPr>
            <a:spLocks noGrp="1"/>
          </p:cNvSpPr>
          <p:nvPr>
            <p:ph type="pic" sz="quarter" idx="13"/>
          </p:nvPr>
        </p:nvSpPr>
        <p:spPr>
          <a:xfrm>
            <a:off x="9649155" y="0"/>
            <a:ext cx="2539797" cy="3429000"/>
          </a:xfrm>
          <a:solidFill>
            <a:schemeClr val="accent2"/>
          </a:solidFill>
        </p:spPr>
        <p:txBody>
          <a:bodyPr/>
          <a:lstStyle/>
          <a:p>
            <a:r>
              <a:rPr lang="en-US"/>
              <a:t>Click icon to add picture</a:t>
            </a:r>
            <a:endParaRPr lang="en-US" dirty="0"/>
          </a:p>
        </p:txBody>
      </p:sp>
      <p:sp>
        <p:nvSpPr>
          <p:cNvPr id="16" name="Picture Placeholder 11">
            <a:extLst>
              <a:ext uri="{FF2B5EF4-FFF2-40B4-BE49-F238E27FC236}">
                <a16:creationId xmlns:a16="http://schemas.microsoft.com/office/drawing/2014/main" id="{E318F348-8CAC-4ADD-8162-E88487E44EBB}"/>
              </a:ext>
            </a:extLst>
          </p:cNvPr>
          <p:cNvSpPr>
            <a:spLocks noGrp="1"/>
          </p:cNvSpPr>
          <p:nvPr>
            <p:ph type="pic" sz="quarter" idx="16"/>
          </p:nvPr>
        </p:nvSpPr>
        <p:spPr>
          <a:xfrm>
            <a:off x="7186070" y="3383280"/>
            <a:ext cx="2463897" cy="3474720"/>
          </a:xfrm>
          <a:solidFill>
            <a:schemeClr val="accent2"/>
          </a:solidFill>
        </p:spPr>
        <p:txBody>
          <a:bodyPr/>
          <a:lstStyle/>
          <a:p>
            <a:r>
              <a:rPr lang="en-US"/>
              <a:t>Click icon to add picture</a:t>
            </a:r>
            <a:endParaRPr lang="en-US" dirty="0"/>
          </a:p>
        </p:txBody>
      </p:sp>
      <p:sp>
        <p:nvSpPr>
          <p:cNvPr id="15" name="Picture Placeholder 11">
            <a:extLst>
              <a:ext uri="{FF2B5EF4-FFF2-40B4-BE49-F238E27FC236}">
                <a16:creationId xmlns:a16="http://schemas.microsoft.com/office/drawing/2014/main" id="{C762F208-8E03-4B5E-9F11-0F01147F6A47}"/>
              </a:ext>
            </a:extLst>
          </p:cNvPr>
          <p:cNvSpPr>
            <a:spLocks noGrp="1"/>
          </p:cNvSpPr>
          <p:nvPr>
            <p:ph type="pic" sz="quarter" idx="15"/>
          </p:nvPr>
        </p:nvSpPr>
        <p:spPr>
          <a:xfrm>
            <a:off x="9649155" y="3383280"/>
            <a:ext cx="2539797" cy="3474720"/>
          </a:xfrm>
          <a:solidFill>
            <a:schemeClr val="accent2"/>
          </a:solidFill>
        </p:spPr>
        <p:txBody>
          <a:bodyPr/>
          <a:lstStyle/>
          <a:p>
            <a:r>
              <a:rPr lang="en-US"/>
              <a:t>Click icon to add picture</a:t>
            </a:r>
            <a:endParaRPr lang="en-US" dirty="0"/>
          </a:p>
        </p:txBody>
      </p:sp>
      <p:sp>
        <p:nvSpPr>
          <p:cNvPr id="2" name="Date Placeholder 1">
            <a:extLst>
              <a:ext uri="{FF2B5EF4-FFF2-40B4-BE49-F238E27FC236}">
                <a16:creationId xmlns:a16="http://schemas.microsoft.com/office/drawing/2014/main" id="{C8031033-9688-463F-9614-47F2F5BC6BF7}"/>
              </a:ext>
            </a:extLst>
          </p:cNvPr>
          <p:cNvSpPr>
            <a:spLocks noGrp="1"/>
          </p:cNvSpPr>
          <p:nvPr>
            <p:ph type="dt" sz="half" idx="10"/>
          </p:nvPr>
        </p:nvSpPr>
        <p:spPr/>
        <p:txBody>
          <a:bodyPr/>
          <a:lstStyle>
            <a:lvl1pPr>
              <a:defRPr>
                <a:solidFill>
                  <a:schemeClr val="bg1"/>
                </a:solidFill>
              </a:defRPr>
            </a:lvl1pPr>
          </a:lstStyle>
          <a:p>
            <a:r>
              <a:rPr lang="en-US"/>
              <a:t>2/7/20XX</a:t>
            </a:r>
            <a:endParaRPr lang="en-US" dirty="0"/>
          </a:p>
        </p:txBody>
      </p:sp>
      <p:sp>
        <p:nvSpPr>
          <p:cNvPr id="4" name="Slide Number Placeholder 3">
            <a:extLst>
              <a:ext uri="{FF2B5EF4-FFF2-40B4-BE49-F238E27FC236}">
                <a16:creationId xmlns:a16="http://schemas.microsoft.com/office/drawing/2014/main" id="{8001DA57-8D4E-4075-9460-4F03DF8AABA8}"/>
              </a:ext>
            </a:extLst>
          </p:cNvPr>
          <p:cNvSpPr>
            <a:spLocks noGrp="1"/>
          </p:cNvSpPr>
          <p:nvPr>
            <p:ph type="sldNum" sz="quarter" idx="12"/>
          </p:nvPr>
        </p:nvSpPr>
        <p:spPr/>
        <p:txBody>
          <a:bodyPr/>
          <a:lstStyle>
            <a:lvl1pPr>
              <a:defRPr>
                <a:solidFill>
                  <a:schemeClr val="bg1"/>
                </a:solidFill>
              </a:defRPr>
            </a:lvl1pPr>
          </a:lstStyle>
          <a:p>
            <a:fld id="{312CC964-A50B-4C29-B4E4-2C30BB34CCF3}" type="slidenum">
              <a:rPr lang="en-US" smtClean="0"/>
              <a:pPr/>
              <a:t>‹#›</a:t>
            </a:fld>
            <a:endParaRPr lang="en-US" dirty="0"/>
          </a:p>
        </p:txBody>
      </p:sp>
    </p:spTree>
    <p:extLst>
      <p:ext uri="{BB962C8B-B14F-4D97-AF65-F5344CB8AC3E}">
        <p14:creationId xmlns:p14="http://schemas.microsoft.com/office/powerpoint/2010/main" val="277171369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3_Closin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6AF1A06-62E5-489E-B58B-735C8C7AC163}"/>
              </a:ext>
            </a:extLst>
          </p:cNvPr>
          <p:cNvSpPr>
            <a:spLocks noGrp="1"/>
          </p:cNvSpPr>
          <p:nvPr>
            <p:ph type="title"/>
          </p:nvPr>
        </p:nvSpPr>
        <p:spPr>
          <a:xfrm>
            <a:off x="5146159" y="685800"/>
            <a:ext cx="6238688" cy="1382233"/>
          </a:xfrm>
        </p:spPr>
        <p:txBody>
          <a:bodyPr>
            <a:normAutofit/>
          </a:bodyPr>
          <a:lstStyle>
            <a:lvl1pPr>
              <a:defRPr sz="4400"/>
            </a:lvl1pPr>
          </a:lstStyle>
          <a:p>
            <a:r>
              <a:rPr lang="en-US"/>
              <a:t>Click to edit Master title style</a:t>
            </a:r>
            <a:endParaRPr lang="en-US" dirty="0"/>
          </a:p>
        </p:txBody>
      </p:sp>
      <p:sp>
        <p:nvSpPr>
          <p:cNvPr id="11" name="Picture Placeholder 10">
            <a:extLst>
              <a:ext uri="{FF2B5EF4-FFF2-40B4-BE49-F238E27FC236}">
                <a16:creationId xmlns:a16="http://schemas.microsoft.com/office/drawing/2014/main" id="{F69C6C4F-4058-4399-B572-5BE848DDF8B3}"/>
              </a:ext>
            </a:extLst>
          </p:cNvPr>
          <p:cNvSpPr>
            <a:spLocks noGrp="1"/>
          </p:cNvSpPr>
          <p:nvPr>
            <p:ph type="pic" sz="quarter" idx="13"/>
          </p:nvPr>
        </p:nvSpPr>
        <p:spPr>
          <a:xfrm>
            <a:off x="0" y="-7444"/>
            <a:ext cx="4966447" cy="6846394"/>
          </a:xfrm>
          <a:custGeom>
            <a:avLst/>
            <a:gdLst>
              <a:gd name="connsiteX0" fmla="*/ 0 w 4966447"/>
              <a:gd name="connsiteY0" fmla="*/ 0 h 6846394"/>
              <a:gd name="connsiteX1" fmla="*/ 4966447 w 4966447"/>
              <a:gd name="connsiteY1" fmla="*/ 0 h 6846394"/>
              <a:gd name="connsiteX2" fmla="*/ 3362258 w 4966447"/>
              <a:gd name="connsiteY2" fmla="*/ 6846394 h 6846394"/>
              <a:gd name="connsiteX3" fmla="*/ 0 w 4966447"/>
              <a:gd name="connsiteY3" fmla="*/ 6846394 h 6846394"/>
            </a:gdLst>
            <a:ahLst/>
            <a:cxnLst>
              <a:cxn ang="0">
                <a:pos x="connsiteX0" y="connsiteY0"/>
              </a:cxn>
              <a:cxn ang="0">
                <a:pos x="connsiteX1" y="connsiteY1"/>
              </a:cxn>
              <a:cxn ang="0">
                <a:pos x="connsiteX2" y="connsiteY2"/>
              </a:cxn>
              <a:cxn ang="0">
                <a:pos x="connsiteX3" y="connsiteY3"/>
              </a:cxn>
            </a:cxnLst>
            <a:rect l="l" t="t" r="r" b="b"/>
            <a:pathLst>
              <a:path w="4966447" h="6846394">
                <a:moveTo>
                  <a:pt x="0" y="0"/>
                </a:moveTo>
                <a:lnTo>
                  <a:pt x="4966447" y="0"/>
                </a:lnTo>
                <a:lnTo>
                  <a:pt x="3362258" y="6846394"/>
                </a:lnTo>
                <a:lnTo>
                  <a:pt x="0" y="6846394"/>
                </a:lnTo>
                <a:close/>
              </a:path>
            </a:pathLst>
          </a:custGeom>
          <a:solidFill>
            <a:schemeClr val="accent2"/>
          </a:solidFill>
        </p:spPr>
        <p:txBody>
          <a:bodyPr wrap="square">
            <a:noAutofit/>
          </a:bodyPr>
          <a:lstStyle/>
          <a:p>
            <a:r>
              <a:rPr lang="en-US"/>
              <a:t>Click icon to add picture</a:t>
            </a:r>
            <a:endParaRPr lang="en-US" dirty="0"/>
          </a:p>
        </p:txBody>
      </p:sp>
      <p:sp>
        <p:nvSpPr>
          <p:cNvPr id="3" name="Footer Placeholder 2">
            <a:extLst>
              <a:ext uri="{FF2B5EF4-FFF2-40B4-BE49-F238E27FC236}">
                <a16:creationId xmlns:a16="http://schemas.microsoft.com/office/drawing/2014/main" id="{085B8DB2-C14B-45AC-ACAF-8702DF59C6E2}"/>
              </a:ext>
            </a:extLst>
          </p:cNvPr>
          <p:cNvSpPr>
            <a:spLocks noGrp="1"/>
          </p:cNvSpPr>
          <p:nvPr>
            <p:ph type="ftr" sz="quarter" idx="11"/>
          </p:nvPr>
        </p:nvSpPr>
        <p:spPr/>
        <p:txBody>
          <a:bodyPr/>
          <a:lstStyle>
            <a:lvl1pPr>
              <a:defRPr>
                <a:solidFill>
                  <a:schemeClr val="bg1"/>
                </a:solidFill>
              </a:defRPr>
            </a:lvl1pPr>
          </a:lstStyle>
          <a:p>
            <a:r>
              <a:rPr lang="en-US" dirty="0"/>
              <a:t>Sample Footer Text</a:t>
            </a:r>
            <a:endParaRPr lang="en-US" dirty="0">
              <a:solidFill>
                <a:schemeClr val="bg1"/>
              </a:solidFill>
            </a:endParaRPr>
          </a:p>
        </p:txBody>
      </p:sp>
      <p:sp>
        <p:nvSpPr>
          <p:cNvPr id="7" name="Content Placeholder 2">
            <a:extLst>
              <a:ext uri="{FF2B5EF4-FFF2-40B4-BE49-F238E27FC236}">
                <a16:creationId xmlns:a16="http://schemas.microsoft.com/office/drawing/2014/main" id="{9C26D8E8-8E78-469E-8668-51D3E4C11F13}"/>
              </a:ext>
            </a:extLst>
          </p:cNvPr>
          <p:cNvSpPr>
            <a:spLocks noGrp="1"/>
          </p:cNvSpPr>
          <p:nvPr>
            <p:ph idx="1"/>
          </p:nvPr>
        </p:nvSpPr>
        <p:spPr>
          <a:xfrm>
            <a:off x="5146158" y="2301949"/>
            <a:ext cx="6238687" cy="4022650"/>
          </a:xfrm>
        </p:spPr>
        <p:txBody>
          <a:bodyPr/>
          <a:lstStyle>
            <a:lvl1pPr>
              <a:buNone/>
              <a:defRPr/>
            </a:lvl1pPr>
          </a:lstStyle>
          <a:p>
            <a:pPr lvl="0"/>
            <a:r>
              <a:rPr lang="en-US"/>
              <a:t>Click to edit Master text styles</a:t>
            </a:r>
          </a:p>
        </p:txBody>
      </p:sp>
      <p:sp>
        <p:nvSpPr>
          <p:cNvPr id="2" name="Date Placeholder 1">
            <a:extLst>
              <a:ext uri="{FF2B5EF4-FFF2-40B4-BE49-F238E27FC236}">
                <a16:creationId xmlns:a16="http://schemas.microsoft.com/office/drawing/2014/main" id="{C8031033-9688-463F-9614-47F2F5BC6BF7}"/>
              </a:ext>
            </a:extLst>
          </p:cNvPr>
          <p:cNvSpPr>
            <a:spLocks noGrp="1"/>
          </p:cNvSpPr>
          <p:nvPr>
            <p:ph type="dt" sz="half" idx="10"/>
          </p:nvPr>
        </p:nvSpPr>
        <p:spPr/>
        <p:txBody>
          <a:bodyPr/>
          <a:lstStyle/>
          <a:p>
            <a:r>
              <a:rPr lang="en-US"/>
              <a:t>2/7/20XX</a:t>
            </a:r>
            <a:endParaRPr lang="en-US" dirty="0"/>
          </a:p>
        </p:txBody>
      </p:sp>
      <p:sp>
        <p:nvSpPr>
          <p:cNvPr id="4" name="Slide Number Placeholder 3">
            <a:extLst>
              <a:ext uri="{FF2B5EF4-FFF2-40B4-BE49-F238E27FC236}">
                <a16:creationId xmlns:a16="http://schemas.microsoft.com/office/drawing/2014/main" id="{8001DA57-8D4E-4075-9460-4F03DF8AABA8}"/>
              </a:ext>
            </a:extLst>
          </p:cNvPr>
          <p:cNvSpPr>
            <a:spLocks noGrp="1"/>
          </p:cNvSpPr>
          <p:nvPr>
            <p:ph type="sldNum" sz="quarter" idx="12"/>
          </p:nvPr>
        </p:nvSpPr>
        <p:spPr/>
        <p:txBody>
          <a:bodyPr/>
          <a:lstStyle/>
          <a:p>
            <a:fld id="{312CC964-A50B-4C29-B4E4-2C30BB34CCF3}" type="slidenum">
              <a:rPr lang="en-US" smtClean="0"/>
              <a:t>‹#›</a:t>
            </a:fld>
            <a:endParaRPr lang="en-US" dirty="0"/>
          </a:p>
        </p:txBody>
      </p:sp>
      <p:cxnSp>
        <p:nvCxnSpPr>
          <p:cNvPr id="8" name="Straight Connector 7">
            <a:extLst>
              <a:ext uri="{FF2B5EF4-FFF2-40B4-BE49-F238E27FC236}">
                <a16:creationId xmlns:a16="http://schemas.microsoft.com/office/drawing/2014/main" id="{ED096BF3-A78D-4B37-892C-A0C32711851A}"/>
              </a:ext>
              <a:ext uri="{C183D7F6-B498-43B3-948B-1728B52AA6E4}">
                <adec:decorative xmlns:adec="http://schemas.microsoft.com/office/drawing/2017/decorative" val="1"/>
              </a:ext>
            </a:extLst>
          </p:cNvPr>
          <p:cNvCxnSpPr>
            <a:cxnSpLocks/>
          </p:cNvCxnSpPr>
          <p:nvPr userDrawn="1"/>
        </p:nvCxnSpPr>
        <p:spPr>
          <a:xfrm flipH="1">
            <a:off x="3627455" y="-19394"/>
            <a:ext cx="806149" cy="6877392"/>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600077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B0DB3-A8FF-4ABB-9E2E-D960422260EB}"/>
              </a:ext>
            </a:extLst>
          </p:cNvPr>
          <p:cNvSpPr>
            <a:spLocks noGrp="1"/>
          </p:cNvSpPr>
          <p:nvPr>
            <p:ph type="ctrTitle"/>
          </p:nvPr>
        </p:nvSpPr>
        <p:spPr>
          <a:xfrm>
            <a:off x="1524000" y="1122363"/>
            <a:ext cx="9144000" cy="3025308"/>
          </a:xfrm>
        </p:spPr>
        <p:txBody>
          <a:bodyPr anchor="b">
            <a:normAutofit/>
          </a:bodyPr>
          <a:lstStyle>
            <a:lvl1pPr algn="ctr">
              <a:defRPr sz="66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8BEE0618-75D7-410F-859C-CDF53BC53E85}"/>
              </a:ext>
            </a:extLst>
          </p:cNvPr>
          <p:cNvSpPr>
            <a:spLocks noGrp="1"/>
          </p:cNvSpPr>
          <p:nvPr>
            <p:ph type="subTitle" idx="1"/>
          </p:nvPr>
        </p:nvSpPr>
        <p:spPr>
          <a:xfrm>
            <a:off x="1524000" y="4386729"/>
            <a:ext cx="9144000" cy="1135529"/>
          </a:xfrm>
        </p:spPr>
        <p:txBody>
          <a:bodyPr>
            <a:normAutofit/>
          </a:bodyPr>
          <a:lstStyle>
            <a:lvl1pPr marL="0" indent="0" algn="ctr">
              <a:lnSpc>
                <a:spcPct val="120000"/>
              </a:lnSpc>
              <a:buNone/>
              <a:defRPr sz="1800" b="1"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A5237F11-76DB-4DD9-9747-3F38D05BA0FE}"/>
              </a:ext>
            </a:extLst>
          </p:cNvPr>
          <p:cNvSpPr>
            <a:spLocks noGrp="1"/>
          </p:cNvSpPr>
          <p:nvPr>
            <p:ph type="dt" sz="half" idx="10"/>
          </p:nvPr>
        </p:nvSpPr>
        <p:spPr/>
        <p:txBody>
          <a:bodyPr/>
          <a:lstStyle/>
          <a:p>
            <a:r>
              <a:rPr lang="en-US"/>
              <a:t>2/7/20XX</a:t>
            </a:r>
            <a:endParaRPr lang="en-US" dirty="0"/>
          </a:p>
        </p:txBody>
      </p:sp>
      <p:sp>
        <p:nvSpPr>
          <p:cNvPr id="5" name="Footer Placeholder 4">
            <a:extLst>
              <a:ext uri="{FF2B5EF4-FFF2-40B4-BE49-F238E27FC236}">
                <a16:creationId xmlns:a16="http://schemas.microsoft.com/office/drawing/2014/main" id="{3059F581-81B0-44B3-ABA5-A25CA4BAE489}"/>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BC10D591-ADCF-4300-8282-72AE357F3D2D}"/>
              </a:ext>
            </a:extLst>
          </p:cNvPr>
          <p:cNvSpPr>
            <a:spLocks noGrp="1"/>
          </p:cNvSpPr>
          <p:nvPr>
            <p:ph type="sldNum" sz="quarter" idx="12"/>
          </p:nvPr>
        </p:nvSpPr>
        <p:spPr/>
        <p:txBody>
          <a:bodyPr/>
          <a:lstStyle/>
          <a:p>
            <a:fld id="{312CC964-A50B-4C29-B4E4-2C30BB34CCF3}" type="slidenum">
              <a:rPr lang="en-US" smtClean="0"/>
              <a:t>‹#›</a:t>
            </a:fld>
            <a:endParaRPr lang="en-US" dirty="0"/>
          </a:p>
        </p:txBody>
      </p:sp>
    </p:spTree>
    <p:extLst>
      <p:ext uri="{BB962C8B-B14F-4D97-AF65-F5344CB8AC3E}">
        <p14:creationId xmlns:p14="http://schemas.microsoft.com/office/powerpoint/2010/main" val="249914323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0A1BE8-ECC1-4027-B16E-C7BECCA9DF4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246C7E1-471A-46AA-8068-98E68C0C207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F7C9F8F-EC48-4D16-B4C6-023A7B607BE6}"/>
              </a:ext>
            </a:extLst>
          </p:cNvPr>
          <p:cNvSpPr>
            <a:spLocks noGrp="1"/>
          </p:cNvSpPr>
          <p:nvPr>
            <p:ph type="dt" sz="half" idx="10"/>
          </p:nvPr>
        </p:nvSpPr>
        <p:spPr/>
        <p:txBody>
          <a:bodyPr/>
          <a:lstStyle/>
          <a:p>
            <a:r>
              <a:rPr lang="en-US"/>
              <a:t>2/7/20XX</a:t>
            </a:r>
            <a:endParaRPr lang="en-US" dirty="0"/>
          </a:p>
        </p:txBody>
      </p:sp>
      <p:sp>
        <p:nvSpPr>
          <p:cNvPr id="5" name="Footer Placeholder 4">
            <a:extLst>
              <a:ext uri="{FF2B5EF4-FFF2-40B4-BE49-F238E27FC236}">
                <a16:creationId xmlns:a16="http://schemas.microsoft.com/office/drawing/2014/main" id="{B79FA5B3-F726-417B-932A-B93E0C8F5AB3}"/>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577D21F1-1A24-43EA-AB09-3024C491E8FB}"/>
              </a:ext>
            </a:extLst>
          </p:cNvPr>
          <p:cNvSpPr>
            <a:spLocks noGrp="1"/>
          </p:cNvSpPr>
          <p:nvPr>
            <p:ph type="sldNum" sz="quarter" idx="12"/>
          </p:nvPr>
        </p:nvSpPr>
        <p:spPr/>
        <p:txBody>
          <a:bodyPr/>
          <a:lstStyle/>
          <a:p>
            <a:fld id="{312CC964-A50B-4C29-B4E4-2C30BB34CCF3}" type="slidenum">
              <a:rPr lang="en-US" smtClean="0"/>
              <a:t>‹#›</a:t>
            </a:fld>
            <a:endParaRPr lang="en-US" dirty="0"/>
          </a:p>
        </p:txBody>
      </p:sp>
    </p:spTree>
    <p:extLst>
      <p:ext uri="{BB962C8B-B14F-4D97-AF65-F5344CB8AC3E}">
        <p14:creationId xmlns:p14="http://schemas.microsoft.com/office/powerpoint/2010/main" val="61466997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16569-B648-4D50-BEB8-E8DAE24D68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40831B3-A1FD-470C-BEEE-4CFB441502DD}"/>
              </a:ext>
            </a:extLst>
          </p:cNvPr>
          <p:cNvSpPr>
            <a:spLocks noGrp="1"/>
          </p:cNvSpPr>
          <p:nvPr>
            <p:ph sz="half" idx="1"/>
          </p:nvPr>
        </p:nvSpPr>
        <p:spPr>
          <a:xfrm>
            <a:off x="838200" y="1924493"/>
            <a:ext cx="5181600" cy="4252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01F34A17-C244-438C-9AE3-FB9B3CE3BD8F}"/>
              </a:ext>
            </a:extLst>
          </p:cNvPr>
          <p:cNvSpPr>
            <a:spLocks noGrp="1"/>
          </p:cNvSpPr>
          <p:nvPr>
            <p:ph sz="half" idx="2"/>
          </p:nvPr>
        </p:nvSpPr>
        <p:spPr>
          <a:xfrm>
            <a:off x="6172200" y="1924493"/>
            <a:ext cx="5181600" cy="4252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4CFA3AA-3FC1-4B98-8F99-1726F1AC0A38}"/>
              </a:ext>
            </a:extLst>
          </p:cNvPr>
          <p:cNvSpPr>
            <a:spLocks noGrp="1"/>
          </p:cNvSpPr>
          <p:nvPr>
            <p:ph type="dt" sz="half" idx="10"/>
          </p:nvPr>
        </p:nvSpPr>
        <p:spPr/>
        <p:txBody>
          <a:bodyPr/>
          <a:lstStyle/>
          <a:p>
            <a:r>
              <a:rPr lang="en-US"/>
              <a:t>2/7/20XX</a:t>
            </a:r>
            <a:endParaRPr lang="en-US" dirty="0"/>
          </a:p>
        </p:txBody>
      </p:sp>
      <p:sp>
        <p:nvSpPr>
          <p:cNvPr id="6" name="Footer Placeholder 5">
            <a:extLst>
              <a:ext uri="{FF2B5EF4-FFF2-40B4-BE49-F238E27FC236}">
                <a16:creationId xmlns:a16="http://schemas.microsoft.com/office/drawing/2014/main" id="{1CE10883-BACC-41A1-9067-ECFDB937D721}"/>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427660A2-13C9-4432-A6EB-A4FF3D78F15F}"/>
              </a:ext>
            </a:extLst>
          </p:cNvPr>
          <p:cNvSpPr>
            <a:spLocks noGrp="1"/>
          </p:cNvSpPr>
          <p:nvPr>
            <p:ph type="sldNum" sz="quarter" idx="12"/>
          </p:nvPr>
        </p:nvSpPr>
        <p:spPr/>
        <p:txBody>
          <a:bodyPr/>
          <a:lstStyle/>
          <a:p>
            <a:fld id="{312CC964-A50B-4C29-B4E4-2C30BB34CCF3}" type="slidenum">
              <a:rPr lang="en-US" smtClean="0"/>
              <a:t>‹#›</a:t>
            </a:fld>
            <a:endParaRPr lang="en-US" dirty="0"/>
          </a:p>
        </p:txBody>
      </p:sp>
    </p:spTree>
    <p:extLst>
      <p:ext uri="{BB962C8B-B14F-4D97-AF65-F5344CB8AC3E}">
        <p14:creationId xmlns:p14="http://schemas.microsoft.com/office/powerpoint/2010/main" val="105358514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841DB-C73C-4968-B434-A6AA14DAF62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08152BF-92C7-4BF5-A9DB-16A0BF0F5F5D}"/>
              </a:ext>
            </a:extLst>
          </p:cNvPr>
          <p:cNvSpPr>
            <a:spLocks noGrp="1"/>
          </p:cNvSpPr>
          <p:nvPr>
            <p:ph type="dt" sz="half" idx="10"/>
          </p:nvPr>
        </p:nvSpPr>
        <p:spPr/>
        <p:txBody>
          <a:bodyPr/>
          <a:lstStyle/>
          <a:p>
            <a:r>
              <a:rPr lang="en-US"/>
              <a:t>2/7/20XX</a:t>
            </a:r>
            <a:endParaRPr lang="en-US" dirty="0"/>
          </a:p>
        </p:txBody>
      </p:sp>
      <p:sp>
        <p:nvSpPr>
          <p:cNvPr id="4" name="Footer Placeholder 3">
            <a:extLst>
              <a:ext uri="{FF2B5EF4-FFF2-40B4-BE49-F238E27FC236}">
                <a16:creationId xmlns:a16="http://schemas.microsoft.com/office/drawing/2014/main" id="{C1289DB7-F492-4037-A439-D70F7E556524}"/>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2FFA96F1-8B8A-4E83-B3C2-E10DE522AD30}"/>
              </a:ext>
            </a:extLst>
          </p:cNvPr>
          <p:cNvSpPr>
            <a:spLocks noGrp="1"/>
          </p:cNvSpPr>
          <p:nvPr>
            <p:ph type="sldNum" sz="quarter" idx="12"/>
          </p:nvPr>
        </p:nvSpPr>
        <p:spPr/>
        <p:txBody>
          <a:bodyPr/>
          <a:lstStyle/>
          <a:p>
            <a:fld id="{312CC964-A50B-4C29-B4E4-2C30BB34CCF3}" type="slidenum">
              <a:rPr lang="en-US" smtClean="0"/>
              <a:t>‹#›</a:t>
            </a:fld>
            <a:endParaRPr lang="en-US" dirty="0"/>
          </a:p>
        </p:txBody>
      </p:sp>
    </p:spTree>
    <p:extLst>
      <p:ext uri="{BB962C8B-B14F-4D97-AF65-F5344CB8AC3E}">
        <p14:creationId xmlns:p14="http://schemas.microsoft.com/office/powerpoint/2010/main" val="4667113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C4D6D3-B166-2218-86F6-1A56DA94A51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7EB5C94-D17E-0204-35AD-F4C1FF5026D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9C1433B-0119-F4AD-6D5D-802FEB015B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566B24C-5E1F-7411-9234-4AD0A54B5DD8}"/>
              </a:ext>
            </a:extLst>
          </p:cNvPr>
          <p:cNvSpPr>
            <a:spLocks noGrp="1"/>
          </p:cNvSpPr>
          <p:nvPr>
            <p:ph type="dt" sz="half" idx="10"/>
          </p:nvPr>
        </p:nvSpPr>
        <p:spPr/>
        <p:txBody>
          <a:bodyPr/>
          <a:lstStyle/>
          <a:p>
            <a:fld id="{EF136476-E71B-4F68-B430-FB90A4F8DB30}" type="datetimeFigureOut">
              <a:rPr lang="en-US" smtClean="0"/>
              <a:t>3/6/2024</a:t>
            </a:fld>
            <a:endParaRPr lang="en-US"/>
          </a:p>
        </p:txBody>
      </p:sp>
      <p:sp>
        <p:nvSpPr>
          <p:cNvPr id="6" name="Footer Placeholder 5">
            <a:extLst>
              <a:ext uri="{FF2B5EF4-FFF2-40B4-BE49-F238E27FC236}">
                <a16:creationId xmlns:a16="http://schemas.microsoft.com/office/drawing/2014/main" id="{CB009EDE-D83B-D4C6-9176-241191D5A5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19B041-B1EE-4E01-1950-933A880B1C60}"/>
              </a:ext>
            </a:extLst>
          </p:cNvPr>
          <p:cNvSpPr>
            <a:spLocks noGrp="1"/>
          </p:cNvSpPr>
          <p:nvPr>
            <p:ph type="sldNum" sz="quarter" idx="12"/>
          </p:nvPr>
        </p:nvSpPr>
        <p:spPr/>
        <p:txBody>
          <a:bodyPr/>
          <a:lstStyle/>
          <a:p>
            <a:fld id="{1D85B884-94C6-4518-A4F8-9593D7D776ED}" type="slidenum">
              <a:rPr lang="en-US" smtClean="0"/>
              <a:t>‹#›</a:t>
            </a:fld>
            <a:endParaRPr lang="en-US"/>
          </a:p>
        </p:txBody>
      </p:sp>
    </p:spTree>
    <p:extLst>
      <p:ext uri="{BB962C8B-B14F-4D97-AF65-F5344CB8AC3E}">
        <p14:creationId xmlns:p14="http://schemas.microsoft.com/office/powerpoint/2010/main" val="131362251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8031033-9688-463F-9614-47F2F5BC6BF7}"/>
              </a:ext>
            </a:extLst>
          </p:cNvPr>
          <p:cNvSpPr>
            <a:spLocks noGrp="1"/>
          </p:cNvSpPr>
          <p:nvPr>
            <p:ph type="dt" sz="half" idx="10"/>
          </p:nvPr>
        </p:nvSpPr>
        <p:spPr/>
        <p:txBody>
          <a:bodyPr/>
          <a:lstStyle/>
          <a:p>
            <a:r>
              <a:rPr lang="en-US"/>
              <a:t>2/7/20XX</a:t>
            </a:r>
            <a:endParaRPr lang="en-US" dirty="0"/>
          </a:p>
        </p:txBody>
      </p:sp>
      <p:sp>
        <p:nvSpPr>
          <p:cNvPr id="3" name="Footer Placeholder 2">
            <a:extLst>
              <a:ext uri="{FF2B5EF4-FFF2-40B4-BE49-F238E27FC236}">
                <a16:creationId xmlns:a16="http://schemas.microsoft.com/office/drawing/2014/main" id="{085B8DB2-C14B-45AC-ACAF-8702DF59C6E2}"/>
              </a:ext>
            </a:extLst>
          </p:cNvPr>
          <p:cNvSpPr>
            <a:spLocks noGrp="1"/>
          </p:cNvSpPr>
          <p:nvPr>
            <p:ph type="ftr" sz="quarter" idx="11"/>
          </p:nvPr>
        </p:nvSpPr>
        <p:spPr/>
        <p:txBody>
          <a:bodyPr/>
          <a:lstStyle/>
          <a:p>
            <a:r>
              <a:rPr lang="en-US" dirty="0"/>
              <a:t>Sample Footer Text</a:t>
            </a:r>
          </a:p>
        </p:txBody>
      </p:sp>
      <p:sp>
        <p:nvSpPr>
          <p:cNvPr id="4" name="Slide Number Placeholder 3">
            <a:extLst>
              <a:ext uri="{FF2B5EF4-FFF2-40B4-BE49-F238E27FC236}">
                <a16:creationId xmlns:a16="http://schemas.microsoft.com/office/drawing/2014/main" id="{8001DA57-8D4E-4075-9460-4F03DF8AABA8}"/>
              </a:ext>
            </a:extLst>
          </p:cNvPr>
          <p:cNvSpPr>
            <a:spLocks noGrp="1"/>
          </p:cNvSpPr>
          <p:nvPr>
            <p:ph type="sldNum" sz="quarter" idx="12"/>
          </p:nvPr>
        </p:nvSpPr>
        <p:spPr/>
        <p:txBody>
          <a:bodyPr/>
          <a:lstStyle/>
          <a:p>
            <a:fld id="{312CC964-A50B-4C29-B4E4-2C30BB34CCF3}" type="slidenum">
              <a:rPr lang="en-US" smtClean="0"/>
              <a:t>‹#›</a:t>
            </a:fld>
            <a:endParaRPr lang="en-US" dirty="0"/>
          </a:p>
        </p:txBody>
      </p:sp>
    </p:spTree>
    <p:extLst>
      <p:ext uri="{BB962C8B-B14F-4D97-AF65-F5344CB8AC3E}">
        <p14:creationId xmlns:p14="http://schemas.microsoft.com/office/powerpoint/2010/main" val="105754761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943FF111-78CB-4983-B8F5-B6B8AB608EBD}"/>
              </a:ext>
              <a:ext uri="{C183D7F6-B498-43B3-948B-1728B52AA6E4}">
                <adec:decorative xmlns:adec="http://schemas.microsoft.com/office/drawing/2017/decorative" val="1"/>
              </a:ext>
            </a:extLst>
          </p:cNvPr>
          <p:cNvSpPr/>
          <p:nvPr userDrawn="1"/>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D7213E2B-F1F4-4058-B2C2-73EC82E30701}"/>
              </a:ext>
            </a:extLst>
          </p:cNvPr>
          <p:cNvSpPr>
            <a:spLocks noGrp="1"/>
          </p:cNvSpPr>
          <p:nvPr>
            <p:ph type="ctrTitle"/>
          </p:nvPr>
        </p:nvSpPr>
        <p:spPr>
          <a:xfrm>
            <a:off x="5083790" y="1064715"/>
            <a:ext cx="6153912" cy="3922755"/>
          </a:xfrm>
        </p:spPr>
        <p:txBody>
          <a:bodyPr>
            <a:normAutofit/>
          </a:bodyPr>
          <a:lstStyle>
            <a:lvl1pPr algn="l">
              <a:defRPr sz="4400"/>
            </a:lvl1pPr>
          </a:lstStyle>
          <a:p>
            <a:pPr algn="r"/>
            <a:r>
              <a:rPr lang="en-US"/>
              <a:t>Click to edit Master title style</a:t>
            </a:r>
            <a:endParaRPr lang="en-US" dirty="0"/>
          </a:p>
        </p:txBody>
      </p:sp>
      <p:sp>
        <p:nvSpPr>
          <p:cNvPr id="7" name="Subtitle 2">
            <a:extLst>
              <a:ext uri="{FF2B5EF4-FFF2-40B4-BE49-F238E27FC236}">
                <a16:creationId xmlns:a16="http://schemas.microsoft.com/office/drawing/2014/main" id="{6F3C210C-32A8-4833-93AA-B97D51CEA9A5}"/>
              </a:ext>
            </a:extLst>
          </p:cNvPr>
          <p:cNvSpPr>
            <a:spLocks noGrp="1"/>
          </p:cNvSpPr>
          <p:nvPr>
            <p:ph type="subTitle" idx="1"/>
          </p:nvPr>
        </p:nvSpPr>
        <p:spPr>
          <a:xfrm>
            <a:off x="5083790" y="5033339"/>
            <a:ext cx="6157951" cy="943386"/>
          </a:xfrm>
        </p:spPr>
        <p:txBody>
          <a:bodyPr/>
          <a:lstStyle>
            <a:lvl1pPr>
              <a:buNone/>
              <a:defRPr/>
            </a:lvl1pPr>
          </a:lstStyle>
          <a:p>
            <a:pPr algn="r"/>
            <a:r>
              <a:rPr lang="en-US"/>
              <a:t>Click to edit Master subtitle style</a:t>
            </a:r>
            <a:endParaRPr lang="en-US" dirty="0"/>
          </a:p>
        </p:txBody>
      </p:sp>
      <p:cxnSp>
        <p:nvCxnSpPr>
          <p:cNvPr id="9" name="Straight Connector 8">
            <a:extLst>
              <a:ext uri="{FF2B5EF4-FFF2-40B4-BE49-F238E27FC236}">
                <a16:creationId xmlns:a16="http://schemas.microsoft.com/office/drawing/2014/main" id="{F9FA8250-8F05-4500-98CD-AD8B9E2BABCB}"/>
              </a:ext>
              <a:ext uri="{C183D7F6-B498-43B3-948B-1728B52AA6E4}">
                <adec:decorative xmlns:adec="http://schemas.microsoft.com/office/drawing/2017/decorative" val="1"/>
              </a:ext>
            </a:extLst>
          </p:cNvPr>
          <p:cNvCxnSpPr>
            <a:cxnSpLocks/>
          </p:cNvCxnSpPr>
          <p:nvPr userDrawn="1"/>
        </p:nvCxnSpPr>
        <p:spPr>
          <a:xfrm flipH="1">
            <a:off x="3418764" y="0"/>
            <a:ext cx="815637" cy="6857348"/>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F4A7590-29E0-4C43-A12B-EE5A8672A9B9}"/>
              </a:ext>
              <a:ext uri="{C183D7F6-B498-43B3-948B-1728B52AA6E4}">
                <adec:decorative xmlns:adec="http://schemas.microsoft.com/office/drawing/2017/decorative" val="1"/>
              </a:ext>
            </a:extLst>
          </p:cNvPr>
          <p:cNvCxnSpPr>
            <a:cxnSpLocks/>
          </p:cNvCxnSpPr>
          <p:nvPr userDrawn="1"/>
        </p:nvCxnSpPr>
        <p:spPr>
          <a:xfrm>
            <a:off x="0" y="5468380"/>
            <a:ext cx="6096000" cy="1389619"/>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13" name="Picture Placeholder 12">
            <a:extLst>
              <a:ext uri="{FF2B5EF4-FFF2-40B4-BE49-F238E27FC236}">
                <a16:creationId xmlns:a16="http://schemas.microsoft.com/office/drawing/2014/main" id="{8440C747-2FA3-4C97-A0A7-52520A197E23}"/>
              </a:ext>
            </a:extLst>
          </p:cNvPr>
          <p:cNvSpPr>
            <a:spLocks noGrp="1"/>
          </p:cNvSpPr>
          <p:nvPr>
            <p:ph type="pic" sz="quarter" idx="13"/>
          </p:nvPr>
        </p:nvSpPr>
        <p:spPr>
          <a:xfrm>
            <a:off x="16822" y="0"/>
            <a:ext cx="4811317" cy="6857998"/>
          </a:xfrm>
          <a:custGeom>
            <a:avLst/>
            <a:gdLst>
              <a:gd name="connsiteX0" fmla="*/ 0 w 4811317"/>
              <a:gd name="connsiteY0" fmla="*/ 0 h 6857998"/>
              <a:gd name="connsiteX1" fmla="*/ 4811317 w 4811317"/>
              <a:gd name="connsiteY1" fmla="*/ 0 h 6857998"/>
              <a:gd name="connsiteX2" fmla="*/ 2712446 w 4811317"/>
              <a:gd name="connsiteY2" fmla="*/ 6857998 h 6857998"/>
              <a:gd name="connsiteX3" fmla="*/ 0 w 4811317"/>
              <a:gd name="connsiteY3" fmla="*/ 6857998 h 6857998"/>
            </a:gdLst>
            <a:ahLst/>
            <a:cxnLst>
              <a:cxn ang="0">
                <a:pos x="connsiteX0" y="connsiteY0"/>
              </a:cxn>
              <a:cxn ang="0">
                <a:pos x="connsiteX1" y="connsiteY1"/>
              </a:cxn>
              <a:cxn ang="0">
                <a:pos x="connsiteX2" y="connsiteY2"/>
              </a:cxn>
              <a:cxn ang="0">
                <a:pos x="connsiteX3" y="connsiteY3"/>
              </a:cxn>
            </a:cxnLst>
            <a:rect l="l" t="t" r="r" b="b"/>
            <a:pathLst>
              <a:path w="4811317" h="6857998">
                <a:moveTo>
                  <a:pt x="0" y="0"/>
                </a:moveTo>
                <a:lnTo>
                  <a:pt x="4811317" y="0"/>
                </a:lnTo>
                <a:lnTo>
                  <a:pt x="2712446" y="6857998"/>
                </a:lnTo>
                <a:lnTo>
                  <a:pt x="0" y="6857998"/>
                </a:lnTo>
                <a:close/>
              </a:path>
            </a:pathLst>
          </a:custGeom>
          <a:solidFill>
            <a:schemeClr val="accent2"/>
          </a:solidFill>
        </p:spPr>
        <p:txBody>
          <a:bodyPr wrap="square">
            <a:noAutofit/>
          </a:bodyPr>
          <a:lstStyle/>
          <a:p>
            <a:r>
              <a:rPr lang="en-US"/>
              <a:t>Click icon to add picture</a:t>
            </a:r>
            <a:endParaRPr lang="en-US" dirty="0"/>
          </a:p>
        </p:txBody>
      </p:sp>
      <p:sp>
        <p:nvSpPr>
          <p:cNvPr id="3" name="Footer Placeholder 2">
            <a:extLst>
              <a:ext uri="{FF2B5EF4-FFF2-40B4-BE49-F238E27FC236}">
                <a16:creationId xmlns:a16="http://schemas.microsoft.com/office/drawing/2014/main" id="{085B8DB2-C14B-45AC-ACAF-8702DF59C6E2}"/>
              </a:ext>
            </a:extLst>
          </p:cNvPr>
          <p:cNvSpPr>
            <a:spLocks noGrp="1"/>
          </p:cNvSpPr>
          <p:nvPr>
            <p:ph type="ftr" sz="quarter" idx="11"/>
          </p:nvPr>
        </p:nvSpPr>
        <p:spPr/>
        <p:txBody>
          <a:bodyPr/>
          <a:lstStyle/>
          <a:p>
            <a:r>
              <a:rPr lang="en-US" dirty="0"/>
              <a:t>Sample Footer Text</a:t>
            </a:r>
          </a:p>
        </p:txBody>
      </p:sp>
      <p:sp>
        <p:nvSpPr>
          <p:cNvPr id="2" name="Date Placeholder 1">
            <a:extLst>
              <a:ext uri="{FF2B5EF4-FFF2-40B4-BE49-F238E27FC236}">
                <a16:creationId xmlns:a16="http://schemas.microsoft.com/office/drawing/2014/main" id="{C8031033-9688-463F-9614-47F2F5BC6BF7}"/>
              </a:ext>
            </a:extLst>
          </p:cNvPr>
          <p:cNvSpPr>
            <a:spLocks noGrp="1"/>
          </p:cNvSpPr>
          <p:nvPr>
            <p:ph type="dt" sz="half" idx="10"/>
          </p:nvPr>
        </p:nvSpPr>
        <p:spPr/>
        <p:txBody>
          <a:bodyPr/>
          <a:lstStyle/>
          <a:p>
            <a:r>
              <a:rPr lang="en-US"/>
              <a:t>2/7/20XX</a:t>
            </a:r>
            <a:endParaRPr lang="en-US" dirty="0"/>
          </a:p>
        </p:txBody>
      </p:sp>
      <p:sp>
        <p:nvSpPr>
          <p:cNvPr id="4" name="Slide Number Placeholder 3">
            <a:extLst>
              <a:ext uri="{FF2B5EF4-FFF2-40B4-BE49-F238E27FC236}">
                <a16:creationId xmlns:a16="http://schemas.microsoft.com/office/drawing/2014/main" id="{8001DA57-8D4E-4075-9460-4F03DF8AABA8}"/>
              </a:ext>
            </a:extLst>
          </p:cNvPr>
          <p:cNvSpPr>
            <a:spLocks noGrp="1"/>
          </p:cNvSpPr>
          <p:nvPr>
            <p:ph type="sldNum" sz="quarter" idx="12"/>
          </p:nvPr>
        </p:nvSpPr>
        <p:spPr/>
        <p:txBody>
          <a:bodyPr/>
          <a:lstStyle/>
          <a:p>
            <a:fld id="{312CC964-A50B-4C29-B4E4-2C30BB34CCF3}" type="slidenum">
              <a:rPr lang="en-US" smtClean="0"/>
              <a:t>‹#›</a:t>
            </a:fld>
            <a:endParaRPr lang="en-US" dirty="0"/>
          </a:p>
        </p:txBody>
      </p:sp>
    </p:spTree>
    <p:extLst>
      <p:ext uri="{BB962C8B-B14F-4D97-AF65-F5344CB8AC3E}">
        <p14:creationId xmlns:p14="http://schemas.microsoft.com/office/powerpoint/2010/main" val="341487200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CBE2C-9DAA-489D-AC88-15CBBA8A9B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EE124BE-E494-445A-A4FB-A2A8F28F0C1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2446DE-9A32-4774-9F7C-86678CA90E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400115D-61B3-46D0-B4D3-30C374B526CF}"/>
              </a:ext>
            </a:extLst>
          </p:cNvPr>
          <p:cNvSpPr>
            <a:spLocks noGrp="1"/>
          </p:cNvSpPr>
          <p:nvPr>
            <p:ph type="dt" sz="half" idx="10"/>
          </p:nvPr>
        </p:nvSpPr>
        <p:spPr/>
        <p:txBody>
          <a:bodyPr/>
          <a:lstStyle/>
          <a:p>
            <a:r>
              <a:rPr lang="en-US"/>
              <a:t>2/7/20XX</a:t>
            </a:r>
            <a:endParaRPr lang="en-US" dirty="0"/>
          </a:p>
        </p:txBody>
      </p:sp>
      <p:sp>
        <p:nvSpPr>
          <p:cNvPr id="6" name="Footer Placeholder 5">
            <a:extLst>
              <a:ext uri="{FF2B5EF4-FFF2-40B4-BE49-F238E27FC236}">
                <a16:creationId xmlns:a16="http://schemas.microsoft.com/office/drawing/2014/main" id="{EF3C2AFC-D0F8-469F-B1E0-123C2E066EC1}"/>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C8B9BCDA-9EF7-4531-8021-AF7B30751516}"/>
              </a:ext>
            </a:extLst>
          </p:cNvPr>
          <p:cNvSpPr>
            <a:spLocks noGrp="1"/>
          </p:cNvSpPr>
          <p:nvPr>
            <p:ph type="sldNum" sz="quarter" idx="12"/>
          </p:nvPr>
        </p:nvSpPr>
        <p:spPr/>
        <p:txBody>
          <a:bodyPr/>
          <a:lstStyle/>
          <a:p>
            <a:fld id="{312CC964-A50B-4C29-B4E4-2C30BB34CCF3}" type="slidenum">
              <a:rPr lang="en-US" smtClean="0"/>
              <a:t>‹#›</a:t>
            </a:fld>
            <a:endParaRPr lang="en-US" dirty="0"/>
          </a:p>
        </p:txBody>
      </p:sp>
    </p:spTree>
    <p:extLst>
      <p:ext uri="{BB962C8B-B14F-4D97-AF65-F5344CB8AC3E}">
        <p14:creationId xmlns:p14="http://schemas.microsoft.com/office/powerpoint/2010/main" val="277752493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0AE558-F89F-4688-94E5-77F37D49F1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BCD35AF-8CA2-49BB-BAE9-F29A0186EC6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C05CAA98-55BD-4118-A8AF-D603060784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ABFF4C5-82A8-4AD8-B7E2-2882F657683C}"/>
              </a:ext>
            </a:extLst>
          </p:cNvPr>
          <p:cNvSpPr>
            <a:spLocks noGrp="1"/>
          </p:cNvSpPr>
          <p:nvPr>
            <p:ph type="dt" sz="half" idx="10"/>
          </p:nvPr>
        </p:nvSpPr>
        <p:spPr/>
        <p:txBody>
          <a:bodyPr/>
          <a:lstStyle/>
          <a:p>
            <a:r>
              <a:rPr lang="en-US"/>
              <a:t>2/7/20XX</a:t>
            </a:r>
            <a:endParaRPr lang="en-US" dirty="0"/>
          </a:p>
        </p:txBody>
      </p:sp>
      <p:sp>
        <p:nvSpPr>
          <p:cNvPr id="6" name="Footer Placeholder 5">
            <a:extLst>
              <a:ext uri="{FF2B5EF4-FFF2-40B4-BE49-F238E27FC236}">
                <a16:creationId xmlns:a16="http://schemas.microsoft.com/office/drawing/2014/main" id="{3860B401-B64F-417B-8AD6-581A22E5E0EC}"/>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AF24BD4C-7149-44BF-8150-F72CAA95A56D}"/>
              </a:ext>
            </a:extLst>
          </p:cNvPr>
          <p:cNvSpPr>
            <a:spLocks noGrp="1"/>
          </p:cNvSpPr>
          <p:nvPr>
            <p:ph type="sldNum" sz="quarter" idx="12"/>
          </p:nvPr>
        </p:nvSpPr>
        <p:spPr/>
        <p:txBody>
          <a:bodyPr/>
          <a:lstStyle/>
          <a:p>
            <a:fld id="{312CC964-A50B-4C29-B4E4-2C30BB34CCF3}" type="slidenum">
              <a:rPr lang="en-US" smtClean="0"/>
              <a:t>‹#›</a:t>
            </a:fld>
            <a:endParaRPr lang="en-US" dirty="0"/>
          </a:p>
        </p:txBody>
      </p:sp>
    </p:spTree>
    <p:extLst>
      <p:ext uri="{BB962C8B-B14F-4D97-AF65-F5344CB8AC3E}">
        <p14:creationId xmlns:p14="http://schemas.microsoft.com/office/powerpoint/2010/main" val="18164493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itle">
  <p:cSld name="Title">
    <p:bg>
      <p:bgPr>
        <a:solidFill>
          <a:srgbClr val="255979"/>
        </a:solidFill>
        <a:effectLst/>
      </p:bgPr>
    </p:bg>
    <p:spTree>
      <p:nvGrpSpPr>
        <p:cNvPr id="1" name="Shape 13"/>
        <p:cNvGrpSpPr/>
        <p:nvPr/>
      </p:nvGrpSpPr>
      <p:grpSpPr>
        <a:xfrm>
          <a:off x="0" y="0"/>
          <a:ext cx="0" cy="0"/>
          <a:chOff x="0" y="0"/>
          <a:chExt cx="0" cy="0"/>
        </a:xfrm>
      </p:grpSpPr>
      <p:pic>
        <p:nvPicPr>
          <p:cNvPr id="14" name="Google Shape;14;p2"/>
          <p:cNvPicPr preferRelativeResize="0"/>
          <p:nvPr/>
        </p:nvPicPr>
        <p:blipFill>
          <a:blip r:embed="rId2">
            <a:alphaModFix/>
          </a:blip>
          <a:stretch>
            <a:fillRect/>
          </a:stretch>
        </p:blipFill>
        <p:spPr>
          <a:xfrm>
            <a:off x="1745600" y="1419511"/>
            <a:ext cx="8700795" cy="3487951"/>
          </a:xfrm>
          <a:prstGeom prst="rect">
            <a:avLst/>
          </a:prstGeom>
          <a:noFill/>
          <a:ln>
            <a:noFill/>
          </a:ln>
        </p:spPr>
      </p:pic>
    </p:spTree>
    <p:extLst>
      <p:ext uri="{BB962C8B-B14F-4D97-AF65-F5344CB8AC3E}">
        <p14:creationId xmlns:p14="http://schemas.microsoft.com/office/powerpoint/2010/main" val="312956648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Divider National Security">
  <p:cSld name="Divider National Security">
    <p:bg>
      <p:bgPr>
        <a:solidFill>
          <a:srgbClr val="E94F37"/>
        </a:solidFill>
        <a:effectLst/>
      </p:bgPr>
    </p:bg>
    <p:spTree>
      <p:nvGrpSpPr>
        <p:cNvPr id="1" name="Shape 15"/>
        <p:cNvGrpSpPr/>
        <p:nvPr/>
      </p:nvGrpSpPr>
      <p:grpSpPr>
        <a:xfrm>
          <a:off x="0" y="0"/>
          <a:ext cx="0" cy="0"/>
          <a:chOff x="0" y="0"/>
          <a:chExt cx="0" cy="0"/>
        </a:xfrm>
      </p:grpSpPr>
      <p:sp>
        <p:nvSpPr>
          <p:cNvPr id="16" name="Google Shape;16;p3"/>
          <p:cNvSpPr txBox="1">
            <a:spLocks noGrp="1"/>
          </p:cNvSpPr>
          <p:nvPr>
            <p:ph type="sldNum" idx="12"/>
          </p:nvPr>
        </p:nvSpPr>
        <p:spPr>
          <a:xfrm>
            <a:off x="10748210" y="6356350"/>
            <a:ext cx="1095000" cy="365100"/>
          </a:xfrm>
          <a:prstGeom prst="rect">
            <a:avLst/>
          </a:prstGeom>
          <a:noFill/>
          <a:ln>
            <a:noFill/>
          </a:ln>
        </p:spPr>
        <p:txBody>
          <a:bodyPr spcFirstLastPara="1" wrap="square" lIns="0" tIns="0" rIns="0" bIns="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
        <p:nvSpPr>
          <p:cNvPr id="17" name="Google Shape;17;p3"/>
          <p:cNvSpPr txBox="1">
            <a:spLocks noGrp="1"/>
          </p:cNvSpPr>
          <p:nvPr>
            <p:ph type="body" idx="1"/>
          </p:nvPr>
        </p:nvSpPr>
        <p:spPr>
          <a:xfrm>
            <a:off x="336550" y="1968500"/>
            <a:ext cx="5759400" cy="4222800"/>
          </a:xfrm>
          <a:prstGeom prst="rect">
            <a:avLst/>
          </a:prstGeom>
          <a:noFill/>
          <a:ln>
            <a:noFill/>
          </a:ln>
        </p:spPr>
        <p:txBody>
          <a:bodyPr spcFirstLastPara="1" wrap="square" lIns="0" tIns="0" rIns="0" bIns="0" anchor="b" anchorCtr="0">
            <a:noAutofit/>
          </a:bodyPr>
          <a:lstStyle>
            <a:lvl1pPr marL="457200" marR="0" lvl="0" indent="-228600" algn="l" rtl="0">
              <a:lnSpc>
                <a:spcPct val="100000"/>
              </a:lnSpc>
              <a:spcBef>
                <a:spcPts val="1000"/>
              </a:spcBef>
              <a:spcAft>
                <a:spcPts val="0"/>
              </a:spcAft>
              <a:buClr>
                <a:schemeClr val="lt1"/>
              </a:buClr>
              <a:buSzPts val="2400"/>
              <a:buFont typeface="Avenir"/>
              <a:buNone/>
              <a:defRPr sz="2400" i="0" u="none" strike="noStrike" cap="none">
                <a:solidFill>
                  <a:schemeClr val="lt1"/>
                </a:solidFill>
                <a:latin typeface="Avenir"/>
                <a:ea typeface="Avenir"/>
                <a:cs typeface="Avenir"/>
                <a:sym typeface="Avenir"/>
              </a:defRPr>
            </a:lvl1pPr>
            <a:lvl2pPr marL="914400" marR="0" lvl="1" indent="-228600" algn="l" rtl="0">
              <a:lnSpc>
                <a:spcPct val="100000"/>
              </a:lnSpc>
              <a:spcBef>
                <a:spcPts val="1000"/>
              </a:spcBef>
              <a:spcAft>
                <a:spcPts val="0"/>
              </a:spcAft>
              <a:buClr>
                <a:schemeClr val="lt1"/>
              </a:buClr>
              <a:buSzPts val="2400"/>
              <a:buFont typeface="Avenir"/>
              <a:buNone/>
              <a:defRPr sz="2400" i="0" u="none" strike="noStrike" cap="none">
                <a:solidFill>
                  <a:schemeClr val="lt1"/>
                </a:solidFill>
                <a:latin typeface="Avenir"/>
                <a:ea typeface="Avenir"/>
                <a:cs typeface="Avenir"/>
                <a:sym typeface="Avenir"/>
              </a:defRPr>
            </a:lvl2pPr>
            <a:lvl3pPr marL="1371600" marR="0" lvl="2" indent="-228600" algn="l" rtl="0">
              <a:lnSpc>
                <a:spcPct val="100000"/>
              </a:lnSpc>
              <a:spcBef>
                <a:spcPts val="1000"/>
              </a:spcBef>
              <a:spcAft>
                <a:spcPts val="0"/>
              </a:spcAft>
              <a:buClr>
                <a:schemeClr val="lt1"/>
              </a:buClr>
              <a:buSzPts val="2400"/>
              <a:buFont typeface="Avenir"/>
              <a:buNone/>
              <a:defRPr sz="2400" i="0" u="none" strike="noStrike" cap="none">
                <a:solidFill>
                  <a:schemeClr val="lt1"/>
                </a:solidFill>
                <a:latin typeface="Avenir"/>
                <a:ea typeface="Avenir"/>
                <a:cs typeface="Avenir"/>
                <a:sym typeface="Avenir"/>
              </a:defRPr>
            </a:lvl3pPr>
            <a:lvl4pPr marL="1828800" marR="0" lvl="3" indent="-228600" algn="l" rtl="0">
              <a:lnSpc>
                <a:spcPct val="100000"/>
              </a:lnSpc>
              <a:spcBef>
                <a:spcPts val="1000"/>
              </a:spcBef>
              <a:spcAft>
                <a:spcPts val="0"/>
              </a:spcAft>
              <a:buClr>
                <a:schemeClr val="lt1"/>
              </a:buClr>
              <a:buSzPts val="2400"/>
              <a:buFont typeface="Avenir"/>
              <a:buNone/>
              <a:defRPr sz="2400" i="0" u="none" strike="noStrike" cap="none">
                <a:solidFill>
                  <a:schemeClr val="lt1"/>
                </a:solidFill>
                <a:latin typeface="Avenir"/>
                <a:ea typeface="Avenir"/>
                <a:cs typeface="Avenir"/>
                <a:sym typeface="Avenir"/>
              </a:defRPr>
            </a:lvl4pPr>
            <a:lvl5pPr marL="2286000" marR="0" lvl="4" indent="-228600" algn="l" rtl="0">
              <a:lnSpc>
                <a:spcPct val="100000"/>
              </a:lnSpc>
              <a:spcBef>
                <a:spcPts val="1000"/>
              </a:spcBef>
              <a:spcAft>
                <a:spcPts val="0"/>
              </a:spcAft>
              <a:buClr>
                <a:schemeClr val="lt1"/>
              </a:buClr>
              <a:buSzPts val="2400"/>
              <a:buFont typeface="Avenir"/>
              <a:buNone/>
              <a:defRPr sz="2400" i="0" u="none" strike="noStrike" cap="none">
                <a:solidFill>
                  <a:schemeClr val="lt1"/>
                </a:solidFill>
                <a:latin typeface="Avenir"/>
                <a:ea typeface="Avenir"/>
                <a:cs typeface="Avenir"/>
                <a:sym typeface="Avenir"/>
              </a:defRPr>
            </a:lvl5pPr>
            <a:lvl6pPr marL="2743200" marR="0" lvl="5" indent="-381000" algn="l" rtl="0">
              <a:lnSpc>
                <a:spcPct val="100000"/>
              </a:lnSpc>
              <a:spcBef>
                <a:spcPts val="1000"/>
              </a:spcBef>
              <a:spcAft>
                <a:spcPts val="0"/>
              </a:spcAft>
              <a:buClr>
                <a:schemeClr val="lt1"/>
              </a:buClr>
              <a:buSzPts val="2400"/>
              <a:buFont typeface="Avenir"/>
              <a:buChar char="•"/>
              <a:defRPr sz="2400" i="0" u="none" strike="noStrike" cap="none">
                <a:solidFill>
                  <a:schemeClr val="lt1"/>
                </a:solidFill>
                <a:latin typeface="Avenir"/>
                <a:ea typeface="Avenir"/>
                <a:cs typeface="Avenir"/>
                <a:sym typeface="Avenir"/>
              </a:defRPr>
            </a:lvl6pPr>
            <a:lvl7pPr marL="3200400" marR="0" lvl="6" indent="-381000" algn="l" rtl="0">
              <a:lnSpc>
                <a:spcPct val="100000"/>
              </a:lnSpc>
              <a:spcBef>
                <a:spcPts val="1000"/>
              </a:spcBef>
              <a:spcAft>
                <a:spcPts val="0"/>
              </a:spcAft>
              <a:buClr>
                <a:schemeClr val="lt1"/>
              </a:buClr>
              <a:buSzPts val="2400"/>
              <a:buFont typeface="Avenir"/>
              <a:buChar char="•"/>
              <a:defRPr sz="2400" i="0" u="none" strike="noStrike" cap="none">
                <a:solidFill>
                  <a:schemeClr val="lt1"/>
                </a:solidFill>
                <a:latin typeface="Avenir"/>
                <a:ea typeface="Avenir"/>
                <a:cs typeface="Avenir"/>
                <a:sym typeface="Avenir"/>
              </a:defRPr>
            </a:lvl7pPr>
            <a:lvl8pPr marL="3657600" marR="0" lvl="7" indent="-381000" algn="l" rtl="0">
              <a:lnSpc>
                <a:spcPct val="100000"/>
              </a:lnSpc>
              <a:spcBef>
                <a:spcPts val="1000"/>
              </a:spcBef>
              <a:spcAft>
                <a:spcPts val="0"/>
              </a:spcAft>
              <a:buClr>
                <a:schemeClr val="lt1"/>
              </a:buClr>
              <a:buSzPts val="2400"/>
              <a:buFont typeface="Avenir"/>
              <a:buChar char="•"/>
              <a:defRPr sz="2400" i="0" u="none" strike="noStrike" cap="none">
                <a:solidFill>
                  <a:schemeClr val="lt1"/>
                </a:solidFill>
                <a:latin typeface="Avenir"/>
                <a:ea typeface="Avenir"/>
                <a:cs typeface="Avenir"/>
                <a:sym typeface="Avenir"/>
              </a:defRPr>
            </a:lvl8pPr>
            <a:lvl9pPr marL="4114800" marR="0" lvl="8" indent="-381000" algn="l" rtl="0">
              <a:lnSpc>
                <a:spcPct val="100000"/>
              </a:lnSpc>
              <a:spcBef>
                <a:spcPts val="1000"/>
              </a:spcBef>
              <a:spcAft>
                <a:spcPts val="0"/>
              </a:spcAft>
              <a:buClr>
                <a:schemeClr val="lt1"/>
              </a:buClr>
              <a:buSzPts val="2400"/>
              <a:buFont typeface="Avenir"/>
              <a:buChar char="•"/>
              <a:defRPr sz="2400" i="0" strike="noStrike" cap="none">
                <a:solidFill>
                  <a:schemeClr val="lt1"/>
                </a:solidFill>
                <a:latin typeface="Avenir"/>
                <a:ea typeface="Avenir"/>
                <a:cs typeface="Avenir"/>
                <a:sym typeface="Avenir"/>
              </a:defRPr>
            </a:lvl9pPr>
          </a:lstStyle>
          <a:p>
            <a:endParaRPr/>
          </a:p>
        </p:txBody>
      </p:sp>
      <p:sp>
        <p:nvSpPr>
          <p:cNvPr id="18" name="Google Shape;18;p3"/>
          <p:cNvSpPr txBox="1">
            <a:spLocks noGrp="1"/>
          </p:cNvSpPr>
          <p:nvPr>
            <p:ph type="title"/>
          </p:nvPr>
        </p:nvSpPr>
        <p:spPr>
          <a:xfrm>
            <a:off x="334127" y="258586"/>
            <a:ext cx="11526300" cy="3969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lt1"/>
              </a:buClr>
              <a:buSzPts val="3000"/>
              <a:buNone/>
              <a:defRPr sz="3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194281221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Divider FAS">
  <p:cSld name="Divider FAS">
    <p:bg>
      <p:bgPr>
        <a:solidFill>
          <a:srgbClr val="255979"/>
        </a:solidFill>
        <a:effectLst/>
      </p:bgPr>
    </p:bg>
    <p:spTree>
      <p:nvGrpSpPr>
        <p:cNvPr id="1" name="Shape 19"/>
        <p:cNvGrpSpPr/>
        <p:nvPr/>
      </p:nvGrpSpPr>
      <p:grpSpPr>
        <a:xfrm>
          <a:off x="0" y="0"/>
          <a:ext cx="0" cy="0"/>
          <a:chOff x="0" y="0"/>
          <a:chExt cx="0" cy="0"/>
        </a:xfrm>
      </p:grpSpPr>
      <p:sp>
        <p:nvSpPr>
          <p:cNvPr id="20" name="Google Shape;20;p4"/>
          <p:cNvSpPr txBox="1">
            <a:spLocks noGrp="1"/>
          </p:cNvSpPr>
          <p:nvPr>
            <p:ph type="title"/>
          </p:nvPr>
        </p:nvSpPr>
        <p:spPr>
          <a:xfrm>
            <a:off x="334127" y="258586"/>
            <a:ext cx="11526300" cy="3969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lt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1" name="Google Shape;21;p4"/>
          <p:cNvSpPr txBox="1">
            <a:spLocks noGrp="1"/>
          </p:cNvSpPr>
          <p:nvPr>
            <p:ph type="body" idx="1"/>
          </p:nvPr>
        </p:nvSpPr>
        <p:spPr>
          <a:xfrm>
            <a:off x="336550" y="1968500"/>
            <a:ext cx="5759400" cy="4222800"/>
          </a:xfrm>
          <a:prstGeom prst="rect">
            <a:avLst/>
          </a:prstGeom>
          <a:noFill/>
          <a:ln>
            <a:noFill/>
          </a:ln>
        </p:spPr>
        <p:txBody>
          <a:bodyPr spcFirstLastPara="1" wrap="square" lIns="0" tIns="0" rIns="0" bIns="0" anchor="b" anchorCtr="0">
            <a:noAutofit/>
          </a:bodyPr>
          <a:lstStyle>
            <a:lvl1pPr marL="457200" marR="0" lvl="0" indent="-228600" algn="l" rtl="0">
              <a:lnSpc>
                <a:spcPct val="100000"/>
              </a:lnSpc>
              <a:spcBef>
                <a:spcPts val="1000"/>
              </a:spcBef>
              <a:spcAft>
                <a:spcPts val="0"/>
              </a:spcAft>
              <a:buClr>
                <a:schemeClr val="lt1"/>
              </a:buClr>
              <a:buSzPts val="2400"/>
              <a:buFont typeface="Avenir"/>
              <a:buNone/>
              <a:defRPr sz="2400" i="0" u="none" strike="noStrike" cap="none">
                <a:solidFill>
                  <a:schemeClr val="lt1"/>
                </a:solidFill>
                <a:latin typeface="Avenir"/>
                <a:ea typeface="Avenir"/>
                <a:cs typeface="Avenir"/>
                <a:sym typeface="Avenir"/>
              </a:defRPr>
            </a:lvl1pPr>
            <a:lvl2pPr marL="914400" marR="0" lvl="1" indent="-228600" algn="l" rtl="0">
              <a:lnSpc>
                <a:spcPct val="100000"/>
              </a:lnSpc>
              <a:spcBef>
                <a:spcPts val="1000"/>
              </a:spcBef>
              <a:spcAft>
                <a:spcPts val="0"/>
              </a:spcAft>
              <a:buClr>
                <a:schemeClr val="lt1"/>
              </a:buClr>
              <a:buSzPts val="2400"/>
              <a:buFont typeface="Avenir"/>
              <a:buNone/>
              <a:defRPr sz="2400" i="0" u="none" strike="noStrike" cap="none">
                <a:solidFill>
                  <a:schemeClr val="lt1"/>
                </a:solidFill>
                <a:latin typeface="Avenir"/>
                <a:ea typeface="Avenir"/>
                <a:cs typeface="Avenir"/>
                <a:sym typeface="Avenir"/>
              </a:defRPr>
            </a:lvl2pPr>
            <a:lvl3pPr marL="1371600" marR="0" lvl="2" indent="-228600" algn="l" rtl="0">
              <a:lnSpc>
                <a:spcPct val="100000"/>
              </a:lnSpc>
              <a:spcBef>
                <a:spcPts val="1000"/>
              </a:spcBef>
              <a:spcAft>
                <a:spcPts val="0"/>
              </a:spcAft>
              <a:buClr>
                <a:schemeClr val="lt1"/>
              </a:buClr>
              <a:buSzPts val="2400"/>
              <a:buFont typeface="Avenir"/>
              <a:buNone/>
              <a:defRPr sz="2400" i="0" u="none" strike="noStrike" cap="none">
                <a:solidFill>
                  <a:schemeClr val="lt1"/>
                </a:solidFill>
                <a:latin typeface="Avenir"/>
                <a:ea typeface="Avenir"/>
                <a:cs typeface="Avenir"/>
                <a:sym typeface="Avenir"/>
              </a:defRPr>
            </a:lvl3pPr>
            <a:lvl4pPr marL="1828800" marR="0" lvl="3" indent="-228600" algn="l" rtl="0">
              <a:lnSpc>
                <a:spcPct val="100000"/>
              </a:lnSpc>
              <a:spcBef>
                <a:spcPts val="1000"/>
              </a:spcBef>
              <a:spcAft>
                <a:spcPts val="0"/>
              </a:spcAft>
              <a:buClr>
                <a:schemeClr val="lt1"/>
              </a:buClr>
              <a:buSzPts val="2400"/>
              <a:buFont typeface="Avenir"/>
              <a:buNone/>
              <a:defRPr sz="2400" i="0" u="none" strike="noStrike" cap="none">
                <a:solidFill>
                  <a:schemeClr val="lt1"/>
                </a:solidFill>
                <a:latin typeface="Avenir"/>
                <a:ea typeface="Avenir"/>
                <a:cs typeface="Avenir"/>
                <a:sym typeface="Avenir"/>
              </a:defRPr>
            </a:lvl4pPr>
            <a:lvl5pPr marL="2286000" marR="0" lvl="4" indent="-228600" algn="l" rtl="0">
              <a:lnSpc>
                <a:spcPct val="100000"/>
              </a:lnSpc>
              <a:spcBef>
                <a:spcPts val="1000"/>
              </a:spcBef>
              <a:spcAft>
                <a:spcPts val="0"/>
              </a:spcAft>
              <a:buClr>
                <a:schemeClr val="lt1"/>
              </a:buClr>
              <a:buSzPts val="2400"/>
              <a:buFont typeface="Avenir"/>
              <a:buNone/>
              <a:defRPr sz="2400" i="0" u="none" strike="noStrike" cap="none">
                <a:solidFill>
                  <a:schemeClr val="lt1"/>
                </a:solidFill>
                <a:latin typeface="Avenir"/>
                <a:ea typeface="Avenir"/>
                <a:cs typeface="Avenir"/>
                <a:sym typeface="Avenir"/>
              </a:defRPr>
            </a:lvl5pPr>
            <a:lvl6pPr marL="2743200" marR="0" lvl="5" indent="-381000" algn="l" rtl="0">
              <a:lnSpc>
                <a:spcPct val="100000"/>
              </a:lnSpc>
              <a:spcBef>
                <a:spcPts val="1000"/>
              </a:spcBef>
              <a:spcAft>
                <a:spcPts val="0"/>
              </a:spcAft>
              <a:buClr>
                <a:schemeClr val="lt1"/>
              </a:buClr>
              <a:buSzPts val="2400"/>
              <a:buFont typeface="Avenir"/>
              <a:buChar char="•"/>
              <a:defRPr sz="2400" i="0" u="none" strike="noStrike" cap="none">
                <a:solidFill>
                  <a:schemeClr val="lt1"/>
                </a:solidFill>
                <a:latin typeface="Avenir"/>
                <a:ea typeface="Avenir"/>
                <a:cs typeface="Avenir"/>
                <a:sym typeface="Avenir"/>
              </a:defRPr>
            </a:lvl6pPr>
            <a:lvl7pPr marL="3200400" marR="0" lvl="6" indent="-381000" algn="l" rtl="0">
              <a:lnSpc>
                <a:spcPct val="100000"/>
              </a:lnSpc>
              <a:spcBef>
                <a:spcPts val="1000"/>
              </a:spcBef>
              <a:spcAft>
                <a:spcPts val="0"/>
              </a:spcAft>
              <a:buClr>
                <a:schemeClr val="lt1"/>
              </a:buClr>
              <a:buSzPts val="2400"/>
              <a:buFont typeface="Avenir"/>
              <a:buChar char="•"/>
              <a:defRPr sz="2400" i="0" u="none" strike="noStrike" cap="none">
                <a:solidFill>
                  <a:schemeClr val="lt1"/>
                </a:solidFill>
                <a:latin typeface="Avenir"/>
                <a:ea typeface="Avenir"/>
                <a:cs typeface="Avenir"/>
                <a:sym typeface="Avenir"/>
              </a:defRPr>
            </a:lvl7pPr>
            <a:lvl8pPr marL="3657600" marR="0" lvl="7" indent="-381000" algn="l" rtl="0">
              <a:lnSpc>
                <a:spcPct val="100000"/>
              </a:lnSpc>
              <a:spcBef>
                <a:spcPts val="1000"/>
              </a:spcBef>
              <a:spcAft>
                <a:spcPts val="0"/>
              </a:spcAft>
              <a:buClr>
                <a:schemeClr val="lt1"/>
              </a:buClr>
              <a:buSzPts val="2400"/>
              <a:buFont typeface="Avenir"/>
              <a:buChar char="•"/>
              <a:defRPr sz="2400" i="0" u="none" strike="noStrike" cap="none">
                <a:solidFill>
                  <a:schemeClr val="lt1"/>
                </a:solidFill>
                <a:latin typeface="Avenir"/>
                <a:ea typeface="Avenir"/>
                <a:cs typeface="Avenir"/>
                <a:sym typeface="Avenir"/>
              </a:defRPr>
            </a:lvl8pPr>
            <a:lvl9pPr marL="4114800" marR="0" lvl="8" indent="-381000" algn="l" rtl="0">
              <a:lnSpc>
                <a:spcPct val="100000"/>
              </a:lnSpc>
              <a:spcBef>
                <a:spcPts val="1000"/>
              </a:spcBef>
              <a:spcAft>
                <a:spcPts val="0"/>
              </a:spcAft>
              <a:buClr>
                <a:schemeClr val="lt1"/>
              </a:buClr>
              <a:buSzPts val="2400"/>
              <a:buFont typeface="Avenir"/>
              <a:buChar char="•"/>
              <a:defRPr sz="2400" i="0" strike="noStrike" cap="none">
                <a:solidFill>
                  <a:schemeClr val="lt1"/>
                </a:solidFill>
                <a:latin typeface="Avenir"/>
                <a:ea typeface="Avenir"/>
                <a:cs typeface="Avenir"/>
                <a:sym typeface="Avenir"/>
              </a:defRPr>
            </a:lvl9pPr>
          </a:lstStyle>
          <a:p>
            <a:endParaRPr/>
          </a:p>
        </p:txBody>
      </p:sp>
    </p:spTree>
    <p:extLst>
      <p:ext uri="{BB962C8B-B14F-4D97-AF65-F5344CB8AC3E}">
        <p14:creationId xmlns:p14="http://schemas.microsoft.com/office/powerpoint/2010/main" val="23799313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Divider Tech &amp; Innovation Presentations">
  <p:cSld name="Divider Tech &amp; Innovation Presentations">
    <p:bg>
      <p:bgPr>
        <a:solidFill>
          <a:srgbClr val="45A6FF"/>
        </a:solidFill>
        <a:effectLst/>
      </p:bgPr>
    </p:bg>
    <p:spTree>
      <p:nvGrpSpPr>
        <p:cNvPr id="1" name="Shape 22"/>
        <p:cNvGrpSpPr/>
        <p:nvPr/>
      </p:nvGrpSpPr>
      <p:grpSpPr>
        <a:xfrm>
          <a:off x="0" y="0"/>
          <a:ext cx="0" cy="0"/>
          <a:chOff x="0" y="0"/>
          <a:chExt cx="0" cy="0"/>
        </a:xfrm>
      </p:grpSpPr>
      <p:sp>
        <p:nvSpPr>
          <p:cNvPr id="23" name="Google Shape;23;p5"/>
          <p:cNvSpPr txBox="1">
            <a:spLocks noGrp="1"/>
          </p:cNvSpPr>
          <p:nvPr>
            <p:ph type="sldNum" idx="12"/>
          </p:nvPr>
        </p:nvSpPr>
        <p:spPr>
          <a:xfrm>
            <a:off x="10748210" y="6356350"/>
            <a:ext cx="1095000" cy="365100"/>
          </a:xfrm>
          <a:prstGeom prst="rect">
            <a:avLst/>
          </a:prstGeom>
          <a:noFill/>
          <a:ln>
            <a:noFill/>
          </a:ln>
        </p:spPr>
        <p:txBody>
          <a:bodyPr spcFirstLastPara="1" wrap="square" lIns="0" tIns="0" rIns="0" bIns="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
        <p:nvSpPr>
          <p:cNvPr id="24" name="Google Shape;24;p5"/>
          <p:cNvSpPr txBox="1">
            <a:spLocks noGrp="1"/>
          </p:cNvSpPr>
          <p:nvPr>
            <p:ph type="title"/>
          </p:nvPr>
        </p:nvSpPr>
        <p:spPr>
          <a:xfrm>
            <a:off x="334127" y="258586"/>
            <a:ext cx="11526300" cy="3969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lt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5" name="Google Shape;25;p5"/>
          <p:cNvSpPr txBox="1">
            <a:spLocks noGrp="1"/>
          </p:cNvSpPr>
          <p:nvPr>
            <p:ph type="body" idx="1"/>
          </p:nvPr>
        </p:nvSpPr>
        <p:spPr>
          <a:xfrm>
            <a:off x="336550" y="1968500"/>
            <a:ext cx="5759400" cy="4222800"/>
          </a:xfrm>
          <a:prstGeom prst="rect">
            <a:avLst/>
          </a:prstGeom>
          <a:noFill/>
          <a:ln>
            <a:noFill/>
          </a:ln>
        </p:spPr>
        <p:txBody>
          <a:bodyPr spcFirstLastPara="1" wrap="square" lIns="0" tIns="0" rIns="0" bIns="0" anchor="b" anchorCtr="0">
            <a:noAutofit/>
          </a:bodyPr>
          <a:lstStyle>
            <a:lvl1pPr marL="457200" marR="0" lvl="0" indent="-228600" algn="l" rtl="0">
              <a:lnSpc>
                <a:spcPct val="100000"/>
              </a:lnSpc>
              <a:spcBef>
                <a:spcPts val="1000"/>
              </a:spcBef>
              <a:spcAft>
                <a:spcPts val="0"/>
              </a:spcAft>
              <a:buClr>
                <a:schemeClr val="lt1"/>
              </a:buClr>
              <a:buSzPts val="2400"/>
              <a:buFont typeface="Avenir"/>
              <a:buNone/>
              <a:defRPr sz="2400" i="0" u="none" strike="noStrike" cap="none">
                <a:solidFill>
                  <a:schemeClr val="lt1"/>
                </a:solidFill>
                <a:latin typeface="Avenir"/>
                <a:ea typeface="Avenir"/>
                <a:cs typeface="Avenir"/>
                <a:sym typeface="Avenir"/>
              </a:defRPr>
            </a:lvl1pPr>
            <a:lvl2pPr marL="914400" marR="0" lvl="1" indent="-228600" algn="l" rtl="0">
              <a:lnSpc>
                <a:spcPct val="100000"/>
              </a:lnSpc>
              <a:spcBef>
                <a:spcPts val="1000"/>
              </a:spcBef>
              <a:spcAft>
                <a:spcPts val="0"/>
              </a:spcAft>
              <a:buClr>
                <a:schemeClr val="lt1"/>
              </a:buClr>
              <a:buSzPts val="2400"/>
              <a:buFont typeface="Avenir"/>
              <a:buNone/>
              <a:defRPr sz="2400" i="0" u="none" strike="noStrike" cap="none">
                <a:solidFill>
                  <a:schemeClr val="lt1"/>
                </a:solidFill>
                <a:latin typeface="Avenir"/>
                <a:ea typeface="Avenir"/>
                <a:cs typeface="Avenir"/>
                <a:sym typeface="Avenir"/>
              </a:defRPr>
            </a:lvl2pPr>
            <a:lvl3pPr marL="1371600" marR="0" lvl="2" indent="-228600" algn="l" rtl="0">
              <a:lnSpc>
                <a:spcPct val="100000"/>
              </a:lnSpc>
              <a:spcBef>
                <a:spcPts val="1000"/>
              </a:spcBef>
              <a:spcAft>
                <a:spcPts val="0"/>
              </a:spcAft>
              <a:buClr>
                <a:schemeClr val="lt1"/>
              </a:buClr>
              <a:buSzPts val="2400"/>
              <a:buFont typeface="Avenir"/>
              <a:buNone/>
              <a:defRPr sz="2400" i="0" u="none" strike="noStrike" cap="none">
                <a:solidFill>
                  <a:schemeClr val="lt1"/>
                </a:solidFill>
                <a:latin typeface="Avenir"/>
                <a:ea typeface="Avenir"/>
                <a:cs typeface="Avenir"/>
                <a:sym typeface="Avenir"/>
              </a:defRPr>
            </a:lvl3pPr>
            <a:lvl4pPr marL="1828800" marR="0" lvl="3" indent="-228600" algn="l" rtl="0">
              <a:lnSpc>
                <a:spcPct val="100000"/>
              </a:lnSpc>
              <a:spcBef>
                <a:spcPts val="1000"/>
              </a:spcBef>
              <a:spcAft>
                <a:spcPts val="0"/>
              </a:spcAft>
              <a:buClr>
                <a:schemeClr val="lt1"/>
              </a:buClr>
              <a:buSzPts val="2400"/>
              <a:buFont typeface="Avenir"/>
              <a:buNone/>
              <a:defRPr sz="2400" i="0" u="none" strike="noStrike" cap="none">
                <a:solidFill>
                  <a:schemeClr val="lt1"/>
                </a:solidFill>
                <a:latin typeface="Avenir"/>
                <a:ea typeface="Avenir"/>
                <a:cs typeface="Avenir"/>
                <a:sym typeface="Avenir"/>
              </a:defRPr>
            </a:lvl4pPr>
            <a:lvl5pPr marL="2286000" marR="0" lvl="4" indent="-228600" algn="l" rtl="0">
              <a:lnSpc>
                <a:spcPct val="100000"/>
              </a:lnSpc>
              <a:spcBef>
                <a:spcPts val="1000"/>
              </a:spcBef>
              <a:spcAft>
                <a:spcPts val="0"/>
              </a:spcAft>
              <a:buClr>
                <a:schemeClr val="lt1"/>
              </a:buClr>
              <a:buSzPts val="2400"/>
              <a:buFont typeface="Avenir"/>
              <a:buNone/>
              <a:defRPr sz="2400" i="0" u="none" strike="noStrike" cap="none">
                <a:solidFill>
                  <a:schemeClr val="lt1"/>
                </a:solidFill>
                <a:latin typeface="Avenir"/>
                <a:ea typeface="Avenir"/>
                <a:cs typeface="Avenir"/>
                <a:sym typeface="Avenir"/>
              </a:defRPr>
            </a:lvl5pPr>
            <a:lvl6pPr marL="2743200" marR="0" lvl="5" indent="-381000" algn="l" rtl="0">
              <a:lnSpc>
                <a:spcPct val="100000"/>
              </a:lnSpc>
              <a:spcBef>
                <a:spcPts val="1000"/>
              </a:spcBef>
              <a:spcAft>
                <a:spcPts val="0"/>
              </a:spcAft>
              <a:buClr>
                <a:schemeClr val="lt1"/>
              </a:buClr>
              <a:buSzPts val="2400"/>
              <a:buFont typeface="Avenir"/>
              <a:buChar char="•"/>
              <a:defRPr sz="2400" i="0" u="none" strike="noStrike" cap="none">
                <a:solidFill>
                  <a:schemeClr val="lt1"/>
                </a:solidFill>
                <a:latin typeface="Avenir"/>
                <a:ea typeface="Avenir"/>
                <a:cs typeface="Avenir"/>
                <a:sym typeface="Avenir"/>
              </a:defRPr>
            </a:lvl6pPr>
            <a:lvl7pPr marL="3200400" marR="0" lvl="6" indent="-381000" algn="l" rtl="0">
              <a:lnSpc>
                <a:spcPct val="100000"/>
              </a:lnSpc>
              <a:spcBef>
                <a:spcPts val="1000"/>
              </a:spcBef>
              <a:spcAft>
                <a:spcPts val="0"/>
              </a:spcAft>
              <a:buClr>
                <a:schemeClr val="lt1"/>
              </a:buClr>
              <a:buSzPts val="2400"/>
              <a:buFont typeface="Avenir"/>
              <a:buChar char="•"/>
              <a:defRPr sz="2400" i="0" u="none" strike="noStrike" cap="none">
                <a:solidFill>
                  <a:schemeClr val="lt1"/>
                </a:solidFill>
                <a:latin typeface="Avenir"/>
                <a:ea typeface="Avenir"/>
                <a:cs typeface="Avenir"/>
                <a:sym typeface="Avenir"/>
              </a:defRPr>
            </a:lvl7pPr>
            <a:lvl8pPr marL="3657600" marR="0" lvl="7" indent="-381000" algn="l" rtl="0">
              <a:lnSpc>
                <a:spcPct val="100000"/>
              </a:lnSpc>
              <a:spcBef>
                <a:spcPts val="1000"/>
              </a:spcBef>
              <a:spcAft>
                <a:spcPts val="0"/>
              </a:spcAft>
              <a:buClr>
                <a:schemeClr val="lt1"/>
              </a:buClr>
              <a:buSzPts val="2400"/>
              <a:buFont typeface="Avenir"/>
              <a:buChar char="•"/>
              <a:defRPr sz="2400" i="0" u="none" strike="noStrike" cap="none">
                <a:solidFill>
                  <a:schemeClr val="lt1"/>
                </a:solidFill>
                <a:latin typeface="Avenir"/>
                <a:ea typeface="Avenir"/>
                <a:cs typeface="Avenir"/>
                <a:sym typeface="Avenir"/>
              </a:defRPr>
            </a:lvl8pPr>
            <a:lvl9pPr marL="4114800" marR="0" lvl="8" indent="-381000" algn="l" rtl="0">
              <a:lnSpc>
                <a:spcPct val="100000"/>
              </a:lnSpc>
              <a:spcBef>
                <a:spcPts val="1000"/>
              </a:spcBef>
              <a:spcAft>
                <a:spcPts val="0"/>
              </a:spcAft>
              <a:buClr>
                <a:schemeClr val="lt1"/>
              </a:buClr>
              <a:buSzPts val="2400"/>
              <a:buFont typeface="Avenir"/>
              <a:buChar char="•"/>
              <a:defRPr sz="2400" i="0" strike="noStrike" cap="none">
                <a:solidFill>
                  <a:schemeClr val="lt1"/>
                </a:solidFill>
                <a:latin typeface="Avenir"/>
                <a:ea typeface="Avenir"/>
                <a:cs typeface="Avenir"/>
                <a:sym typeface="Avenir"/>
              </a:defRPr>
            </a:lvl9pPr>
          </a:lstStyle>
          <a:p>
            <a:endParaRPr/>
          </a:p>
        </p:txBody>
      </p:sp>
    </p:spTree>
    <p:extLst>
      <p:ext uri="{BB962C8B-B14F-4D97-AF65-F5344CB8AC3E}">
        <p14:creationId xmlns:p14="http://schemas.microsoft.com/office/powerpoint/2010/main" val="361992340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Divider Ecosystems &amp; Entrepreneurship">
  <p:cSld name="Divider Ecosystems &amp; Entrepreneurship">
    <p:bg>
      <p:bgPr>
        <a:solidFill>
          <a:srgbClr val="A77AD7"/>
        </a:solidFill>
        <a:effectLst/>
      </p:bgPr>
    </p:bg>
    <p:spTree>
      <p:nvGrpSpPr>
        <p:cNvPr id="1" name="Shape 26"/>
        <p:cNvGrpSpPr/>
        <p:nvPr/>
      </p:nvGrpSpPr>
      <p:grpSpPr>
        <a:xfrm>
          <a:off x="0" y="0"/>
          <a:ext cx="0" cy="0"/>
          <a:chOff x="0" y="0"/>
          <a:chExt cx="0" cy="0"/>
        </a:xfrm>
      </p:grpSpPr>
      <p:sp>
        <p:nvSpPr>
          <p:cNvPr id="27" name="Google Shape;27;p6"/>
          <p:cNvSpPr txBox="1">
            <a:spLocks noGrp="1"/>
          </p:cNvSpPr>
          <p:nvPr>
            <p:ph type="sldNum" idx="12"/>
          </p:nvPr>
        </p:nvSpPr>
        <p:spPr>
          <a:xfrm>
            <a:off x="10748210" y="6356350"/>
            <a:ext cx="1095000" cy="365100"/>
          </a:xfrm>
          <a:prstGeom prst="rect">
            <a:avLst/>
          </a:prstGeom>
          <a:noFill/>
          <a:ln>
            <a:noFill/>
          </a:ln>
        </p:spPr>
        <p:txBody>
          <a:bodyPr spcFirstLastPara="1" wrap="square" lIns="0" tIns="0" rIns="0" bIns="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
        <p:nvSpPr>
          <p:cNvPr id="28" name="Google Shape;28;p6"/>
          <p:cNvSpPr txBox="1">
            <a:spLocks noGrp="1"/>
          </p:cNvSpPr>
          <p:nvPr>
            <p:ph type="title"/>
          </p:nvPr>
        </p:nvSpPr>
        <p:spPr>
          <a:xfrm>
            <a:off x="334127" y="258586"/>
            <a:ext cx="11526300" cy="3969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lt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 name="Google Shape;29;p6"/>
          <p:cNvSpPr txBox="1">
            <a:spLocks noGrp="1"/>
          </p:cNvSpPr>
          <p:nvPr>
            <p:ph type="body" idx="1"/>
          </p:nvPr>
        </p:nvSpPr>
        <p:spPr>
          <a:xfrm>
            <a:off x="336550" y="1968500"/>
            <a:ext cx="5759400" cy="4222800"/>
          </a:xfrm>
          <a:prstGeom prst="rect">
            <a:avLst/>
          </a:prstGeom>
          <a:noFill/>
          <a:ln>
            <a:noFill/>
          </a:ln>
        </p:spPr>
        <p:txBody>
          <a:bodyPr spcFirstLastPara="1" wrap="square" lIns="0" tIns="0" rIns="0" bIns="0" anchor="b" anchorCtr="0">
            <a:noAutofit/>
          </a:bodyPr>
          <a:lstStyle>
            <a:lvl1pPr marL="457200" marR="0" lvl="0" indent="-228600" algn="l" rtl="0">
              <a:lnSpc>
                <a:spcPct val="100000"/>
              </a:lnSpc>
              <a:spcBef>
                <a:spcPts val="1000"/>
              </a:spcBef>
              <a:spcAft>
                <a:spcPts val="0"/>
              </a:spcAft>
              <a:buClr>
                <a:schemeClr val="lt1"/>
              </a:buClr>
              <a:buSzPts val="2400"/>
              <a:buFont typeface="Avenir"/>
              <a:buNone/>
              <a:defRPr sz="2400" i="0" u="none" strike="noStrike" cap="none">
                <a:solidFill>
                  <a:schemeClr val="lt1"/>
                </a:solidFill>
                <a:latin typeface="Avenir"/>
                <a:ea typeface="Avenir"/>
                <a:cs typeface="Avenir"/>
                <a:sym typeface="Avenir"/>
              </a:defRPr>
            </a:lvl1pPr>
            <a:lvl2pPr marL="914400" marR="0" lvl="1" indent="-228600" algn="l" rtl="0">
              <a:lnSpc>
                <a:spcPct val="100000"/>
              </a:lnSpc>
              <a:spcBef>
                <a:spcPts val="1000"/>
              </a:spcBef>
              <a:spcAft>
                <a:spcPts val="0"/>
              </a:spcAft>
              <a:buClr>
                <a:schemeClr val="lt1"/>
              </a:buClr>
              <a:buSzPts val="2400"/>
              <a:buFont typeface="Avenir"/>
              <a:buNone/>
              <a:defRPr sz="2400" i="0" u="none" strike="noStrike" cap="none">
                <a:solidFill>
                  <a:schemeClr val="lt1"/>
                </a:solidFill>
                <a:latin typeface="Avenir"/>
                <a:ea typeface="Avenir"/>
                <a:cs typeface="Avenir"/>
                <a:sym typeface="Avenir"/>
              </a:defRPr>
            </a:lvl2pPr>
            <a:lvl3pPr marL="1371600" marR="0" lvl="2" indent="-228600" algn="l" rtl="0">
              <a:lnSpc>
                <a:spcPct val="100000"/>
              </a:lnSpc>
              <a:spcBef>
                <a:spcPts val="1000"/>
              </a:spcBef>
              <a:spcAft>
                <a:spcPts val="0"/>
              </a:spcAft>
              <a:buClr>
                <a:schemeClr val="lt1"/>
              </a:buClr>
              <a:buSzPts val="2400"/>
              <a:buFont typeface="Avenir"/>
              <a:buNone/>
              <a:defRPr sz="2400" i="0" u="none" strike="noStrike" cap="none">
                <a:solidFill>
                  <a:schemeClr val="lt1"/>
                </a:solidFill>
                <a:latin typeface="Avenir"/>
                <a:ea typeface="Avenir"/>
                <a:cs typeface="Avenir"/>
                <a:sym typeface="Avenir"/>
              </a:defRPr>
            </a:lvl3pPr>
            <a:lvl4pPr marL="1828800" marR="0" lvl="3" indent="-228600" algn="l" rtl="0">
              <a:lnSpc>
                <a:spcPct val="100000"/>
              </a:lnSpc>
              <a:spcBef>
                <a:spcPts val="1000"/>
              </a:spcBef>
              <a:spcAft>
                <a:spcPts val="0"/>
              </a:spcAft>
              <a:buClr>
                <a:schemeClr val="lt1"/>
              </a:buClr>
              <a:buSzPts val="2400"/>
              <a:buFont typeface="Avenir"/>
              <a:buNone/>
              <a:defRPr sz="2400" i="0" u="none" strike="noStrike" cap="none">
                <a:solidFill>
                  <a:schemeClr val="lt1"/>
                </a:solidFill>
                <a:latin typeface="Avenir"/>
                <a:ea typeface="Avenir"/>
                <a:cs typeface="Avenir"/>
                <a:sym typeface="Avenir"/>
              </a:defRPr>
            </a:lvl4pPr>
            <a:lvl5pPr marL="2286000" marR="0" lvl="4" indent="-228600" algn="l" rtl="0">
              <a:lnSpc>
                <a:spcPct val="100000"/>
              </a:lnSpc>
              <a:spcBef>
                <a:spcPts val="1000"/>
              </a:spcBef>
              <a:spcAft>
                <a:spcPts val="0"/>
              </a:spcAft>
              <a:buClr>
                <a:schemeClr val="lt1"/>
              </a:buClr>
              <a:buSzPts val="2400"/>
              <a:buFont typeface="Avenir"/>
              <a:buNone/>
              <a:defRPr sz="2400" i="0" u="none" strike="noStrike" cap="none">
                <a:solidFill>
                  <a:schemeClr val="lt1"/>
                </a:solidFill>
                <a:latin typeface="Avenir"/>
                <a:ea typeface="Avenir"/>
                <a:cs typeface="Avenir"/>
                <a:sym typeface="Avenir"/>
              </a:defRPr>
            </a:lvl5pPr>
            <a:lvl6pPr marL="2743200" marR="0" lvl="5" indent="-381000" algn="l" rtl="0">
              <a:lnSpc>
                <a:spcPct val="100000"/>
              </a:lnSpc>
              <a:spcBef>
                <a:spcPts val="1000"/>
              </a:spcBef>
              <a:spcAft>
                <a:spcPts val="0"/>
              </a:spcAft>
              <a:buClr>
                <a:schemeClr val="lt1"/>
              </a:buClr>
              <a:buSzPts val="2400"/>
              <a:buFont typeface="Avenir"/>
              <a:buChar char="•"/>
              <a:defRPr sz="2400" i="0" u="none" strike="noStrike" cap="none">
                <a:solidFill>
                  <a:schemeClr val="lt1"/>
                </a:solidFill>
                <a:latin typeface="Avenir"/>
                <a:ea typeface="Avenir"/>
                <a:cs typeface="Avenir"/>
                <a:sym typeface="Avenir"/>
              </a:defRPr>
            </a:lvl6pPr>
            <a:lvl7pPr marL="3200400" marR="0" lvl="6" indent="-381000" algn="l" rtl="0">
              <a:lnSpc>
                <a:spcPct val="100000"/>
              </a:lnSpc>
              <a:spcBef>
                <a:spcPts val="1000"/>
              </a:spcBef>
              <a:spcAft>
                <a:spcPts val="0"/>
              </a:spcAft>
              <a:buClr>
                <a:schemeClr val="lt1"/>
              </a:buClr>
              <a:buSzPts val="2400"/>
              <a:buFont typeface="Avenir"/>
              <a:buChar char="•"/>
              <a:defRPr sz="2400" i="0" u="none" strike="noStrike" cap="none">
                <a:solidFill>
                  <a:schemeClr val="lt1"/>
                </a:solidFill>
                <a:latin typeface="Avenir"/>
                <a:ea typeface="Avenir"/>
                <a:cs typeface="Avenir"/>
                <a:sym typeface="Avenir"/>
              </a:defRPr>
            </a:lvl7pPr>
            <a:lvl8pPr marL="3657600" marR="0" lvl="7" indent="-381000" algn="l" rtl="0">
              <a:lnSpc>
                <a:spcPct val="100000"/>
              </a:lnSpc>
              <a:spcBef>
                <a:spcPts val="1000"/>
              </a:spcBef>
              <a:spcAft>
                <a:spcPts val="0"/>
              </a:spcAft>
              <a:buClr>
                <a:schemeClr val="lt1"/>
              </a:buClr>
              <a:buSzPts val="2400"/>
              <a:buFont typeface="Avenir"/>
              <a:buChar char="•"/>
              <a:defRPr sz="2400" i="0" u="none" strike="noStrike" cap="none">
                <a:solidFill>
                  <a:schemeClr val="lt1"/>
                </a:solidFill>
                <a:latin typeface="Avenir"/>
                <a:ea typeface="Avenir"/>
                <a:cs typeface="Avenir"/>
                <a:sym typeface="Avenir"/>
              </a:defRPr>
            </a:lvl8pPr>
            <a:lvl9pPr marL="4114800" marR="0" lvl="8" indent="-381000" algn="l" rtl="0">
              <a:lnSpc>
                <a:spcPct val="100000"/>
              </a:lnSpc>
              <a:spcBef>
                <a:spcPts val="1000"/>
              </a:spcBef>
              <a:spcAft>
                <a:spcPts val="0"/>
              </a:spcAft>
              <a:buClr>
                <a:schemeClr val="lt1"/>
              </a:buClr>
              <a:buSzPts val="2400"/>
              <a:buFont typeface="Avenir"/>
              <a:buChar char="•"/>
              <a:defRPr sz="2400" i="0" strike="noStrike" cap="none">
                <a:solidFill>
                  <a:schemeClr val="lt1"/>
                </a:solidFill>
                <a:latin typeface="Avenir"/>
                <a:ea typeface="Avenir"/>
                <a:cs typeface="Avenir"/>
                <a:sym typeface="Avenir"/>
              </a:defRPr>
            </a:lvl9pPr>
          </a:lstStyle>
          <a:p>
            <a:endParaRPr/>
          </a:p>
        </p:txBody>
      </p:sp>
    </p:spTree>
    <p:extLst>
      <p:ext uri="{BB962C8B-B14F-4D97-AF65-F5344CB8AC3E}">
        <p14:creationId xmlns:p14="http://schemas.microsoft.com/office/powerpoint/2010/main" val="364186603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Contact Us">
  <p:cSld name="Contact Us">
    <p:bg>
      <p:bgPr>
        <a:solidFill>
          <a:srgbClr val="255979"/>
        </a:solidFill>
        <a:effectLst/>
      </p:bgPr>
    </p:bg>
    <p:spTree>
      <p:nvGrpSpPr>
        <p:cNvPr id="1" name="Shape 30"/>
        <p:cNvGrpSpPr/>
        <p:nvPr/>
      </p:nvGrpSpPr>
      <p:grpSpPr>
        <a:xfrm>
          <a:off x="0" y="0"/>
          <a:ext cx="0" cy="0"/>
          <a:chOff x="0" y="0"/>
          <a:chExt cx="0" cy="0"/>
        </a:xfrm>
      </p:grpSpPr>
      <p:sp>
        <p:nvSpPr>
          <p:cNvPr id="31" name="Google Shape;31;p7"/>
          <p:cNvSpPr txBox="1">
            <a:spLocks noGrp="1"/>
          </p:cNvSpPr>
          <p:nvPr>
            <p:ph type="sldNum" idx="12"/>
          </p:nvPr>
        </p:nvSpPr>
        <p:spPr>
          <a:xfrm>
            <a:off x="10748210" y="6356350"/>
            <a:ext cx="1095000" cy="365100"/>
          </a:xfrm>
          <a:prstGeom prst="rect">
            <a:avLst/>
          </a:prstGeom>
          <a:noFill/>
          <a:ln>
            <a:noFill/>
          </a:ln>
        </p:spPr>
        <p:txBody>
          <a:bodyPr spcFirstLastPara="1" wrap="square" lIns="0" tIns="0" rIns="0" bIns="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
        <p:nvSpPr>
          <p:cNvPr id="32" name="Google Shape;32;p7"/>
          <p:cNvSpPr txBox="1">
            <a:spLocks noGrp="1"/>
          </p:cNvSpPr>
          <p:nvPr>
            <p:ph type="title"/>
          </p:nvPr>
        </p:nvSpPr>
        <p:spPr>
          <a:xfrm>
            <a:off x="334127" y="258586"/>
            <a:ext cx="11526300" cy="3969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lt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3" name="Google Shape;33;p7"/>
          <p:cNvSpPr txBox="1"/>
          <p:nvPr/>
        </p:nvSpPr>
        <p:spPr>
          <a:xfrm>
            <a:off x="334133" y="5062842"/>
            <a:ext cx="5861100" cy="11082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GB" sz="2400" i="0" u="none" strike="noStrike" cap="none">
                <a:solidFill>
                  <a:srgbClr val="F4F4F4"/>
                </a:solidFill>
                <a:latin typeface="Avenir"/>
                <a:ea typeface="Avenir"/>
                <a:cs typeface="Avenir"/>
                <a:sym typeface="Avenir"/>
              </a:rPr>
              <a:t>FAS@FAS.org</a:t>
            </a:r>
            <a:br>
              <a:rPr lang="en-GB" sz="2400" i="0" u="none" strike="noStrike" cap="none">
                <a:solidFill>
                  <a:srgbClr val="F4F4F4"/>
                </a:solidFill>
                <a:latin typeface="Avenir"/>
                <a:ea typeface="Avenir"/>
                <a:cs typeface="Avenir"/>
                <a:sym typeface="Avenir"/>
              </a:rPr>
            </a:br>
            <a:r>
              <a:rPr lang="en-GB" sz="2400" i="0" u="none" strike="noStrike" cap="none">
                <a:solidFill>
                  <a:srgbClr val="F4F4F4"/>
                </a:solidFill>
                <a:latin typeface="Avenir"/>
                <a:ea typeface="Avenir"/>
                <a:cs typeface="Avenir"/>
                <a:sym typeface="Avenir"/>
              </a:rPr>
              <a:t>FAS.org</a:t>
            </a:r>
            <a:br>
              <a:rPr lang="en-GB" sz="2400" i="0" u="none" strike="noStrike" cap="none">
                <a:solidFill>
                  <a:srgbClr val="F4F4F4"/>
                </a:solidFill>
                <a:latin typeface="Avenir"/>
                <a:ea typeface="Avenir"/>
                <a:cs typeface="Avenir"/>
                <a:sym typeface="Avenir"/>
              </a:rPr>
            </a:br>
            <a:r>
              <a:rPr lang="en-GB" sz="2400">
                <a:solidFill>
                  <a:srgbClr val="F4F4F4"/>
                </a:solidFill>
                <a:latin typeface="Avenir"/>
                <a:ea typeface="Avenir"/>
                <a:cs typeface="Avenir"/>
                <a:sym typeface="Avenir"/>
              </a:rPr>
              <a:t>@FAScientists</a:t>
            </a:r>
            <a:endParaRPr>
              <a:latin typeface="Avenir"/>
              <a:ea typeface="Avenir"/>
              <a:cs typeface="Avenir"/>
              <a:sym typeface="Avenir"/>
            </a:endParaRPr>
          </a:p>
        </p:txBody>
      </p:sp>
    </p:spTree>
    <p:extLst>
      <p:ext uri="{BB962C8B-B14F-4D97-AF65-F5344CB8AC3E}">
        <p14:creationId xmlns:p14="http://schemas.microsoft.com/office/powerpoint/2010/main" val="20223186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3AB872-30F7-1479-205A-F045707E578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A8223F4-8D64-B2F0-7138-1D66D368F1B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5D11B58-1313-00DE-38CA-CF03D183AA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7F63C86-A576-5C0D-9A98-943D8EFFAE18}"/>
              </a:ext>
            </a:extLst>
          </p:cNvPr>
          <p:cNvSpPr>
            <a:spLocks noGrp="1"/>
          </p:cNvSpPr>
          <p:nvPr>
            <p:ph type="dt" sz="half" idx="10"/>
          </p:nvPr>
        </p:nvSpPr>
        <p:spPr/>
        <p:txBody>
          <a:bodyPr/>
          <a:lstStyle/>
          <a:p>
            <a:fld id="{EF136476-E71B-4F68-B430-FB90A4F8DB30}" type="datetimeFigureOut">
              <a:rPr lang="en-US" smtClean="0"/>
              <a:t>3/6/2024</a:t>
            </a:fld>
            <a:endParaRPr lang="en-US"/>
          </a:p>
        </p:txBody>
      </p:sp>
      <p:sp>
        <p:nvSpPr>
          <p:cNvPr id="6" name="Footer Placeholder 5">
            <a:extLst>
              <a:ext uri="{FF2B5EF4-FFF2-40B4-BE49-F238E27FC236}">
                <a16:creationId xmlns:a16="http://schemas.microsoft.com/office/drawing/2014/main" id="{20CB024A-E6D5-AB95-C62E-DA90B24A55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F52776-6244-7AD4-3061-FB9B192F9B48}"/>
              </a:ext>
            </a:extLst>
          </p:cNvPr>
          <p:cNvSpPr>
            <a:spLocks noGrp="1"/>
          </p:cNvSpPr>
          <p:nvPr>
            <p:ph type="sldNum" sz="quarter" idx="12"/>
          </p:nvPr>
        </p:nvSpPr>
        <p:spPr/>
        <p:txBody>
          <a:bodyPr/>
          <a:lstStyle/>
          <a:p>
            <a:fld id="{1D85B884-94C6-4518-A4F8-9593D7D776ED}" type="slidenum">
              <a:rPr lang="en-US" smtClean="0"/>
              <a:t>‹#›</a:t>
            </a:fld>
            <a:endParaRPr lang="en-US"/>
          </a:p>
        </p:txBody>
      </p:sp>
    </p:spTree>
    <p:extLst>
      <p:ext uri="{BB962C8B-B14F-4D97-AF65-F5344CB8AC3E}">
        <p14:creationId xmlns:p14="http://schemas.microsoft.com/office/powerpoint/2010/main" val="82927803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Thank You">
  <p:cSld name="Thank You">
    <p:bg>
      <p:bgPr>
        <a:solidFill>
          <a:srgbClr val="255979"/>
        </a:solidFill>
        <a:effectLst/>
      </p:bgPr>
    </p:bg>
    <p:spTree>
      <p:nvGrpSpPr>
        <p:cNvPr id="1" name="Shape 34"/>
        <p:cNvGrpSpPr/>
        <p:nvPr/>
      </p:nvGrpSpPr>
      <p:grpSpPr>
        <a:xfrm>
          <a:off x="0" y="0"/>
          <a:ext cx="0" cy="0"/>
          <a:chOff x="0" y="0"/>
          <a:chExt cx="0" cy="0"/>
        </a:xfrm>
      </p:grpSpPr>
      <p:sp>
        <p:nvSpPr>
          <p:cNvPr id="35" name="Google Shape;35;p8"/>
          <p:cNvSpPr txBox="1">
            <a:spLocks noGrp="1"/>
          </p:cNvSpPr>
          <p:nvPr>
            <p:ph type="sldNum" idx="12"/>
          </p:nvPr>
        </p:nvSpPr>
        <p:spPr>
          <a:xfrm>
            <a:off x="10748210" y="6356350"/>
            <a:ext cx="1095000" cy="365100"/>
          </a:xfrm>
          <a:prstGeom prst="rect">
            <a:avLst/>
          </a:prstGeom>
          <a:noFill/>
          <a:ln>
            <a:noFill/>
          </a:ln>
        </p:spPr>
        <p:txBody>
          <a:bodyPr spcFirstLastPara="1" wrap="square" lIns="0" tIns="0" rIns="0" bIns="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
        <p:nvSpPr>
          <p:cNvPr id="36" name="Google Shape;36;p8"/>
          <p:cNvSpPr txBox="1"/>
          <p:nvPr/>
        </p:nvSpPr>
        <p:spPr>
          <a:xfrm>
            <a:off x="7966364" y="7335982"/>
            <a:ext cx="1848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Rockwell"/>
              <a:ea typeface="Rockwell"/>
              <a:cs typeface="Rockwell"/>
              <a:sym typeface="Rockwell"/>
            </a:endParaRPr>
          </a:p>
        </p:txBody>
      </p:sp>
      <p:sp>
        <p:nvSpPr>
          <p:cNvPr id="37" name="Google Shape;37;p8"/>
          <p:cNvSpPr txBox="1">
            <a:spLocks noGrp="1"/>
          </p:cNvSpPr>
          <p:nvPr>
            <p:ph type="title"/>
          </p:nvPr>
        </p:nvSpPr>
        <p:spPr>
          <a:xfrm>
            <a:off x="336883" y="258586"/>
            <a:ext cx="11526300" cy="3969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lt1"/>
              </a:buClr>
              <a:buSzPts val="3600"/>
              <a:buFont typeface="Arial"/>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101668101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Divider Science">
  <p:cSld name="Divider Science">
    <p:bg>
      <p:bgPr>
        <a:solidFill>
          <a:srgbClr val="36BD96"/>
        </a:solidFill>
        <a:effectLst/>
      </p:bgPr>
    </p:bg>
    <p:spTree>
      <p:nvGrpSpPr>
        <p:cNvPr id="1" name="Shape 38"/>
        <p:cNvGrpSpPr/>
        <p:nvPr/>
      </p:nvGrpSpPr>
      <p:grpSpPr>
        <a:xfrm>
          <a:off x="0" y="0"/>
          <a:ext cx="0" cy="0"/>
          <a:chOff x="0" y="0"/>
          <a:chExt cx="0" cy="0"/>
        </a:xfrm>
      </p:grpSpPr>
      <p:sp>
        <p:nvSpPr>
          <p:cNvPr id="39" name="Google Shape;39;p9"/>
          <p:cNvSpPr txBox="1">
            <a:spLocks noGrp="1"/>
          </p:cNvSpPr>
          <p:nvPr>
            <p:ph type="sldNum" idx="12"/>
          </p:nvPr>
        </p:nvSpPr>
        <p:spPr>
          <a:xfrm>
            <a:off x="10748210" y="6356350"/>
            <a:ext cx="1095000" cy="365100"/>
          </a:xfrm>
          <a:prstGeom prst="rect">
            <a:avLst/>
          </a:prstGeom>
          <a:noFill/>
          <a:ln>
            <a:noFill/>
          </a:ln>
        </p:spPr>
        <p:txBody>
          <a:bodyPr spcFirstLastPara="1" wrap="square" lIns="0" tIns="0" rIns="0" bIns="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
        <p:nvSpPr>
          <p:cNvPr id="40" name="Google Shape;40;p9"/>
          <p:cNvSpPr txBox="1">
            <a:spLocks noGrp="1"/>
          </p:cNvSpPr>
          <p:nvPr>
            <p:ph type="title"/>
          </p:nvPr>
        </p:nvSpPr>
        <p:spPr>
          <a:xfrm>
            <a:off x="334127" y="258586"/>
            <a:ext cx="11526300" cy="396900"/>
          </a:xfrm>
          <a:prstGeom prst="rect">
            <a:avLst/>
          </a:prstGeom>
          <a:noFill/>
          <a:ln>
            <a:noFill/>
          </a:ln>
        </p:spPr>
        <p:txBody>
          <a:bodyPr spcFirstLastPara="1" wrap="square" lIns="0" tIns="0" rIns="0" bIns="0" anchor="t" anchorCtr="0">
            <a:noAutofit/>
          </a:bodyPr>
          <a:lstStyle>
            <a:lvl1pPr marR="0" lvl="0" algn="l" rtl="0">
              <a:lnSpc>
                <a:spcPct val="90000"/>
              </a:lnSpc>
              <a:spcBef>
                <a:spcPts val="0"/>
              </a:spcBef>
              <a:spcAft>
                <a:spcPts val="0"/>
              </a:spcAft>
              <a:buSzPts val="3000"/>
              <a:buNone/>
              <a:defRPr i="0" u="none" strike="noStrike" cap="none"/>
            </a:lvl1pPr>
            <a:lvl2pPr lvl="1" rtl="0">
              <a:spcBef>
                <a:spcPts val="0"/>
              </a:spcBef>
              <a:spcAft>
                <a:spcPts val="0"/>
              </a:spcAft>
              <a:buClr>
                <a:schemeClr val="lt1"/>
              </a:buClr>
              <a:buSzPts val="3000"/>
              <a:buNone/>
              <a:defRPr sz="3000">
                <a:solidFill>
                  <a:schemeClr val="lt1"/>
                </a:solidFill>
              </a:defRPr>
            </a:lvl2pPr>
            <a:lvl3pPr lvl="2" rtl="0">
              <a:spcBef>
                <a:spcPts val="0"/>
              </a:spcBef>
              <a:spcAft>
                <a:spcPts val="0"/>
              </a:spcAft>
              <a:buClr>
                <a:schemeClr val="lt1"/>
              </a:buClr>
              <a:buSzPts val="3000"/>
              <a:buNone/>
              <a:defRPr sz="3000">
                <a:solidFill>
                  <a:schemeClr val="lt1"/>
                </a:solidFill>
              </a:defRPr>
            </a:lvl3pPr>
            <a:lvl4pPr lvl="3" rtl="0">
              <a:spcBef>
                <a:spcPts val="0"/>
              </a:spcBef>
              <a:spcAft>
                <a:spcPts val="0"/>
              </a:spcAft>
              <a:buClr>
                <a:schemeClr val="lt1"/>
              </a:buClr>
              <a:buSzPts val="3000"/>
              <a:buNone/>
              <a:defRPr sz="3000">
                <a:solidFill>
                  <a:schemeClr val="lt1"/>
                </a:solidFill>
              </a:defRPr>
            </a:lvl4pPr>
            <a:lvl5pPr lvl="4" rtl="0">
              <a:spcBef>
                <a:spcPts val="0"/>
              </a:spcBef>
              <a:spcAft>
                <a:spcPts val="0"/>
              </a:spcAft>
              <a:buClr>
                <a:schemeClr val="lt1"/>
              </a:buClr>
              <a:buSzPts val="3000"/>
              <a:buNone/>
              <a:defRPr sz="3000">
                <a:solidFill>
                  <a:schemeClr val="lt1"/>
                </a:solidFill>
              </a:defRPr>
            </a:lvl5pPr>
            <a:lvl6pPr lvl="5" rtl="0">
              <a:spcBef>
                <a:spcPts val="0"/>
              </a:spcBef>
              <a:spcAft>
                <a:spcPts val="0"/>
              </a:spcAft>
              <a:buClr>
                <a:schemeClr val="lt1"/>
              </a:buClr>
              <a:buSzPts val="3000"/>
              <a:buNone/>
              <a:defRPr sz="3000">
                <a:solidFill>
                  <a:schemeClr val="lt1"/>
                </a:solidFill>
              </a:defRPr>
            </a:lvl6pPr>
            <a:lvl7pPr lvl="6" rtl="0">
              <a:spcBef>
                <a:spcPts val="0"/>
              </a:spcBef>
              <a:spcAft>
                <a:spcPts val="0"/>
              </a:spcAft>
              <a:buClr>
                <a:schemeClr val="lt1"/>
              </a:buClr>
              <a:buSzPts val="3000"/>
              <a:buNone/>
              <a:defRPr sz="3000">
                <a:solidFill>
                  <a:schemeClr val="lt1"/>
                </a:solidFill>
              </a:defRPr>
            </a:lvl7pPr>
            <a:lvl8pPr lvl="7" rtl="0">
              <a:spcBef>
                <a:spcPts val="0"/>
              </a:spcBef>
              <a:spcAft>
                <a:spcPts val="0"/>
              </a:spcAft>
              <a:buClr>
                <a:schemeClr val="lt1"/>
              </a:buClr>
              <a:buSzPts val="3000"/>
              <a:buNone/>
              <a:defRPr sz="3000">
                <a:solidFill>
                  <a:schemeClr val="lt1"/>
                </a:solidFill>
              </a:defRPr>
            </a:lvl8pPr>
            <a:lvl9pPr lvl="8" rtl="0">
              <a:spcBef>
                <a:spcPts val="0"/>
              </a:spcBef>
              <a:spcAft>
                <a:spcPts val="0"/>
              </a:spcAft>
              <a:buClr>
                <a:schemeClr val="lt1"/>
              </a:buClr>
              <a:buSzPts val="3000"/>
              <a:buNone/>
              <a:defRPr sz="3000">
                <a:solidFill>
                  <a:schemeClr val="lt1"/>
                </a:solidFill>
              </a:defRPr>
            </a:lvl9pPr>
          </a:lstStyle>
          <a:p>
            <a:endParaRPr/>
          </a:p>
        </p:txBody>
      </p:sp>
      <p:sp>
        <p:nvSpPr>
          <p:cNvPr id="41" name="Google Shape;41;p9"/>
          <p:cNvSpPr txBox="1">
            <a:spLocks noGrp="1"/>
          </p:cNvSpPr>
          <p:nvPr>
            <p:ph type="body" idx="1"/>
          </p:nvPr>
        </p:nvSpPr>
        <p:spPr>
          <a:xfrm>
            <a:off x="336550" y="1968500"/>
            <a:ext cx="5759400" cy="4222800"/>
          </a:xfrm>
          <a:prstGeom prst="rect">
            <a:avLst/>
          </a:prstGeom>
          <a:noFill/>
          <a:ln>
            <a:noFill/>
          </a:ln>
        </p:spPr>
        <p:txBody>
          <a:bodyPr spcFirstLastPara="1" wrap="square" lIns="0" tIns="0" rIns="0" bIns="0" anchor="b" anchorCtr="0">
            <a:noAutofit/>
          </a:bodyPr>
          <a:lstStyle>
            <a:lvl1pPr marL="457200" marR="0" lvl="0" indent="-228600" algn="l" rtl="0">
              <a:lnSpc>
                <a:spcPct val="100000"/>
              </a:lnSpc>
              <a:spcBef>
                <a:spcPts val="1000"/>
              </a:spcBef>
              <a:spcAft>
                <a:spcPts val="0"/>
              </a:spcAft>
              <a:buClr>
                <a:schemeClr val="lt1"/>
              </a:buClr>
              <a:buSzPts val="2400"/>
              <a:buFont typeface="Avenir"/>
              <a:buNone/>
              <a:defRPr sz="2400" i="0" u="none" strike="noStrike" cap="none">
                <a:solidFill>
                  <a:schemeClr val="lt1"/>
                </a:solidFill>
                <a:latin typeface="Avenir"/>
                <a:ea typeface="Avenir"/>
                <a:cs typeface="Avenir"/>
                <a:sym typeface="Avenir"/>
              </a:defRPr>
            </a:lvl1pPr>
            <a:lvl2pPr marL="914400" marR="0" lvl="1" indent="-228600" algn="l" rtl="0">
              <a:lnSpc>
                <a:spcPct val="100000"/>
              </a:lnSpc>
              <a:spcBef>
                <a:spcPts val="1000"/>
              </a:spcBef>
              <a:spcAft>
                <a:spcPts val="0"/>
              </a:spcAft>
              <a:buClr>
                <a:schemeClr val="lt1"/>
              </a:buClr>
              <a:buSzPts val="2400"/>
              <a:buFont typeface="Avenir"/>
              <a:buNone/>
              <a:defRPr sz="2400" i="0" u="none" strike="noStrike" cap="none">
                <a:solidFill>
                  <a:schemeClr val="lt1"/>
                </a:solidFill>
                <a:latin typeface="Avenir"/>
                <a:ea typeface="Avenir"/>
                <a:cs typeface="Avenir"/>
                <a:sym typeface="Avenir"/>
              </a:defRPr>
            </a:lvl2pPr>
            <a:lvl3pPr marL="1371600" marR="0" lvl="2" indent="-228600" algn="l" rtl="0">
              <a:lnSpc>
                <a:spcPct val="100000"/>
              </a:lnSpc>
              <a:spcBef>
                <a:spcPts val="1000"/>
              </a:spcBef>
              <a:spcAft>
                <a:spcPts val="0"/>
              </a:spcAft>
              <a:buClr>
                <a:schemeClr val="lt1"/>
              </a:buClr>
              <a:buSzPts val="2400"/>
              <a:buFont typeface="Avenir"/>
              <a:buNone/>
              <a:defRPr sz="2400" i="0" u="none" strike="noStrike" cap="none">
                <a:solidFill>
                  <a:schemeClr val="lt1"/>
                </a:solidFill>
                <a:latin typeface="Avenir"/>
                <a:ea typeface="Avenir"/>
                <a:cs typeface="Avenir"/>
                <a:sym typeface="Avenir"/>
              </a:defRPr>
            </a:lvl3pPr>
            <a:lvl4pPr marL="1828800" marR="0" lvl="3" indent="-228600" algn="l" rtl="0">
              <a:lnSpc>
                <a:spcPct val="100000"/>
              </a:lnSpc>
              <a:spcBef>
                <a:spcPts val="1000"/>
              </a:spcBef>
              <a:spcAft>
                <a:spcPts val="0"/>
              </a:spcAft>
              <a:buClr>
                <a:schemeClr val="lt1"/>
              </a:buClr>
              <a:buSzPts val="2400"/>
              <a:buFont typeface="Avenir"/>
              <a:buNone/>
              <a:defRPr sz="2400" i="0" u="none" strike="noStrike" cap="none">
                <a:solidFill>
                  <a:schemeClr val="lt1"/>
                </a:solidFill>
                <a:latin typeface="Avenir"/>
                <a:ea typeface="Avenir"/>
                <a:cs typeface="Avenir"/>
                <a:sym typeface="Avenir"/>
              </a:defRPr>
            </a:lvl4pPr>
            <a:lvl5pPr marL="2286000" marR="0" lvl="4" indent="-228600" algn="l" rtl="0">
              <a:lnSpc>
                <a:spcPct val="100000"/>
              </a:lnSpc>
              <a:spcBef>
                <a:spcPts val="1000"/>
              </a:spcBef>
              <a:spcAft>
                <a:spcPts val="0"/>
              </a:spcAft>
              <a:buClr>
                <a:schemeClr val="lt1"/>
              </a:buClr>
              <a:buSzPts val="2400"/>
              <a:buFont typeface="Avenir"/>
              <a:buNone/>
              <a:defRPr sz="2400" i="0" u="none" strike="noStrike" cap="none">
                <a:solidFill>
                  <a:schemeClr val="lt1"/>
                </a:solidFill>
                <a:latin typeface="Avenir"/>
                <a:ea typeface="Avenir"/>
                <a:cs typeface="Avenir"/>
                <a:sym typeface="Avenir"/>
              </a:defRPr>
            </a:lvl5pPr>
            <a:lvl6pPr marL="2743200" marR="0" lvl="5" indent="-381000" algn="l" rtl="0">
              <a:lnSpc>
                <a:spcPct val="100000"/>
              </a:lnSpc>
              <a:spcBef>
                <a:spcPts val="1000"/>
              </a:spcBef>
              <a:spcAft>
                <a:spcPts val="0"/>
              </a:spcAft>
              <a:buClr>
                <a:schemeClr val="lt1"/>
              </a:buClr>
              <a:buSzPts val="2400"/>
              <a:buFont typeface="Avenir"/>
              <a:buChar char="•"/>
              <a:defRPr sz="2400" i="0" u="none" strike="noStrike" cap="none">
                <a:solidFill>
                  <a:schemeClr val="lt1"/>
                </a:solidFill>
                <a:latin typeface="Avenir"/>
                <a:ea typeface="Avenir"/>
                <a:cs typeface="Avenir"/>
                <a:sym typeface="Avenir"/>
              </a:defRPr>
            </a:lvl6pPr>
            <a:lvl7pPr marL="3200400" marR="0" lvl="6" indent="-381000" algn="l" rtl="0">
              <a:lnSpc>
                <a:spcPct val="100000"/>
              </a:lnSpc>
              <a:spcBef>
                <a:spcPts val="1000"/>
              </a:spcBef>
              <a:spcAft>
                <a:spcPts val="0"/>
              </a:spcAft>
              <a:buClr>
                <a:schemeClr val="lt1"/>
              </a:buClr>
              <a:buSzPts val="2400"/>
              <a:buFont typeface="Avenir"/>
              <a:buChar char="•"/>
              <a:defRPr sz="2400" i="0" u="none" strike="noStrike" cap="none">
                <a:solidFill>
                  <a:schemeClr val="lt1"/>
                </a:solidFill>
                <a:latin typeface="Avenir"/>
                <a:ea typeface="Avenir"/>
                <a:cs typeface="Avenir"/>
                <a:sym typeface="Avenir"/>
              </a:defRPr>
            </a:lvl7pPr>
            <a:lvl8pPr marL="3657600" marR="0" lvl="7" indent="-381000" algn="l" rtl="0">
              <a:lnSpc>
                <a:spcPct val="100000"/>
              </a:lnSpc>
              <a:spcBef>
                <a:spcPts val="1000"/>
              </a:spcBef>
              <a:spcAft>
                <a:spcPts val="0"/>
              </a:spcAft>
              <a:buClr>
                <a:schemeClr val="lt1"/>
              </a:buClr>
              <a:buSzPts val="2400"/>
              <a:buFont typeface="Avenir"/>
              <a:buChar char="•"/>
              <a:defRPr sz="2400" i="0" u="none" strike="noStrike" cap="none">
                <a:solidFill>
                  <a:schemeClr val="lt1"/>
                </a:solidFill>
                <a:latin typeface="Avenir"/>
                <a:ea typeface="Avenir"/>
                <a:cs typeface="Avenir"/>
                <a:sym typeface="Avenir"/>
              </a:defRPr>
            </a:lvl8pPr>
            <a:lvl9pPr marL="4114800" marR="0" lvl="8" indent="-381000" algn="l" rtl="0">
              <a:lnSpc>
                <a:spcPct val="100000"/>
              </a:lnSpc>
              <a:spcBef>
                <a:spcPts val="1000"/>
              </a:spcBef>
              <a:spcAft>
                <a:spcPts val="0"/>
              </a:spcAft>
              <a:buClr>
                <a:schemeClr val="lt1"/>
              </a:buClr>
              <a:buSzPts val="2400"/>
              <a:buFont typeface="Avenir"/>
              <a:buChar char="•"/>
              <a:defRPr sz="2400" i="0" strike="noStrike" cap="none">
                <a:solidFill>
                  <a:schemeClr val="lt1"/>
                </a:solidFill>
                <a:latin typeface="Avenir"/>
                <a:ea typeface="Avenir"/>
                <a:cs typeface="Avenir"/>
                <a:sym typeface="Avenir"/>
              </a:defRPr>
            </a:lvl9pPr>
          </a:lstStyle>
          <a:p>
            <a:endParaRPr/>
          </a:p>
        </p:txBody>
      </p:sp>
    </p:spTree>
    <p:extLst>
      <p:ext uri="{BB962C8B-B14F-4D97-AF65-F5344CB8AC3E}">
        <p14:creationId xmlns:p14="http://schemas.microsoft.com/office/powerpoint/2010/main" val="284519545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EXT – 1 COLUMN">
  <p:cSld name="TEXT – 1 COLUMN">
    <p:spTree>
      <p:nvGrpSpPr>
        <p:cNvPr id="1" name="Shape 42"/>
        <p:cNvGrpSpPr/>
        <p:nvPr/>
      </p:nvGrpSpPr>
      <p:grpSpPr>
        <a:xfrm>
          <a:off x="0" y="0"/>
          <a:ext cx="0" cy="0"/>
          <a:chOff x="0" y="0"/>
          <a:chExt cx="0" cy="0"/>
        </a:xfrm>
      </p:grpSpPr>
      <p:sp>
        <p:nvSpPr>
          <p:cNvPr id="43" name="Google Shape;43;p10"/>
          <p:cNvSpPr txBox="1">
            <a:spLocks noGrp="1"/>
          </p:cNvSpPr>
          <p:nvPr>
            <p:ph type="body" idx="1"/>
          </p:nvPr>
        </p:nvSpPr>
        <p:spPr>
          <a:xfrm>
            <a:off x="336876" y="1260000"/>
            <a:ext cx="10082100" cy="4183500"/>
          </a:xfrm>
          <a:prstGeom prst="rect">
            <a:avLst/>
          </a:prstGeom>
          <a:noFill/>
          <a:ln>
            <a:noFill/>
          </a:ln>
        </p:spPr>
        <p:txBody>
          <a:bodyPr spcFirstLastPara="1" wrap="square" lIns="0" tIns="0" rIns="0" bIns="0" anchor="t" anchorCtr="0">
            <a:noAutofit/>
          </a:bodyPr>
          <a:lstStyle>
            <a:lvl1pPr marL="457200" marR="0" lvl="0" indent="-228600" algn="l" rtl="0">
              <a:lnSpc>
                <a:spcPct val="120000"/>
              </a:lnSpc>
              <a:spcBef>
                <a:spcPts val="1100"/>
              </a:spcBef>
              <a:spcAft>
                <a:spcPts val="0"/>
              </a:spcAft>
              <a:buClr>
                <a:schemeClr val="dk1"/>
              </a:buClr>
              <a:buSzPts val="1900"/>
              <a:buFont typeface="Avenir"/>
              <a:buNone/>
              <a:defRPr sz="1900" i="0" u="none" strike="noStrike" cap="none">
                <a:solidFill>
                  <a:schemeClr val="dk1"/>
                </a:solidFill>
                <a:latin typeface="Avenir"/>
                <a:ea typeface="Avenir"/>
                <a:cs typeface="Avenir"/>
                <a:sym typeface="Avenir"/>
              </a:defRPr>
            </a:lvl1pPr>
            <a:lvl2pPr marL="914400" marR="0" lvl="1" indent="-228600" algn="l" rtl="0">
              <a:lnSpc>
                <a:spcPct val="120000"/>
              </a:lnSpc>
              <a:spcBef>
                <a:spcPts val="1100"/>
              </a:spcBef>
              <a:spcAft>
                <a:spcPts val="0"/>
              </a:spcAft>
              <a:buClr>
                <a:schemeClr val="dk1"/>
              </a:buClr>
              <a:buSzPts val="1900"/>
              <a:buFont typeface="Avenir"/>
              <a:buNone/>
              <a:defRPr sz="1900" i="0" u="none" strike="noStrike" cap="none">
                <a:solidFill>
                  <a:schemeClr val="dk1"/>
                </a:solidFill>
                <a:latin typeface="Avenir"/>
                <a:ea typeface="Avenir"/>
                <a:cs typeface="Avenir"/>
                <a:sym typeface="Avenir"/>
              </a:defRPr>
            </a:lvl2pPr>
            <a:lvl3pPr marL="1371600" marR="0" lvl="2" indent="-228600" algn="l" rtl="0">
              <a:lnSpc>
                <a:spcPct val="120000"/>
              </a:lnSpc>
              <a:spcBef>
                <a:spcPts val="1100"/>
              </a:spcBef>
              <a:spcAft>
                <a:spcPts val="0"/>
              </a:spcAft>
              <a:buClr>
                <a:schemeClr val="dk1"/>
              </a:buClr>
              <a:buSzPts val="1900"/>
              <a:buFont typeface="Avenir"/>
              <a:buNone/>
              <a:defRPr sz="1900" i="0" u="none" strike="noStrike" cap="none">
                <a:solidFill>
                  <a:schemeClr val="dk1"/>
                </a:solidFill>
                <a:latin typeface="Avenir"/>
                <a:ea typeface="Avenir"/>
                <a:cs typeface="Avenir"/>
                <a:sym typeface="Avenir"/>
              </a:defRPr>
            </a:lvl3pPr>
            <a:lvl4pPr marL="1828800" marR="0" lvl="3" indent="-228600" algn="l" rtl="0">
              <a:lnSpc>
                <a:spcPct val="120000"/>
              </a:lnSpc>
              <a:spcBef>
                <a:spcPts val="1100"/>
              </a:spcBef>
              <a:spcAft>
                <a:spcPts val="0"/>
              </a:spcAft>
              <a:buClr>
                <a:schemeClr val="dk1"/>
              </a:buClr>
              <a:buSzPts val="1900"/>
              <a:buFont typeface="Avenir"/>
              <a:buNone/>
              <a:defRPr sz="1900" i="0" u="none" strike="noStrike" cap="none">
                <a:solidFill>
                  <a:schemeClr val="dk1"/>
                </a:solidFill>
                <a:latin typeface="Avenir"/>
                <a:ea typeface="Avenir"/>
                <a:cs typeface="Avenir"/>
                <a:sym typeface="Avenir"/>
              </a:defRPr>
            </a:lvl4pPr>
            <a:lvl5pPr marL="2286000" marR="0" lvl="4" indent="-228600" algn="l" rtl="0">
              <a:lnSpc>
                <a:spcPct val="120000"/>
              </a:lnSpc>
              <a:spcBef>
                <a:spcPts val="1100"/>
              </a:spcBef>
              <a:spcAft>
                <a:spcPts val="0"/>
              </a:spcAft>
              <a:buClr>
                <a:schemeClr val="dk1"/>
              </a:buClr>
              <a:buSzPts val="1900"/>
              <a:buFont typeface="Avenir"/>
              <a:buNone/>
              <a:defRPr sz="1900" i="0" u="none" strike="noStrike" cap="none">
                <a:solidFill>
                  <a:schemeClr val="dk1"/>
                </a:solidFill>
                <a:latin typeface="Avenir"/>
                <a:ea typeface="Avenir"/>
                <a:cs typeface="Avenir"/>
                <a:sym typeface="Avenir"/>
              </a:defRPr>
            </a:lvl5pPr>
            <a:lvl6pPr marL="2743200" marR="0" lvl="5" indent="-349250" algn="l" rtl="0">
              <a:lnSpc>
                <a:spcPct val="120000"/>
              </a:lnSpc>
              <a:spcBef>
                <a:spcPts val="1100"/>
              </a:spcBef>
              <a:spcAft>
                <a:spcPts val="0"/>
              </a:spcAft>
              <a:buClr>
                <a:schemeClr val="dk1"/>
              </a:buClr>
              <a:buSzPts val="1900"/>
              <a:buFont typeface="Avenir"/>
              <a:buChar char="•"/>
              <a:defRPr sz="1900" i="0" u="none" strike="noStrike" cap="none">
                <a:solidFill>
                  <a:schemeClr val="dk1"/>
                </a:solidFill>
                <a:latin typeface="Avenir"/>
                <a:ea typeface="Avenir"/>
                <a:cs typeface="Avenir"/>
                <a:sym typeface="Avenir"/>
              </a:defRPr>
            </a:lvl6pPr>
            <a:lvl7pPr marL="3200400" marR="0" lvl="6" indent="-349250" algn="l" rtl="0">
              <a:lnSpc>
                <a:spcPct val="120000"/>
              </a:lnSpc>
              <a:spcBef>
                <a:spcPts val="1100"/>
              </a:spcBef>
              <a:spcAft>
                <a:spcPts val="0"/>
              </a:spcAft>
              <a:buClr>
                <a:schemeClr val="dk1"/>
              </a:buClr>
              <a:buSzPts val="1900"/>
              <a:buFont typeface="Avenir"/>
              <a:buChar char="•"/>
              <a:defRPr sz="1900" i="0" u="none" strike="noStrike" cap="none">
                <a:solidFill>
                  <a:schemeClr val="dk1"/>
                </a:solidFill>
                <a:latin typeface="Avenir"/>
                <a:ea typeface="Avenir"/>
                <a:cs typeface="Avenir"/>
                <a:sym typeface="Avenir"/>
              </a:defRPr>
            </a:lvl7pPr>
            <a:lvl8pPr marL="3657600" marR="0" lvl="7" indent="-349250" algn="l" rtl="0">
              <a:lnSpc>
                <a:spcPct val="120000"/>
              </a:lnSpc>
              <a:spcBef>
                <a:spcPts val="1100"/>
              </a:spcBef>
              <a:spcAft>
                <a:spcPts val="0"/>
              </a:spcAft>
              <a:buClr>
                <a:schemeClr val="dk1"/>
              </a:buClr>
              <a:buSzPts val="1900"/>
              <a:buFont typeface="Avenir"/>
              <a:buChar char="•"/>
              <a:defRPr sz="1900" i="0" u="none" strike="noStrike" cap="none">
                <a:solidFill>
                  <a:schemeClr val="dk1"/>
                </a:solidFill>
                <a:latin typeface="Avenir"/>
                <a:ea typeface="Avenir"/>
                <a:cs typeface="Avenir"/>
                <a:sym typeface="Avenir"/>
              </a:defRPr>
            </a:lvl8pPr>
            <a:lvl9pPr marL="4114800" marR="0" lvl="8" indent="-349250" algn="l" rtl="0">
              <a:lnSpc>
                <a:spcPct val="120000"/>
              </a:lnSpc>
              <a:spcBef>
                <a:spcPts val="1100"/>
              </a:spcBef>
              <a:spcAft>
                <a:spcPts val="0"/>
              </a:spcAft>
              <a:buClr>
                <a:schemeClr val="dk1"/>
              </a:buClr>
              <a:buSzPts val="1900"/>
              <a:buFont typeface="Avenir"/>
              <a:buChar char="•"/>
              <a:defRPr sz="1900" i="0" u="none" strike="noStrike" cap="none">
                <a:solidFill>
                  <a:schemeClr val="dk1"/>
                </a:solidFill>
                <a:latin typeface="Avenir"/>
                <a:ea typeface="Avenir"/>
                <a:cs typeface="Avenir"/>
                <a:sym typeface="Avenir"/>
              </a:defRPr>
            </a:lvl9pPr>
          </a:lstStyle>
          <a:p>
            <a:endParaRPr/>
          </a:p>
        </p:txBody>
      </p:sp>
      <p:sp>
        <p:nvSpPr>
          <p:cNvPr id="44" name="Google Shape;44;p10"/>
          <p:cNvSpPr txBox="1">
            <a:spLocks noGrp="1"/>
          </p:cNvSpPr>
          <p:nvPr>
            <p:ph type="title"/>
          </p:nvPr>
        </p:nvSpPr>
        <p:spPr>
          <a:xfrm>
            <a:off x="334127" y="258586"/>
            <a:ext cx="11526300" cy="3969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chemeClr val="dk1"/>
              </a:buClr>
              <a:buSzPts val="19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5" name="Google Shape;45;p10"/>
          <p:cNvSpPr txBox="1">
            <a:spLocks noGrp="1"/>
          </p:cNvSpPr>
          <p:nvPr>
            <p:ph type="subTitle" idx="2"/>
          </p:nvPr>
        </p:nvSpPr>
        <p:spPr>
          <a:xfrm>
            <a:off x="334126" y="727860"/>
            <a:ext cx="11526300" cy="396900"/>
          </a:xfrm>
          <a:prstGeom prst="rect">
            <a:avLst/>
          </a:prstGeom>
          <a:noFill/>
          <a:ln>
            <a:noFill/>
          </a:ln>
        </p:spPr>
        <p:txBody>
          <a:bodyPr spcFirstLastPara="1" wrap="square" lIns="0" tIns="0" rIns="0" bIns="0" anchor="t" anchorCtr="0">
            <a:noAutofit/>
          </a:bodyPr>
          <a:lstStyle>
            <a:lvl1pPr marR="0" lvl="0" algn="l" rtl="0">
              <a:lnSpc>
                <a:spcPct val="100000"/>
              </a:lnSpc>
              <a:spcBef>
                <a:spcPts val="1100"/>
              </a:spcBef>
              <a:spcAft>
                <a:spcPts val="0"/>
              </a:spcAft>
              <a:buClr>
                <a:schemeClr val="dk1"/>
              </a:buClr>
              <a:buSzPts val="2300"/>
              <a:buFont typeface="Space Grotesk"/>
              <a:buNone/>
              <a:defRPr sz="2300" i="0" u="none" strike="noStrike" cap="none">
                <a:solidFill>
                  <a:schemeClr val="dk1"/>
                </a:solidFill>
                <a:latin typeface="Space Grotesk"/>
                <a:ea typeface="Space Grotesk"/>
                <a:cs typeface="Space Grotesk"/>
                <a:sym typeface="Space Grotesk"/>
              </a:defRPr>
            </a:lvl1pPr>
            <a:lvl2pPr marR="0" lvl="1" algn="ctr" rtl="0">
              <a:lnSpc>
                <a:spcPct val="10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R="0" lvl="2" algn="ctr" rtl="0">
              <a:lnSpc>
                <a:spcPct val="100000"/>
              </a:lnSpc>
              <a:spcBef>
                <a:spcPts val="500"/>
              </a:spcBef>
              <a:spcAft>
                <a:spcPts val="0"/>
              </a:spcAft>
              <a:buClr>
                <a:schemeClr val="dk1"/>
              </a:buClr>
              <a:buSzPts val="1900"/>
              <a:buFont typeface="Arial"/>
              <a:buNone/>
              <a:defRPr sz="1900" b="0" i="0" u="none" strike="noStrike" cap="none">
                <a:solidFill>
                  <a:schemeClr val="dk1"/>
                </a:solidFill>
                <a:latin typeface="Calibri"/>
                <a:ea typeface="Calibri"/>
                <a:cs typeface="Calibri"/>
                <a:sym typeface="Calibri"/>
              </a:defRPr>
            </a:lvl3pPr>
            <a:lvl4pPr marR="0" lvl="3" algn="ctr" rtl="0">
              <a:lnSpc>
                <a:spcPct val="10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R="0" lvl="4" algn="ctr" rtl="0">
              <a:lnSpc>
                <a:spcPct val="10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R="0" lvl="5" algn="ctr" rtl="0">
              <a:lnSpc>
                <a:spcPct val="10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10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10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10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46" name="Google Shape;46;p10"/>
          <p:cNvSpPr txBox="1">
            <a:spLocks noGrp="1"/>
          </p:cNvSpPr>
          <p:nvPr>
            <p:ph type="sldNum" idx="12"/>
          </p:nvPr>
        </p:nvSpPr>
        <p:spPr>
          <a:xfrm>
            <a:off x="10418617" y="6356350"/>
            <a:ext cx="1444500" cy="365100"/>
          </a:xfrm>
          <a:prstGeom prst="rect">
            <a:avLst/>
          </a:prstGeom>
          <a:noFill/>
          <a:ln>
            <a:noFill/>
          </a:ln>
        </p:spPr>
        <p:txBody>
          <a:bodyPr spcFirstLastPara="1" wrap="square" lIns="0" tIns="0" rIns="0" bIns="0" anchor="ctr" anchorCtr="0">
            <a:noAutofit/>
          </a:bodyPr>
          <a:lstStyle>
            <a:lvl1pPr marL="0" marR="0" lvl="0" indent="0" algn="r" rtl="0">
              <a:spcBef>
                <a:spcPts val="0"/>
              </a:spcBef>
              <a:buNone/>
              <a:defRPr sz="1100" i="0" u="none" strike="noStrike" cap="none">
                <a:solidFill>
                  <a:schemeClr val="dk1"/>
                </a:solidFill>
              </a:defRPr>
            </a:lvl1pPr>
            <a:lvl2pPr marL="0" marR="0" lvl="1" indent="0" algn="r" rtl="0">
              <a:spcBef>
                <a:spcPts val="0"/>
              </a:spcBef>
              <a:buNone/>
              <a:defRPr sz="1100" i="0" u="none" strike="noStrike" cap="none">
                <a:solidFill>
                  <a:schemeClr val="dk1"/>
                </a:solidFill>
              </a:defRPr>
            </a:lvl2pPr>
            <a:lvl3pPr marL="0" marR="0" lvl="2" indent="0" algn="r" rtl="0">
              <a:spcBef>
                <a:spcPts val="0"/>
              </a:spcBef>
              <a:buNone/>
              <a:defRPr sz="1100" i="0" u="none" strike="noStrike" cap="none">
                <a:solidFill>
                  <a:schemeClr val="dk1"/>
                </a:solidFill>
              </a:defRPr>
            </a:lvl3pPr>
            <a:lvl4pPr marL="0" marR="0" lvl="3" indent="0" algn="r" rtl="0">
              <a:spcBef>
                <a:spcPts val="0"/>
              </a:spcBef>
              <a:buNone/>
              <a:defRPr sz="1100" i="0" u="none" strike="noStrike" cap="none">
                <a:solidFill>
                  <a:schemeClr val="dk1"/>
                </a:solidFill>
              </a:defRPr>
            </a:lvl4pPr>
            <a:lvl5pPr marL="0" marR="0" lvl="4" indent="0" algn="r" rtl="0">
              <a:spcBef>
                <a:spcPts val="0"/>
              </a:spcBef>
              <a:buNone/>
              <a:defRPr sz="1100" i="0" u="none" strike="noStrike" cap="none">
                <a:solidFill>
                  <a:schemeClr val="dk1"/>
                </a:solidFill>
              </a:defRPr>
            </a:lvl5pPr>
            <a:lvl6pPr marL="0" marR="0" lvl="5" indent="0" algn="r" rtl="0">
              <a:spcBef>
                <a:spcPts val="0"/>
              </a:spcBef>
              <a:buNone/>
              <a:defRPr sz="1100" i="0" u="none" strike="noStrike" cap="none">
                <a:solidFill>
                  <a:schemeClr val="dk1"/>
                </a:solidFill>
              </a:defRPr>
            </a:lvl6pPr>
            <a:lvl7pPr marL="0" marR="0" lvl="6" indent="0" algn="r" rtl="0">
              <a:spcBef>
                <a:spcPts val="0"/>
              </a:spcBef>
              <a:buNone/>
              <a:defRPr sz="1100" i="0" u="none" strike="noStrike" cap="none">
                <a:solidFill>
                  <a:schemeClr val="dk1"/>
                </a:solidFill>
              </a:defRPr>
            </a:lvl7pPr>
            <a:lvl8pPr marL="0" marR="0" lvl="7" indent="0" algn="r" rtl="0">
              <a:spcBef>
                <a:spcPts val="0"/>
              </a:spcBef>
              <a:buNone/>
              <a:defRPr sz="1100" i="0" u="none" strike="noStrike" cap="none">
                <a:solidFill>
                  <a:schemeClr val="dk1"/>
                </a:solidFill>
              </a:defRPr>
            </a:lvl8pPr>
            <a:lvl9pPr marL="0" marR="0" lvl="8" indent="0" algn="r" rtl="0">
              <a:spcBef>
                <a:spcPts val="0"/>
              </a:spcBef>
              <a:buNone/>
              <a:defRPr sz="1100" i="0" u="none" strike="noStrike" cap="none">
                <a:solidFill>
                  <a:schemeClr val="dk1"/>
                </a:solidFill>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55426753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51"/>
        <p:cNvGrpSpPr/>
        <p:nvPr/>
      </p:nvGrpSpPr>
      <p:grpSpPr>
        <a:xfrm>
          <a:off x="0" y="0"/>
          <a:ext cx="0" cy="0"/>
          <a:chOff x="0" y="0"/>
          <a:chExt cx="0" cy="0"/>
        </a:xfrm>
      </p:grpSpPr>
      <p:sp>
        <p:nvSpPr>
          <p:cNvPr id="52" name="Google Shape;52;p12"/>
          <p:cNvSpPr txBox="1">
            <a:spLocks noGrp="1"/>
          </p:cNvSpPr>
          <p:nvPr>
            <p:ph type="ctrTitle"/>
          </p:nvPr>
        </p:nvSpPr>
        <p:spPr>
          <a:xfrm>
            <a:off x="415611" y="992767"/>
            <a:ext cx="11360700" cy="2736900"/>
          </a:xfrm>
          <a:prstGeom prst="rect">
            <a:avLst/>
          </a:prstGeom>
        </p:spPr>
        <p:txBody>
          <a:bodyPr spcFirstLastPara="1" wrap="square" lIns="121900" tIns="121900" rIns="121900" bIns="121900" anchor="b" anchorCtr="0">
            <a:normAutofit/>
          </a:bodyPr>
          <a:lstStyle>
            <a:lvl1pPr lvl="0" algn="ctr" rtl="0">
              <a:spcBef>
                <a:spcPts val="0"/>
              </a:spcBef>
              <a:spcAft>
                <a:spcPts val="0"/>
              </a:spcAft>
              <a:buSzPts val="6900"/>
              <a:buNone/>
              <a:defRPr sz="6900"/>
            </a:lvl1pPr>
            <a:lvl2pPr lvl="1" algn="ctr" rtl="0">
              <a:spcBef>
                <a:spcPts val="0"/>
              </a:spcBef>
              <a:spcAft>
                <a:spcPts val="0"/>
              </a:spcAft>
              <a:buSzPts val="6900"/>
              <a:buNone/>
              <a:defRPr sz="6900"/>
            </a:lvl2pPr>
            <a:lvl3pPr lvl="2" algn="ctr" rtl="0">
              <a:spcBef>
                <a:spcPts val="0"/>
              </a:spcBef>
              <a:spcAft>
                <a:spcPts val="0"/>
              </a:spcAft>
              <a:buSzPts val="6900"/>
              <a:buNone/>
              <a:defRPr sz="6900"/>
            </a:lvl3pPr>
            <a:lvl4pPr lvl="3" algn="ctr" rtl="0">
              <a:spcBef>
                <a:spcPts val="0"/>
              </a:spcBef>
              <a:spcAft>
                <a:spcPts val="0"/>
              </a:spcAft>
              <a:buSzPts val="6900"/>
              <a:buNone/>
              <a:defRPr sz="6900"/>
            </a:lvl4pPr>
            <a:lvl5pPr lvl="4" algn="ctr" rtl="0">
              <a:spcBef>
                <a:spcPts val="0"/>
              </a:spcBef>
              <a:spcAft>
                <a:spcPts val="0"/>
              </a:spcAft>
              <a:buSzPts val="6900"/>
              <a:buNone/>
              <a:defRPr sz="6900"/>
            </a:lvl5pPr>
            <a:lvl6pPr lvl="5" algn="ctr" rtl="0">
              <a:spcBef>
                <a:spcPts val="0"/>
              </a:spcBef>
              <a:spcAft>
                <a:spcPts val="0"/>
              </a:spcAft>
              <a:buSzPts val="6900"/>
              <a:buNone/>
              <a:defRPr sz="6900"/>
            </a:lvl6pPr>
            <a:lvl7pPr lvl="6" algn="ctr" rtl="0">
              <a:spcBef>
                <a:spcPts val="0"/>
              </a:spcBef>
              <a:spcAft>
                <a:spcPts val="0"/>
              </a:spcAft>
              <a:buSzPts val="6900"/>
              <a:buNone/>
              <a:defRPr sz="6900"/>
            </a:lvl7pPr>
            <a:lvl8pPr lvl="7" algn="ctr" rtl="0">
              <a:spcBef>
                <a:spcPts val="0"/>
              </a:spcBef>
              <a:spcAft>
                <a:spcPts val="0"/>
              </a:spcAft>
              <a:buSzPts val="6900"/>
              <a:buNone/>
              <a:defRPr sz="6900"/>
            </a:lvl8pPr>
            <a:lvl9pPr lvl="8" algn="ctr" rtl="0">
              <a:spcBef>
                <a:spcPts val="0"/>
              </a:spcBef>
              <a:spcAft>
                <a:spcPts val="0"/>
              </a:spcAft>
              <a:buSzPts val="6900"/>
              <a:buNone/>
              <a:defRPr sz="6900"/>
            </a:lvl9pPr>
          </a:lstStyle>
          <a:p>
            <a:endParaRPr/>
          </a:p>
        </p:txBody>
      </p:sp>
      <p:sp>
        <p:nvSpPr>
          <p:cNvPr id="53" name="Google Shape;53;p12"/>
          <p:cNvSpPr txBox="1">
            <a:spLocks noGrp="1"/>
          </p:cNvSpPr>
          <p:nvPr>
            <p:ph type="subTitle" idx="1"/>
          </p:nvPr>
        </p:nvSpPr>
        <p:spPr>
          <a:xfrm>
            <a:off x="415600" y="3778833"/>
            <a:ext cx="11360700" cy="1056900"/>
          </a:xfrm>
          <a:prstGeom prst="rect">
            <a:avLst/>
          </a:prstGeom>
        </p:spPr>
        <p:txBody>
          <a:bodyPr spcFirstLastPara="1" wrap="square" lIns="121900" tIns="121900" rIns="121900" bIns="121900" anchor="t" anchorCtr="0">
            <a:normAutofit/>
          </a:bodyPr>
          <a:lstStyle>
            <a:lvl1pPr lvl="0" algn="ctr" rtl="0">
              <a:lnSpc>
                <a:spcPct val="100000"/>
              </a:lnSpc>
              <a:spcBef>
                <a:spcPts val="0"/>
              </a:spcBef>
              <a:spcAft>
                <a:spcPts val="0"/>
              </a:spcAft>
              <a:buSzPts val="3700"/>
              <a:buNone/>
              <a:defRPr sz="3700"/>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sp>
        <p:nvSpPr>
          <p:cNvPr id="54" name="Google Shape;54;p12"/>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70026034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55"/>
        <p:cNvGrpSpPr/>
        <p:nvPr/>
      </p:nvGrpSpPr>
      <p:grpSpPr>
        <a:xfrm>
          <a:off x="0" y="0"/>
          <a:ext cx="0" cy="0"/>
          <a:chOff x="0" y="0"/>
          <a:chExt cx="0" cy="0"/>
        </a:xfrm>
      </p:grpSpPr>
      <p:sp>
        <p:nvSpPr>
          <p:cNvPr id="56" name="Google Shape;56;p13"/>
          <p:cNvSpPr txBox="1">
            <a:spLocks noGrp="1"/>
          </p:cNvSpPr>
          <p:nvPr>
            <p:ph type="title"/>
          </p:nvPr>
        </p:nvSpPr>
        <p:spPr>
          <a:xfrm>
            <a:off x="415600" y="2867800"/>
            <a:ext cx="11360700" cy="1122300"/>
          </a:xfrm>
          <a:prstGeom prst="rect">
            <a:avLst/>
          </a:prstGeom>
        </p:spPr>
        <p:txBody>
          <a:bodyPr spcFirstLastPara="1" wrap="square" lIns="121900" tIns="121900" rIns="121900" bIns="121900" anchor="ctr" anchorCtr="0">
            <a:normAutofit/>
          </a:bodyPr>
          <a:lstStyle>
            <a:lvl1pPr lvl="0" algn="ctr" rtl="0">
              <a:spcBef>
                <a:spcPts val="0"/>
              </a:spcBef>
              <a:spcAft>
                <a:spcPts val="0"/>
              </a:spcAft>
              <a:buSzPts val="4800"/>
              <a:buNone/>
              <a:defRPr sz="48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a:p>
        </p:txBody>
      </p:sp>
      <p:sp>
        <p:nvSpPr>
          <p:cNvPr id="57" name="Google Shape;57;p13"/>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70307292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58"/>
        <p:cNvGrpSpPr/>
        <p:nvPr/>
      </p:nvGrpSpPr>
      <p:grpSpPr>
        <a:xfrm>
          <a:off x="0" y="0"/>
          <a:ext cx="0" cy="0"/>
          <a:chOff x="0" y="0"/>
          <a:chExt cx="0" cy="0"/>
        </a:xfrm>
      </p:grpSpPr>
      <p:sp>
        <p:nvSpPr>
          <p:cNvPr id="59" name="Google Shape;59;p14"/>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rmAutofit/>
          </a:bodyPr>
          <a:lstStyle>
            <a:lvl1pPr lvl="0"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
        <p:nvSpPr>
          <p:cNvPr id="60" name="Google Shape;60;p14"/>
          <p:cNvSpPr txBox="1">
            <a:spLocks noGrp="1"/>
          </p:cNvSpPr>
          <p:nvPr>
            <p:ph type="body" idx="1"/>
          </p:nvPr>
        </p:nvSpPr>
        <p:spPr>
          <a:xfrm>
            <a:off x="415600" y="1536633"/>
            <a:ext cx="11360700" cy="4555200"/>
          </a:xfrm>
          <a:prstGeom prst="rect">
            <a:avLst/>
          </a:prstGeom>
        </p:spPr>
        <p:txBody>
          <a:bodyPr spcFirstLastPara="1" wrap="square" lIns="121900" tIns="121900" rIns="121900" bIns="121900" anchor="t" anchorCtr="0">
            <a:normAutofit/>
          </a:bodyPr>
          <a:lstStyle>
            <a:lvl1pPr marL="457200" lvl="0" indent="-381000" rtl="0">
              <a:spcBef>
                <a:spcPts val="0"/>
              </a:spcBef>
              <a:spcAft>
                <a:spcPts val="0"/>
              </a:spcAft>
              <a:buSzPts val="2400"/>
              <a:buChar char="●"/>
              <a:defRPr/>
            </a:lvl1pPr>
            <a:lvl2pPr marL="914400" lvl="1" indent="-349250" rtl="0">
              <a:spcBef>
                <a:spcPts val="0"/>
              </a:spcBef>
              <a:spcAft>
                <a:spcPts val="0"/>
              </a:spcAft>
              <a:buSzPts val="1900"/>
              <a:buChar char="○"/>
              <a:defRPr/>
            </a:lvl2pPr>
            <a:lvl3pPr marL="1371600" lvl="2" indent="-349250" rtl="0">
              <a:spcBef>
                <a:spcPts val="0"/>
              </a:spcBef>
              <a:spcAft>
                <a:spcPts val="0"/>
              </a:spcAft>
              <a:buSzPts val="1900"/>
              <a:buChar char="■"/>
              <a:defRPr/>
            </a:lvl3pPr>
            <a:lvl4pPr marL="1828800" lvl="3" indent="-349250" rtl="0">
              <a:spcBef>
                <a:spcPts val="0"/>
              </a:spcBef>
              <a:spcAft>
                <a:spcPts val="0"/>
              </a:spcAft>
              <a:buSzPts val="1900"/>
              <a:buChar char="●"/>
              <a:defRPr/>
            </a:lvl4pPr>
            <a:lvl5pPr marL="2286000" lvl="4" indent="-349250" rtl="0">
              <a:spcBef>
                <a:spcPts val="0"/>
              </a:spcBef>
              <a:spcAft>
                <a:spcPts val="0"/>
              </a:spcAft>
              <a:buSzPts val="1900"/>
              <a:buChar char="○"/>
              <a:defRPr/>
            </a:lvl5pPr>
            <a:lvl6pPr marL="2743200" lvl="5" indent="-349250" rtl="0">
              <a:spcBef>
                <a:spcPts val="0"/>
              </a:spcBef>
              <a:spcAft>
                <a:spcPts val="0"/>
              </a:spcAft>
              <a:buSzPts val="1900"/>
              <a:buChar char="■"/>
              <a:defRPr/>
            </a:lvl6pPr>
            <a:lvl7pPr marL="3200400" lvl="6" indent="-349250" rtl="0">
              <a:spcBef>
                <a:spcPts val="0"/>
              </a:spcBef>
              <a:spcAft>
                <a:spcPts val="0"/>
              </a:spcAft>
              <a:buSzPts val="1900"/>
              <a:buChar char="●"/>
              <a:defRPr/>
            </a:lvl7pPr>
            <a:lvl8pPr marL="3657600" lvl="7" indent="-349250" rtl="0">
              <a:spcBef>
                <a:spcPts val="0"/>
              </a:spcBef>
              <a:spcAft>
                <a:spcPts val="0"/>
              </a:spcAft>
              <a:buSzPts val="1900"/>
              <a:buChar char="○"/>
              <a:defRPr/>
            </a:lvl8pPr>
            <a:lvl9pPr marL="4114800" lvl="8" indent="-349250" rtl="0">
              <a:spcBef>
                <a:spcPts val="0"/>
              </a:spcBef>
              <a:spcAft>
                <a:spcPts val="0"/>
              </a:spcAft>
              <a:buSzPts val="1900"/>
              <a:buChar char="■"/>
              <a:defRPr/>
            </a:lvl9pPr>
          </a:lstStyle>
          <a:p>
            <a:endParaRPr/>
          </a:p>
        </p:txBody>
      </p:sp>
      <p:sp>
        <p:nvSpPr>
          <p:cNvPr id="61" name="Google Shape;61;p14"/>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27045369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62"/>
        <p:cNvGrpSpPr/>
        <p:nvPr/>
      </p:nvGrpSpPr>
      <p:grpSpPr>
        <a:xfrm>
          <a:off x="0" y="0"/>
          <a:ext cx="0" cy="0"/>
          <a:chOff x="0" y="0"/>
          <a:chExt cx="0" cy="0"/>
        </a:xfrm>
      </p:grpSpPr>
      <p:sp>
        <p:nvSpPr>
          <p:cNvPr id="63" name="Google Shape;63;p15"/>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rmAutofit/>
          </a:bodyPr>
          <a:lstStyle>
            <a:lvl1pPr lvl="0"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
        <p:nvSpPr>
          <p:cNvPr id="64" name="Google Shape;64;p15"/>
          <p:cNvSpPr txBox="1">
            <a:spLocks noGrp="1"/>
          </p:cNvSpPr>
          <p:nvPr>
            <p:ph type="body" idx="1"/>
          </p:nvPr>
        </p:nvSpPr>
        <p:spPr>
          <a:xfrm>
            <a:off x="415600" y="1536633"/>
            <a:ext cx="5333100" cy="4555200"/>
          </a:xfrm>
          <a:prstGeom prst="rect">
            <a:avLst/>
          </a:prstGeom>
        </p:spPr>
        <p:txBody>
          <a:bodyPr spcFirstLastPara="1" wrap="square" lIns="121900" tIns="121900" rIns="121900" bIns="121900" anchor="t" anchorCtr="0">
            <a:normAutofit/>
          </a:bodyPr>
          <a:lstStyle>
            <a:lvl1pPr marL="457200" lvl="0" indent="-349250" rtl="0">
              <a:spcBef>
                <a:spcPts val="0"/>
              </a:spcBef>
              <a:spcAft>
                <a:spcPts val="0"/>
              </a:spcAft>
              <a:buSzPts val="1900"/>
              <a:buChar char="●"/>
              <a:defRPr sz="19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65" name="Google Shape;65;p15"/>
          <p:cNvSpPr txBox="1">
            <a:spLocks noGrp="1"/>
          </p:cNvSpPr>
          <p:nvPr>
            <p:ph type="body" idx="2"/>
          </p:nvPr>
        </p:nvSpPr>
        <p:spPr>
          <a:xfrm>
            <a:off x="6443200" y="1536633"/>
            <a:ext cx="5333100" cy="4555200"/>
          </a:xfrm>
          <a:prstGeom prst="rect">
            <a:avLst/>
          </a:prstGeom>
        </p:spPr>
        <p:txBody>
          <a:bodyPr spcFirstLastPara="1" wrap="square" lIns="121900" tIns="121900" rIns="121900" bIns="121900" anchor="t" anchorCtr="0">
            <a:normAutofit/>
          </a:bodyPr>
          <a:lstStyle>
            <a:lvl1pPr marL="457200" lvl="0" indent="-349250" rtl="0">
              <a:spcBef>
                <a:spcPts val="0"/>
              </a:spcBef>
              <a:spcAft>
                <a:spcPts val="0"/>
              </a:spcAft>
              <a:buSzPts val="1900"/>
              <a:buChar char="●"/>
              <a:defRPr sz="19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66" name="Google Shape;66;p15"/>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5958044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67"/>
        <p:cNvGrpSpPr/>
        <p:nvPr/>
      </p:nvGrpSpPr>
      <p:grpSpPr>
        <a:xfrm>
          <a:off x="0" y="0"/>
          <a:ext cx="0" cy="0"/>
          <a:chOff x="0" y="0"/>
          <a:chExt cx="0" cy="0"/>
        </a:xfrm>
      </p:grpSpPr>
      <p:sp>
        <p:nvSpPr>
          <p:cNvPr id="68" name="Google Shape;68;p16"/>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rmAutofit/>
          </a:bodyPr>
          <a:lstStyle>
            <a:lvl1pPr lvl="0"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
        <p:nvSpPr>
          <p:cNvPr id="69" name="Google Shape;69;p16"/>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7696579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70"/>
        <p:cNvGrpSpPr/>
        <p:nvPr/>
      </p:nvGrpSpPr>
      <p:grpSpPr>
        <a:xfrm>
          <a:off x="0" y="0"/>
          <a:ext cx="0" cy="0"/>
          <a:chOff x="0" y="0"/>
          <a:chExt cx="0" cy="0"/>
        </a:xfrm>
      </p:grpSpPr>
      <p:sp>
        <p:nvSpPr>
          <p:cNvPr id="71" name="Google Shape;71;p17"/>
          <p:cNvSpPr txBox="1">
            <a:spLocks noGrp="1"/>
          </p:cNvSpPr>
          <p:nvPr>
            <p:ph type="title"/>
          </p:nvPr>
        </p:nvSpPr>
        <p:spPr>
          <a:xfrm>
            <a:off x="415600" y="740800"/>
            <a:ext cx="3744000" cy="1007700"/>
          </a:xfrm>
          <a:prstGeom prst="rect">
            <a:avLst/>
          </a:prstGeom>
        </p:spPr>
        <p:txBody>
          <a:bodyPr spcFirstLastPara="1" wrap="square" lIns="121900" tIns="121900" rIns="121900" bIns="121900" anchor="b" anchorCtr="0">
            <a:normAutofit/>
          </a:bodyPr>
          <a:lstStyle>
            <a:lvl1pPr lvl="0" rtl="0">
              <a:spcBef>
                <a:spcPts val="0"/>
              </a:spcBef>
              <a:spcAft>
                <a:spcPts val="0"/>
              </a:spcAft>
              <a:buSzPts val="3200"/>
              <a:buNone/>
              <a:defRPr sz="3200"/>
            </a:lvl1pPr>
            <a:lvl2pPr lvl="1" rtl="0">
              <a:spcBef>
                <a:spcPts val="0"/>
              </a:spcBef>
              <a:spcAft>
                <a:spcPts val="0"/>
              </a:spcAft>
              <a:buSzPts val="3200"/>
              <a:buNone/>
              <a:defRPr sz="3200"/>
            </a:lvl2pPr>
            <a:lvl3pPr lvl="2" rtl="0">
              <a:spcBef>
                <a:spcPts val="0"/>
              </a:spcBef>
              <a:spcAft>
                <a:spcPts val="0"/>
              </a:spcAft>
              <a:buSzPts val="3200"/>
              <a:buNone/>
              <a:defRPr sz="3200"/>
            </a:lvl3pPr>
            <a:lvl4pPr lvl="3" rtl="0">
              <a:spcBef>
                <a:spcPts val="0"/>
              </a:spcBef>
              <a:spcAft>
                <a:spcPts val="0"/>
              </a:spcAft>
              <a:buSzPts val="3200"/>
              <a:buNone/>
              <a:defRPr sz="3200"/>
            </a:lvl4pPr>
            <a:lvl5pPr lvl="4" rtl="0">
              <a:spcBef>
                <a:spcPts val="0"/>
              </a:spcBef>
              <a:spcAft>
                <a:spcPts val="0"/>
              </a:spcAft>
              <a:buSzPts val="3200"/>
              <a:buNone/>
              <a:defRPr sz="3200"/>
            </a:lvl5pPr>
            <a:lvl6pPr lvl="5" rtl="0">
              <a:spcBef>
                <a:spcPts val="0"/>
              </a:spcBef>
              <a:spcAft>
                <a:spcPts val="0"/>
              </a:spcAft>
              <a:buSzPts val="3200"/>
              <a:buNone/>
              <a:defRPr sz="3200"/>
            </a:lvl6pPr>
            <a:lvl7pPr lvl="6" rtl="0">
              <a:spcBef>
                <a:spcPts val="0"/>
              </a:spcBef>
              <a:spcAft>
                <a:spcPts val="0"/>
              </a:spcAft>
              <a:buSzPts val="3200"/>
              <a:buNone/>
              <a:defRPr sz="3200"/>
            </a:lvl7pPr>
            <a:lvl8pPr lvl="7" rtl="0">
              <a:spcBef>
                <a:spcPts val="0"/>
              </a:spcBef>
              <a:spcAft>
                <a:spcPts val="0"/>
              </a:spcAft>
              <a:buSzPts val="3200"/>
              <a:buNone/>
              <a:defRPr sz="3200"/>
            </a:lvl8pPr>
            <a:lvl9pPr lvl="8" rtl="0">
              <a:spcBef>
                <a:spcPts val="0"/>
              </a:spcBef>
              <a:spcAft>
                <a:spcPts val="0"/>
              </a:spcAft>
              <a:buSzPts val="3200"/>
              <a:buNone/>
              <a:defRPr sz="3200"/>
            </a:lvl9pPr>
          </a:lstStyle>
          <a:p>
            <a:endParaRPr/>
          </a:p>
        </p:txBody>
      </p:sp>
      <p:sp>
        <p:nvSpPr>
          <p:cNvPr id="72" name="Google Shape;72;p17"/>
          <p:cNvSpPr txBox="1">
            <a:spLocks noGrp="1"/>
          </p:cNvSpPr>
          <p:nvPr>
            <p:ph type="body" idx="1"/>
          </p:nvPr>
        </p:nvSpPr>
        <p:spPr>
          <a:xfrm>
            <a:off x="415600" y="1852800"/>
            <a:ext cx="3744000" cy="4239300"/>
          </a:xfrm>
          <a:prstGeom prst="rect">
            <a:avLst/>
          </a:prstGeom>
        </p:spPr>
        <p:txBody>
          <a:bodyPr spcFirstLastPara="1" wrap="square" lIns="121900" tIns="121900" rIns="121900" bIns="121900" anchor="t" anchorCtr="0">
            <a:normAutofit/>
          </a:bodyPr>
          <a:lstStyle>
            <a:lvl1pPr marL="457200" lvl="0" indent="-330200" rtl="0">
              <a:spcBef>
                <a:spcPts val="0"/>
              </a:spcBef>
              <a:spcAft>
                <a:spcPts val="0"/>
              </a:spcAft>
              <a:buSzPts val="1600"/>
              <a:buChar char="●"/>
              <a:defRPr sz="16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73" name="Google Shape;73;p17"/>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51134630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74"/>
        <p:cNvGrpSpPr/>
        <p:nvPr/>
      </p:nvGrpSpPr>
      <p:grpSpPr>
        <a:xfrm>
          <a:off x="0" y="0"/>
          <a:ext cx="0" cy="0"/>
          <a:chOff x="0" y="0"/>
          <a:chExt cx="0" cy="0"/>
        </a:xfrm>
      </p:grpSpPr>
      <p:sp>
        <p:nvSpPr>
          <p:cNvPr id="75" name="Google Shape;75;p18"/>
          <p:cNvSpPr txBox="1">
            <a:spLocks noGrp="1"/>
          </p:cNvSpPr>
          <p:nvPr>
            <p:ph type="title"/>
          </p:nvPr>
        </p:nvSpPr>
        <p:spPr>
          <a:xfrm>
            <a:off x="653667" y="600200"/>
            <a:ext cx="8490300" cy="5454300"/>
          </a:xfrm>
          <a:prstGeom prst="rect">
            <a:avLst/>
          </a:prstGeom>
        </p:spPr>
        <p:txBody>
          <a:bodyPr spcFirstLastPara="1" wrap="square" lIns="121900" tIns="121900" rIns="121900" bIns="121900" anchor="ctr" anchorCtr="0">
            <a:normAutofit/>
          </a:bodyPr>
          <a:lstStyle>
            <a:lvl1pPr lvl="0" rtl="0">
              <a:spcBef>
                <a:spcPts val="0"/>
              </a:spcBef>
              <a:spcAft>
                <a:spcPts val="0"/>
              </a:spcAft>
              <a:buSzPts val="6400"/>
              <a:buNone/>
              <a:defRPr sz="6400"/>
            </a:lvl1pPr>
            <a:lvl2pPr lvl="1" rtl="0">
              <a:spcBef>
                <a:spcPts val="0"/>
              </a:spcBef>
              <a:spcAft>
                <a:spcPts val="0"/>
              </a:spcAft>
              <a:buSzPts val="6400"/>
              <a:buNone/>
              <a:defRPr sz="6400"/>
            </a:lvl2pPr>
            <a:lvl3pPr lvl="2" rtl="0">
              <a:spcBef>
                <a:spcPts val="0"/>
              </a:spcBef>
              <a:spcAft>
                <a:spcPts val="0"/>
              </a:spcAft>
              <a:buSzPts val="6400"/>
              <a:buNone/>
              <a:defRPr sz="6400"/>
            </a:lvl3pPr>
            <a:lvl4pPr lvl="3" rtl="0">
              <a:spcBef>
                <a:spcPts val="0"/>
              </a:spcBef>
              <a:spcAft>
                <a:spcPts val="0"/>
              </a:spcAft>
              <a:buSzPts val="6400"/>
              <a:buNone/>
              <a:defRPr sz="6400"/>
            </a:lvl4pPr>
            <a:lvl5pPr lvl="4" rtl="0">
              <a:spcBef>
                <a:spcPts val="0"/>
              </a:spcBef>
              <a:spcAft>
                <a:spcPts val="0"/>
              </a:spcAft>
              <a:buSzPts val="6400"/>
              <a:buNone/>
              <a:defRPr sz="6400"/>
            </a:lvl5pPr>
            <a:lvl6pPr lvl="5" rtl="0">
              <a:spcBef>
                <a:spcPts val="0"/>
              </a:spcBef>
              <a:spcAft>
                <a:spcPts val="0"/>
              </a:spcAft>
              <a:buSzPts val="6400"/>
              <a:buNone/>
              <a:defRPr sz="6400"/>
            </a:lvl6pPr>
            <a:lvl7pPr lvl="6" rtl="0">
              <a:spcBef>
                <a:spcPts val="0"/>
              </a:spcBef>
              <a:spcAft>
                <a:spcPts val="0"/>
              </a:spcAft>
              <a:buSzPts val="6400"/>
              <a:buNone/>
              <a:defRPr sz="6400"/>
            </a:lvl7pPr>
            <a:lvl8pPr lvl="7" rtl="0">
              <a:spcBef>
                <a:spcPts val="0"/>
              </a:spcBef>
              <a:spcAft>
                <a:spcPts val="0"/>
              </a:spcAft>
              <a:buSzPts val="6400"/>
              <a:buNone/>
              <a:defRPr sz="6400"/>
            </a:lvl8pPr>
            <a:lvl9pPr lvl="8" rtl="0">
              <a:spcBef>
                <a:spcPts val="0"/>
              </a:spcBef>
              <a:spcAft>
                <a:spcPts val="0"/>
              </a:spcAft>
              <a:buSzPts val="6400"/>
              <a:buNone/>
              <a:defRPr sz="6400"/>
            </a:lvl9pPr>
          </a:lstStyle>
          <a:p>
            <a:endParaRPr/>
          </a:p>
        </p:txBody>
      </p:sp>
      <p:sp>
        <p:nvSpPr>
          <p:cNvPr id="76" name="Google Shape;76;p18"/>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2420107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0.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1.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62.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2.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10" Type="http://schemas.openxmlformats.org/officeDocument/2006/relationships/slideLayout" Target="../slideLayouts/slideLayout33.xml"/><Relationship Id="rId19" Type="http://schemas.openxmlformats.org/officeDocument/2006/relationships/image" Target="../media/image1.jpeg"/><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4.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5.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18" Type="http://schemas.openxmlformats.org/officeDocument/2006/relationships/slideLayout" Target="../slideLayouts/slideLayout80.xml"/><Relationship Id="rId3" Type="http://schemas.openxmlformats.org/officeDocument/2006/relationships/slideLayout" Target="../slideLayouts/slideLayout65.xml"/><Relationship Id="rId21" Type="http://schemas.openxmlformats.org/officeDocument/2006/relationships/slideLayout" Target="../slideLayouts/slideLayout83.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17" Type="http://schemas.openxmlformats.org/officeDocument/2006/relationships/slideLayout" Target="../slideLayouts/slideLayout79.xml"/><Relationship Id="rId2" Type="http://schemas.openxmlformats.org/officeDocument/2006/relationships/slideLayout" Target="../slideLayouts/slideLayout64.xml"/><Relationship Id="rId16" Type="http://schemas.openxmlformats.org/officeDocument/2006/relationships/slideLayout" Target="../slideLayouts/slideLayout78.xml"/><Relationship Id="rId20" Type="http://schemas.openxmlformats.org/officeDocument/2006/relationships/slideLayout" Target="../slideLayouts/slideLayout82.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5" Type="http://schemas.openxmlformats.org/officeDocument/2006/relationships/slideLayout" Target="../slideLayouts/slideLayout77.xml"/><Relationship Id="rId10" Type="http://schemas.openxmlformats.org/officeDocument/2006/relationships/slideLayout" Target="../slideLayouts/slideLayout72.xml"/><Relationship Id="rId19" Type="http://schemas.openxmlformats.org/officeDocument/2006/relationships/slideLayout" Target="../slideLayouts/slideLayout81.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 Id="rId22"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1.xml"/><Relationship Id="rId3" Type="http://schemas.openxmlformats.org/officeDocument/2006/relationships/slideLayout" Target="../slideLayouts/slideLayout86.xml"/><Relationship Id="rId7" Type="http://schemas.openxmlformats.org/officeDocument/2006/relationships/slideLayout" Target="../slideLayouts/slideLayout90.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image" Target="../media/image2.png"/><Relationship Id="rId5" Type="http://schemas.openxmlformats.org/officeDocument/2006/relationships/slideLayout" Target="../slideLayouts/slideLayout88.xml"/><Relationship Id="rId10" Type="http://schemas.openxmlformats.org/officeDocument/2006/relationships/theme" Target="../theme/theme7.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slideLayout" Target="../slideLayouts/slideLayout105.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slideLayout" Target="../slideLayouts/slideLayout104.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3.xml"/><Relationship Id="rId13" Type="http://schemas.openxmlformats.org/officeDocument/2006/relationships/slideLayout" Target="../slideLayouts/slideLayout118.xml"/><Relationship Id="rId18" Type="http://schemas.openxmlformats.org/officeDocument/2006/relationships/slideLayout" Target="../slideLayouts/slideLayout123.xml"/><Relationship Id="rId26" Type="http://schemas.openxmlformats.org/officeDocument/2006/relationships/slideLayout" Target="../slideLayouts/slideLayout131.xml"/><Relationship Id="rId3" Type="http://schemas.openxmlformats.org/officeDocument/2006/relationships/slideLayout" Target="../slideLayouts/slideLayout108.xml"/><Relationship Id="rId21" Type="http://schemas.openxmlformats.org/officeDocument/2006/relationships/slideLayout" Target="../slideLayouts/slideLayout126.xml"/><Relationship Id="rId7" Type="http://schemas.openxmlformats.org/officeDocument/2006/relationships/slideLayout" Target="../slideLayouts/slideLayout112.xml"/><Relationship Id="rId12" Type="http://schemas.openxmlformats.org/officeDocument/2006/relationships/slideLayout" Target="../slideLayouts/slideLayout117.xml"/><Relationship Id="rId17" Type="http://schemas.openxmlformats.org/officeDocument/2006/relationships/slideLayout" Target="../slideLayouts/slideLayout122.xml"/><Relationship Id="rId25" Type="http://schemas.openxmlformats.org/officeDocument/2006/relationships/slideLayout" Target="../slideLayouts/slideLayout130.xml"/><Relationship Id="rId2" Type="http://schemas.openxmlformats.org/officeDocument/2006/relationships/slideLayout" Target="../slideLayouts/slideLayout107.xml"/><Relationship Id="rId16" Type="http://schemas.openxmlformats.org/officeDocument/2006/relationships/slideLayout" Target="../slideLayouts/slideLayout121.xml"/><Relationship Id="rId20" Type="http://schemas.openxmlformats.org/officeDocument/2006/relationships/slideLayout" Target="../slideLayouts/slideLayout125.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24" Type="http://schemas.openxmlformats.org/officeDocument/2006/relationships/slideLayout" Target="../slideLayouts/slideLayout129.xml"/><Relationship Id="rId5" Type="http://schemas.openxmlformats.org/officeDocument/2006/relationships/slideLayout" Target="../slideLayouts/slideLayout110.xml"/><Relationship Id="rId15" Type="http://schemas.openxmlformats.org/officeDocument/2006/relationships/slideLayout" Target="../slideLayouts/slideLayout120.xml"/><Relationship Id="rId23" Type="http://schemas.openxmlformats.org/officeDocument/2006/relationships/slideLayout" Target="../slideLayouts/slideLayout128.xml"/><Relationship Id="rId28" Type="http://schemas.openxmlformats.org/officeDocument/2006/relationships/theme" Target="../theme/theme9.xml"/><Relationship Id="rId10" Type="http://schemas.openxmlformats.org/officeDocument/2006/relationships/slideLayout" Target="../slideLayouts/slideLayout115.xml"/><Relationship Id="rId19" Type="http://schemas.openxmlformats.org/officeDocument/2006/relationships/slideLayout" Target="../slideLayouts/slideLayout124.xml"/><Relationship Id="rId4" Type="http://schemas.openxmlformats.org/officeDocument/2006/relationships/slideLayout" Target="../slideLayouts/slideLayout109.xml"/><Relationship Id="rId9" Type="http://schemas.openxmlformats.org/officeDocument/2006/relationships/slideLayout" Target="../slideLayouts/slideLayout114.xml"/><Relationship Id="rId14" Type="http://schemas.openxmlformats.org/officeDocument/2006/relationships/slideLayout" Target="../slideLayouts/slideLayout119.xml"/><Relationship Id="rId22" Type="http://schemas.openxmlformats.org/officeDocument/2006/relationships/slideLayout" Target="../slideLayouts/slideLayout127.xml"/><Relationship Id="rId27" Type="http://schemas.openxmlformats.org/officeDocument/2006/relationships/slideLayout" Target="../slideLayouts/slideLayout1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8131298-C25B-F6EB-BC5C-166A3F6255F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ECC8A09-5C93-9CD6-D8E8-A663A05185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84576A-BD6F-B7A9-8A27-6EA9851B521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F136476-E71B-4F68-B430-FB90A4F8DB30}" type="datetimeFigureOut">
              <a:rPr lang="en-US" smtClean="0"/>
              <a:t>3/6/2024</a:t>
            </a:fld>
            <a:endParaRPr lang="en-US"/>
          </a:p>
        </p:txBody>
      </p:sp>
      <p:sp>
        <p:nvSpPr>
          <p:cNvPr id="5" name="Footer Placeholder 4">
            <a:extLst>
              <a:ext uri="{FF2B5EF4-FFF2-40B4-BE49-F238E27FC236}">
                <a16:creationId xmlns:a16="http://schemas.microsoft.com/office/drawing/2014/main" id="{4B4821AE-9B16-E01B-4425-86A0249C830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A022EF8C-FF15-C185-206A-7F94FD2CE51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D85B884-94C6-4518-A4F8-9593D7D776ED}" type="slidenum">
              <a:rPr lang="en-US" smtClean="0"/>
              <a:t>‹#›</a:t>
            </a:fld>
            <a:endParaRPr lang="en-US"/>
          </a:p>
        </p:txBody>
      </p:sp>
    </p:spTree>
    <p:extLst>
      <p:ext uri="{BB962C8B-B14F-4D97-AF65-F5344CB8AC3E}">
        <p14:creationId xmlns:p14="http://schemas.microsoft.com/office/powerpoint/2010/main" val="30725621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82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1pPr>
            <a:lvl2pPr lvl="1">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2pPr>
            <a:lvl3pPr lvl="2">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3pPr>
            <a:lvl4pPr lvl="3">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4pPr>
            <a:lvl5pPr lvl="4">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5pPr>
            <a:lvl6pPr lvl="5">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6pPr>
            <a:lvl7pPr lvl="6">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7pPr>
            <a:lvl8pPr lvl="7">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8pPr>
            <a:lvl9pPr lvl="8">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accent3"/>
              </a:buClr>
              <a:buSzPts val="1800"/>
              <a:buFont typeface="Average"/>
              <a:buChar char="●"/>
              <a:defRPr sz="1800">
                <a:solidFill>
                  <a:schemeClr val="accent3"/>
                </a:solidFill>
                <a:latin typeface="Average"/>
                <a:ea typeface="Average"/>
                <a:cs typeface="Average"/>
                <a:sym typeface="Average"/>
              </a:defRPr>
            </a:lvl1pPr>
            <a:lvl2pPr marL="914400" lvl="1" indent="-3175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2pPr>
            <a:lvl3pPr marL="1371600" lvl="2" indent="-3175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3pPr>
            <a:lvl4pPr marL="1828800" lvl="3" indent="-3175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4pPr>
            <a:lvl5pPr marL="2286000" lvl="4" indent="-3175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5pPr>
            <a:lvl6pPr marL="2743200" lvl="5" indent="-3175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6pPr>
            <a:lvl7pPr marL="3200400" lvl="6" indent="-3175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7pPr>
            <a:lvl8pPr marL="3657600" lvl="7" indent="-3175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8pPr>
            <a:lvl9pPr marL="4114800" lvl="8" indent="-3175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9pPr>
          </a:lstStyle>
          <a:p>
            <a:endParaRPr/>
          </a:p>
        </p:txBody>
      </p:sp>
      <p:sp>
        <p:nvSpPr>
          <p:cNvPr id="8" name="Google Shape;8;p1"/>
          <p:cNvSpPr txBox="1">
            <a:spLocks noGrp="1"/>
          </p:cNvSpPr>
          <p:nvPr>
            <p:ph type="sldNum" idx="12"/>
          </p:nvPr>
        </p:nvSpPr>
        <p:spPr>
          <a:xfrm>
            <a:off x="11320333" y="6241345"/>
            <a:ext cx="731600" cy="524800"/>
          </a:xfrm>
          <a:prstGeom prst="rect">
            <a:avLst/>
          </a:prstGeom>
          <a:noFill/>
          <a:ln>
            <a:noFill/>
          </a:ln>
        </p:spPr>
        <p:txBody>
          <a:bodyPr spcFirstLastPara="1" wrap="square" lIns="91425" tIns="91425" rIns="91425" bIns="91425" anchor="ctr" anchorCtr="0">
            <a:normAutofit/>
          </a:bodyPr>
          <a:lstStyle>
            <a:lvl1pPr lvl="0" algn="r">
              <a:buNone/>
              <a:defRPr sz="1333">
                <a:solidFill>
                  <a:schemeClr val="accent3"/>
                </a:solidFill>
                <a:latin typeface="Average"/>
                <a:ea typeface="Average"/>
                <a:cs typeface="Average"/>
                <a:sym typeface="Average"/>
              </a:defRPr>
            </a:lvl1pPr>
            <a:lvl2pPr lvl="1" algn="r">
              <a:buNone/>
              <a:defRPr sz="1333">
                <a:solidFill>
                  <a:schemeClr val="accent3"/>
                </a:solidFill>
                <a:latin typeface="Average"/>
                <a:ea typeface="Average"/>
                <a:cs typeface="Average"/>
                <a:sym typeface="Average"/>
              </a:defRPr>
            </a:lvl2pPr>
            <a:lvl3pPr lvl="2" algn="r">
              <a:buNone/>
              <a:defRPr sz="1333">
                <a:solidFill>
                  <a:schemeClr val="accent3"/>
                </a:solidFill>
                <a:latin typeface="Average"/>
                <a:ea typeface="Average"/>
                <a:cs typeface="Average"/>
                <a:sym typeface="Average"/>
              </a:defRPr>
            </a:lvl3pPr>
            <a:lvl4pPr lvl="3" algn="r">
              <a:buNone/>
              <a:defRPr sz="1333">
                <a:solidFill>
                  <a:schemeClr val="accent3"/>
                </a:solidFill>
                <a:latin typeface="Average"/>
                <a:ea typeface="Average"/>
                <a:cs typeface="Average"/>
                <a:sym typeface="Average"/>
              </a:defRPr>
            </a:lvl4pPr>
            <a:lvl5pPr lvl="4" algn="r">
              <a:buNone/>
              <a:defRPr sz="1333">
                <a:solidFill>
                  <a:schemeClr val="accent3"/>
                </a:solidFill>
                <a:latin typeface="Average"/>
                <a:ea typeface="Average"/>
                <a:cs typeface="Average"/>
                <a:sym typeface="Average"/>
              </a:defRPr>
            </a:lvl5pPr>
            <a:lvl6pPr lvl="5" algn="r">
              <a:buNone/>
              <a:defRPr sz="1333">
                <a:solidFill>
                  <a:schemeClr val="accent3"/>
                </a:solidFill>
                <a:latin typeface="Average"/>
                <a:ea typeface="Average"/>
                <a:cs typeface="Average"/>
                <a:sym typeface="Average"/>
              </a:defRPr>
            </a:lvl6pPr>
            <a:lvl7pPr lvl="6" algn="r">
              <a:buNone/>
              <a:defRPr sz="1333">
                <a:solidFill>
                  <a:schemeClr val="accent3"/>
                </a:solidFill>
                <a:latin typeface="Average"/>
                <a:ea typeface="Average"/>
                <a:cs typeface="Average"/>
                <a:sym typeface="Average"/>
              </a:defRPr>
            </a:lvl7pPr>
            <a:lvl8pPr lvl="7" algn="r">
              <a:buNone/>
              <a:defRPr sz="1333">
                <a:solidFill>
                  <a:schemeClr val="accent3"/>
                </a:solidFill>
                <a:latin typeface="Average"/>
                <a:ea typeface="Average"/>
                <a:cs typeface="Average"/>
                <a:sym typeface="Average"/>
              </a:defRPr>
            </a:lvl8pPr>
            <a:lvl9pPr lvl="8" algn="r">
              <a:buNone/>
              <a:defRPr sz="1333">
                <a:solidFill>
                  <a:schemeClr val="accent3"/>
                </a:solidFill>
                <a:latin typeface="Average"/>
                <a:ea typeface="Average"/>
                <a:cs typeface="Average"/>
                <a:sym typeface="Averag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928848316"/>
      </p:ext>
    </p:extLst>
  </p:cSld>
  <p:clrMap bg1="lt1" tx1="dk1" bg2="dk2" tx2="lt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1pPr>
            <a:lvl2pPr lvl="1">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2pPr>
            <a:lvl3pPr lvl="2">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3pPr>
            <a:lvl4pPr lvl="3">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4pPr>
            <a:lvl5pPr lvl="4">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5pPr>
            <a:lvl6pPr lvl="5">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6pPr>
            <a:lvl7pPr lvl="6">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7pPr>
            <a:lvl8pPr lvl="7">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8pPr>
            <a:lvl9pPr lvl="8">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11150">
              <a:lnSpc>
                <a:spcPct val="115000"/>
              </a:lnSpc>
              <a:spcBef>
                <a:spcPts val="0"/>
              </a:spcBef>
              <a:spcAft>
                <a:spcPts val="0"/>
              </a:spcAft>
              <a:buClr>
                <a:schemeClr val="dk2"/>
              </a:buClr>
              <a:buSzPts val="1300"/>
              <a:buFont typeface="Roboto"/>
              <a:buChar char="●"/>
              <a:defRPr sz="1300">
                <a:solidFill>
                  <a:schemeClr val="dk2"/>
                </a:solidFill>
                <a:latin typeface="Roboto"/>
                <a:ea typeface="Roboto"/>
                <a:cs typeface="Roboto"/>
                <a:sym typeface="Roboto"/>
              </a:defRPr>
            </a:lvl1pPr>
            <a:lvl2pPr marL="914400" lvl="1"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2pPr>
            <a:lvl3pPr marL="1371600" lvl="2"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3pPr>
            <a:lvl4pPr marL="1828800" lvl="3"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4pPr>
            <a:lvl5pPr marL="2286000" lvl="4"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5pPr>
            <a:lvl6pPr marL="2743200" lvl="5"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6pPr>
            <a:lvl7pPr marL="3200400" lvl="6"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7pPr>
            <a:lvl8pPr marL="3657600" lvl="7"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8pPr>
            <a:lvl9pPr marL="4114800" lvl="8"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lvl="0" algn="r">
              <a:buNone/>
              <a:defRPr sz="1333">
                <a:solidFill>
                  <a:schemeClr val="dk2"/>
                </a:solidFill>
                <a:latin typeface="Roboto"/>
                <a:ea typeface="Roboto"/>
                <a:cs typeface="Roboto"/>
                <a:sym typeface="Roboto"/>
              </a:defRPr>
            </a:lvl1pPr>
            <a:lvl2pPr lvl="1" algn="r">
              <a:buNone/>
              <a:defRPr sz="1333">
                <a:solidFill>
                  <a:schemeClr val="dk2"/>
                </a:solidFill>
                <a:latin typeface="Roboto"/>
                <a:ea typeface="Roboto"/>
                <a:cs typeface="Roboto"/>
                <a:sym typeface="Roboto"/>
              </a:defRPr>
            </a:lvl2pPr>
            <a:lvl3pPr lvl="2" algn="r">
              <a:buNone/>
              <a:defRPr sz="1333">
                <a:solidFill>
                  <a:schemeClr val="dk2"/>
                </a:solidFill>
                <a:latin typeface="Roboto"/>
                <a:ea typeface="Roboto"/>
                <a:cs typeface="Roboto"/>
                <a:sym typeface="Roboto"/>
              </a:defRPr>
            </a:lvl3pPr>
            <a:lvl4pPr lvl="3" algn="r">
              <a:buNone/>
              <a:defRPr sz="1333">
                <a:solidFill>
                  <a:schemeClr val="dk2"/>
                </a:solidFill>
                <a:latin typeface="Roboto"/>
                <a:ea typeface="Roboto"/>
                <a:cs typeface="Roboto"/>
                <a:sym typeface="Roboto"/>
              </a:defRPr>
            </a:lvl4pPr>
            <a:lvl5pPr lvl="4" algn="r">
              <a:buNone/>
              <a:defRPr sz="1333">
                <a:solidFill>
                  <a:schemeClr val="dk2"/>
                </a:solidFill>
                <a:latin typeface="Roboto"/>
                <a:ea typeface="Roboto"/>
                <a:cs typeface="Roboto"/>
                <a:sym typeface="Roboto"/>
              </a:defRPr>
            </a:lvl5pPr>
            <a:lvl6pPr lvl="5" algn="r">
              <a:buNone/>
              <a:defRPr sz="1333">
                <a:solidFill>
                  <a:schemeClr val="dk2"/>
                </a:solidFill>
                <a:latin typeface="Roboto"/>
                <a:ea typeface="Roboto"/>
                <a:cs typeface="Roboto"/>
                <a:sym typeface="Roboto"/>
              </a:defRPr>
            </a:lvl6pPr>
            <a:lvl7pPr lvl="6" algn="r">
              <a:buNone/>
              <a:defRPr sz="1333">
                <a:solidFill>
                  <a:schemeClr val="dk2"/>
                </a:solidFill>
                <a:latin typeface="Roboto"/>
                <a:ea typeface="Roboto"/>
                <a:cs typeface="Roboto"/>
                <a:sym typeface="Roboto"/>
              </a:defRPr>
            </a:lvl7pPr>
            <a:lvl8pPr lvl="7" algn="r">
              <a:buNone/>
              <a:defRPr sz="1333">
                <a:solidFill>
                  <a:schemeClr val="dk2"/>
                </a:solidFill>
                <a:latin typeface="Roboto"/>
                <a:ea typeface="Roboto"/>
                <a:cs typeface="Roboto"/>
                <a:sym typeface="Roboto"/>
              </a:defRPr>
            </a:lvl8pPr>
            <a:lvl9pPr lvl="8" algn="r">
              <a:buNone/>
              <a:defRPr sz="1333">
                <a:solidFill>
                  <a:schemeClr val="dk2"/>
                </a:solidFill>
                <a:latin typeface="Roboto"/>
                <a:ea typeface="Roboto"/>
                <a:cs typeface="Roboto"/>
                <a:sym typeface="Roboto"/>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212974177"/>
      </p:ext>
    </p:extLst>
  </p:cSld>
  <p:clrMap bg1="lt1" tx1="dk1" bg2="dk2" tx2="lt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9769800" y="6356350"/>
            <a:ext cx="12102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980000" y="6356350"/>
            <a:ext cx="373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740919-C1D8-431E-88D2-36A802D45661}" type="slidenum">
              <a:rPr lang="en-US" smtClean="0"/>
              <a:t>‹#›</a:t>
            </a:fld>
            <a:endParaRPr lang="en-US"/>
          </a:p>
        </p:txBody>
      </p:sp>
    </p:spTree>
    <p:extLst>
      <p:ext uri="{BB962C8B-B14F-4D97-AF65-F5344CB8AC3E}">
        <p14:creationId xmlns:p14="http://schemas.microsoft.com/office/powerpoint/2010/main" val="809174476"/>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EBB2BAF-1DAA-14BB-DCF0-CE32459DDD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0917459-038E-34DE-66D9-C5EF472582E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B7AE8D-3076-746B-35C9-EC652CE40C1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CE9234B-F7C5-4CFB-80DC-F49F453409C7}" type="datetime1">
              <a:rPr lang="en-US" smtClean="0"/>
              <a:t>3/6/2024</a:t>
            </a:fld>
            <a:endParaRPr lang="en-US"/>
          </a:p>
        </p:txBody>
      </p:sp>
      <p:sp>
        <p:nvSpPr>
          <p:cNvPr id="5" name="Footer Placeholder 4">
            <a:extLst>
              <a:ext uri="{FF2B5EF4-FFF2-40B4-BE49-F238E27FC236}">
                <a16:creationId xmlns:a16="http://schemas.microsoft.com/office/drawing/2014/main" id="{6415AC93-27DB-1D2F-AFC5-3497DBFA101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r>
              <a:rPr lang="en-US"/>
              <a:t>Nuclear Security after the Russian Invasion of Ukraine</a:t>
            </a:r>
          </a:p>
        </p:txBody>
      </p:sp>
      <p:sp>
        <p:nvSpPr>
          <p:cNvPr id="6" name="Slide Number Placeholder 5">
            <a:extLst>
              <a:ext uri="{FF2B5EF4-FFF2-40B4-BE49-F238E27FC236}">
                <a16:creationId xmlns:a16="http://schemas.microsoft.com/office/drawing/2014/main" id="{2AB963D1-B387-07AD-DFDF-7A2F8367479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FA78BF8-A844-4452-9C15-B3E2A621EC1D}" type="slidenum">
              <a:rPr lang="en-US" smtClean="0"/>
              <a:t>‹#›</a:t>
            </a:fld>
            <a:endParaRPr lang="en-US"/>
          </a:p>
        </p:txBody>
      </p:sp>
    </p:spTree>
    <p:extLst>
      <p:ext uri="{BB962C8B-B14F-4D97-AF65-F5344CB8AC3E}">
        <p14:creationId xmlns:p14="http://schemas.microsoft.com/office/powerpoint/2010/main" val="18510779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9" name="Group 8"/>
          <p:cNvGrpSpPr/>
          <p:nvPr/>
        </p:nvGrpSpPr>
        <p:grpSpPr>
          <a:xfrm>
            <a:off x="0" y="-2373"/>
            <a:ext cx="12192000" cy="6867027"/>
            <a:chOff x="0" y="-2373"/>
            <a:chExt cx="12192000" cy="6867027"/>
          </a:xfrm>
        </p:grpSpPr>
        <p:sp>
          <p:nvSpPr>
            <p:cNvPr id="26" name="Rectangle 25"/>
            <p:cNvSpPr/>
            <p:nvPr/>
          </p:nvSpPr>
          <p:spPr>
            <a:xfrm>
              <a:off x="0" y="0"/>
              <a:ext cx="12192000" cy="6858000"/>
            </a:xfrm>
            <a:prstGeom prst="rect">
              <a:avLst/>
            </a:prstGeom>
            <a:blipFill>
              <a:blip r:embed="rId19">
                <a:duotone>
                  <a:schemeClr val="dk2">
                    <a:shade val="62000"/>
                    <a:hueMod val="108000"/>
                    <a:satMod val="164000"/>
                    <a:lumMod val="69000"/>
                  </a:schemeClr>
                  <a:schemeClr val="dk2">
                    <a:tint val="96000"/>
                    <a:hueMod val="90000"/>
                    <a:satMod val="130000"/>
                    <a:lumMod val="134000"/>
                  </a:schemeClr>
                </a:duotone>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0"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2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3" y="973668"/>
            <a:ext cx="8761413" cy="706964"/>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154955" y="2603500"/>
            <a:ext cx="8761412" cy="34163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650938" y="6394061"/>
            <a:ext cx="990599" cy="304799"/>
          </a:xfrm>
          <a:prstGeom prst="rect">
            <a:avLst/>
          </a:prstGeom>
        </p:spPr>
        <p:txBody>
          <a:bodyPr vert="horz" lIns="91440" tIns="45720" rIns="91440" bIns="45720" rtlCol="0" anchor="t"/>
          <a:lstStyle>
            <a:lvl1pPr algn="r">
              <a:defRPr sz="1000" b="1" i="0">
                <a:solidFill>
                  <a:schemeClr val="accent1"/>
                </a:solidFill>
              </a:defRPr>
            </a:lvl1pPr>
          </a:lstStyle>
          <a:p>
            <a:fld id="{FCE9234B-F7C5-4CFB-80DC-F49F453409C7}" type="datetime1">
              <a:rPr lang="en-US" smtClean="0"/>
              <a:t>3/6/2024</a:t>
            </a:fld>
            <a:endParaRPr lang="en-US"/>
          </a:p>
        </p:txBody>
      </p:sp>
      <p:sp>
        <p:nvSpPr>
          <p:cNvPr id="5" name="Footer Placeholder 4"/>
          <p:cNvSpPr>
            <a:spLocks noGrp="1"/>
          </p:cNvSpPr>
          <p:nvPr>
            <p:ph type="ftr" sz="quarter" idx="3"/>
          </p:nvPr>
        </p:nvSpPr>
        <p:spPr>
          <a:xfrm>
            <a:off x="528358" y="6391838"/>
            <a:ext cx="3859795" cy="304801"/>
          </a:xfrm>
          <a:prstGeom prst="rect">
            <a:avLst/>
          </a:prstGeom>
        </p:spPr>
        <p:txBody>
          <a:bodyPr vert="horz" lIns="91440" tIns="45720" rIns="91440" bIns="45720" rtlCol="0" anchor="b"/>
          <a:lstStyle>
            <a:lvl1pPr algn="l">
              <a:defRPr sz="1000" b="1" i="0">
                <a:solidFill>
                  <a:schemeClr val="accent1"/>
                </a:solidFill>
                <a:latin typeface="+mn-lt"/>
              </a:defRPr>
            </a:lvl1pPr>
          </a:lstStyle>
          <a:p>
            <a:r>
              <a:rPr lang="en-US"/>
              <a:t>Nuclear Security after the Russian Invasion of Ukraine</a:t>
            </a:r>
          </a:p>
        </p:txBody>
      </p:sp>
      <p:sp>
        <p:nvSpPr>
          <p:cNvPr id="22" name="Rectangle 2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bg1"/>
                </a:solidFill>
                <a:latin typeface="+mn-lt"/>
              </a:defRPr>
            </a:lvl1pPr>
          </a:lstStyle>
          <a:p>
            <a:fld id="{5FA78BF8-A844-4452-9C15-B3E2A621EC1D}" type="slidenum">
              <a:rPr lang="en-US" smtClean="0"/>
              <a:t>‹#›</a:t>
            </a:fld>
            <a:endParaRPr lang="en-US"/>
          </a:p>
        </p:txBody>
      </p:sp>
    </p:spTree>
    <p:extLst>
      <p:ext uri="{BB962C8B-B14F-4D97-AF65-F5344CB8AC3E}">
        <p14:creationId xmlns:p14="http://schemas.microsoft.com/office/powerpoint/2010/main" val="209623753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p:hf hdr="0"/>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1749C77-AA3A-4DA0-9E20-32FCD2B8BD5F}"/>
              </a:ext>
            </a:extLst>
          </p:cNvPr>
          <p:cNvSpPr>
            <a:spLocks noGrp="1"/>
          </p:cNvSpPr>
          <p:nvPr>
            <p:ph type="title"/>
          </p:nvPr>
        </p:nvSpPr>
        <p:spPr>
          <a:xfrm>
            <a:off x="540000" y="540000"/>
            <a:ext cx="11101135" cy="18095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98DC81A-9B5E-4A92-AA7B-3D750F95F434}"/>
              </a:ext>
            </a:extLst>
          </p:cNvPr>
          <p:cNvSpPr>
            <a:spLocks noGrp="1"/>
          </p:cNvSpPr>
          <p:nvPr>
            <p:ph type="body" idx="1"/>
          </p:nvPr>
        </p:nvSpPr>
        <p:spPr>
          <a:xfrm>
            <a:off x="540000" y="2528887"/>
            <a:ext cx="11101136" cy="377983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604B8083-48FB-4D6A-B77A-262FE3E23D6C}"/>
              </a:ext>
            </a:extLst>
          </p:cNvPr>
          <p:cNvSpPr>
            <a:spLocks noGrp="1"/>
          </p:cNvSpPr>
          <p:nvPr>
            <p:ph type="ftr" sz="quarter" idx="3"/>
          </p:nvPr>
        </p:nvSpPr>
        <p:spPr>
          <a:xfrm>
            <a:off x="540000" y="6314400"/>
            <a:ext cx="7350795" cy="365125"/>
          </a:xfrm>
          <a:prstGeom prst="rect">
            <a:avLst/>
          </a:prstGeom>
        </p:spPr>
        <p:txBody>
          <a:bodyPr vert="horz" lIns="91440" tIns="45720" rIns="91440" bIns="45720" rtlCol="0" anchor="ctr"/>
          <a:lstStyle>
            <a:lvl1pPr algn="l">
              <a:defRPr sz="1000" spc="100" baseline="0">
                <a:solidFill>
                  <a:schemeClr val="tx1"/>
                </a:solidFill>
              </a:defRPr>
            </a:lvl1pPr>
          </a:lstStyle>
          <a:p>
            <a:endParaRPr lang="en-US" sz="1000" dirty="0"/>
          </a:p>
        </p:txBody>
      </p:sp>
      <p:sp>
        <p:nvSpPr>
          <p:cNvPr id="4" name="Date Placeholder 3">
            <a:extLst>
              <a:ext uri="{FF2B5EF4-FFF2-40B4-BE49-F238E27FC236}">
                <a16:creationId xmlns:a16="http://schemas.microsoft.com/office/drawing/2014/main" id="{41EDA5BD-F7C8-4883-81D1-EF1F6F00EF72}"/>
              </a:ext>
            </a:extLst>
          </p:cNvPr>
          <p:cNvSpPr>
            <a:spLocks noGrp="1"/>
          </p:cNvSpPr>
          <p:nvPr>
            <p:ph type="dt" sz="half" idx="2"/>
          </p:nvPr>
        </p:nvSpPr>
        <p:spPr>
          <a:xfrm>
            <a:off x="8075613" y="6314400"/>
            <a:ext cx="2623468" cy="365125"/>
          </a:xfrm>
          <a:prstGeom prst="rect">
            <a:avLst/>
          </a:prstGeom>
        </p:spPr>
        <p:txBody>
          <a:bodyPr vert="horz" lIns="91440" tIns="45720" rIns="91440" bIns="45720" rtlCol="0" anchor="ctr"/>
          <a:lstStyle>
            <a:lvl1pPr algn="r">
              <a:defRPr sz="1000" cap="none" spc="100" baseline="0">
                <a:solidFill>
                  <a:schemeClr val="tx1"/>
                </a:solidFill>
              </a:defRPr>
            </a:lvl1pPr>
          </a:lstStyle>
          <a:p>
            <a:pPr algn="r"/>
            <a:fld id="{7CF0BCE0-945C-4FDF-95A1-2149B1FF5B83}" type="datetimeFigureOut">
              <a:rPr lang="en-US" smtClean="0"/>
              <a:pPr algn="r"/>
              <a:t>3/6/2024</a:t>
            </a:fld>
            <a:endParaRPr lang="en-US" dirty="0"/>
          </a:p>
        </p:txBody>
      </p:sp>
      <p:sp>
        <p:nvSpPr>
          <p:cNvPr id="6" name="Slide Number Placeholder 5">
            <a:extLst>
              <a:ext uri="{FF2B5EF4-FFF2-40B4-BE49-F238E27FC236}">
                <a16:creationId xmlns:a16="http://schemas.microsoft.com/office/drawing/2014/main" id="{AB48FEDB-2614-400B-9C19-0F4D448D98AB}"/>
              </a:ext>
            </a:extLst>
          </p:cNvPr>
          <p:cNvSpPr>
            <a:spLocks noGrp="1"/>
          </p:cNvSpPr>
          <p:nvPr>
            <p:ph type="sldNum" sz="quarter" idx="4"/>
          </p:nvPr>
        </p:nvSpPr>
        <p:spPr>
          <a:xfrm>
            <a:off x="10883899" y="6314400"/>
            <a:ext cx="757237" cy="365125"/>
          </a:xfrm>
          <a:prstGeom prst="rect">
            <a:avLst/>
          </a:prstGeom>
        </p:spPr>
        <p:txBody>
          <a:bodyPr vert="horz" lIns="91440" tIns="45720" rIns="91440" bIns="45720" rtlCol="0" anchor="ctr"/>
          <a:lstStyle>
            <a:lvl1pPr algn="r">
              <a:defRPr sz="1000" spc="100" baseline="0">
                <a:solidFill>
                  <a:schemeClr val="tx1"/>
                </a:solidFill>
              </a:defRPr>
            </a:lvl1pPr>
          </a:lstStyle>
          <a:p>
            <a:fld id="{4CD77608-3819-479B-BB98-C216BA724EFE}" type="slidenum">
              <a:rPr lang="en-US" smtClean="0"/>
              <a:pPr/>
              <a:t>‹#›</a:t>
            </a:fld>
            <a:endParaRPr lang="en-US" sz="1000" dirty="0"/>
          </a:p>
        </p:txBody>
      </p:sp>
    </p:spTree>
    <p:extLst>
      <p:ext uri="{BB962C8B-B14F-4D97-AF65-F5344CB8AC3E}">
        <p14:creationId xmlns:p14="http://schemas.microsoft.com/office/powerpoint/2010/main" val="3136975658"/>
      </p:ext>
    </p:extLst>
  </p:cSld>
  <p:clrMap bg1="dk1" tx1="lt1" bg2="dk2" tx2="lt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l" defTabSz="914400" rtl="0" eaLnBrk="1" latinLnBrk="0" hangingPunct="1">
        <a:lnSpc>
          <a:spcPct val="90000"/>
        </a:lnSpc>
        <a:spcBef>
          <a:spcPct val="0"/>
        </a:spcBef>
        <a:buNone/>
        <a:defRPr sz="6000" kern="1200">
          <a:solidFill>
            <a:schemeClr val="tx1"/>
          </a:solidFill>
          <a:latin typeface="+mj-lt"/>
          <a:ea typeface="+mj-ea"/>
          <a:cs typeface="+mj-cs"/>
        </a:defRPr>
      </a:lvl1pPr>
    </p:titleStyle>
    <p:bodyStyle>
      <a:lvl1pPr marL="270000" indent="-270000" algn="l" defTabSz="914400" rtl="0" eaLnBrk="1" latinLnBrk="0" hangingPunct="1">
        <a:lnSpc>
          <a:spcPct val="125000"/>
        </a:lnSpc>
        <a:spcBef>
          <a:spcPts val="1000"/>
        </a:spcBef>
        <a:buFont typeface="Arial" panose="020B0604020202020204" pitchFamily="34" charset="0"/>
        <a:buChar char="•"/>
        <a:defRPr sz="1800" kern="1200" spc="50" baseline="0">
          <a:solidFill>
            <a:schemeClr val="tx1"/>
          </a:solidFill>
          <a:latin typeface="+mn-lt"/>
          <a:ea typeface="+mn-ea"/>
          <a:cs typeface="+mn-cs"/>
        </a:defRPr>
      </a:lvl1pPr>
      <a:lvl2pPr marL="720000" indent="-270000" algn="l" defTabSz="914400" rtl="0" eaLnBrk="1" latinLnBrk="0" hangingPunct="1">
        <a:lnSpc>
          <a:spcPct val="125000"/>
        </a:lnSpc>
        <a:spcBef>
          <a:spcPts val="500"/>
        </a:spcBef>
        <a:buFont typeface="Arial" panose="020B0604020202020204" pitchFamily="34" charset="0"/>
        <a:buChar char="•"/>
        <a:defRPr sz="1800" kern="1200" spc="50" baseline="0">
          <a:solidFill>
            <a:schemeClr val="tx1"/>
          </a:solidFill>
          <a:latin typeface="+mn-lt"/>
          <a:ea typeface="+mn-ea"/>
          <a:cs typeface="+mn-cs"/>
        </a:defRPr>
      </a:lvl2pPr>
      <a:lvl3pPr marL="1080000" indent="-270000" algn="l" defTabSz="914400" rtl="0" eaLnBrk="1" latinLnBrk="0" hangingPunct="1">
        <a:lnSpc>
          <a:spcPct val="125000"/>
        </a:lnSpc>
        <a:spcBef>
          <a:spcPts val="500"/>
        </a:spcBef>
        <a:buFont typeface="Arial" panose="020B0604020202020204" pitchFamily="34" charset="0"/>
        <a:buChar char="•"/>
        <a:defRPr sz="1800" kern="1200" spc="50" baseline="0">
          <a:solidFill>
            <a:schemeClr val="tx1"/>
          </a:solidFill>
          <a:latin typeface="+mn-lt"/>
          <a:ea typeface="+mn-ea"/>
          <a:cs typeface="+mn-cs"/>
        </a:defRPr>
      </a:lvl3pPr>
      <a:lvl4pPr marL="1440000" indent="-270000" algn="l" defTabSz="914400" rtl="0" eaLnBrk="1" latinLnBrk="0" hangingPunct="1">
        <a:lnSpc>
          <a:spcPct val="125000"/>
        </a:lnSpc>
        <a:spcBef>
          <a:spcPts val="500"/>
        </a:spcBef>
        <a:buFont typeface="Arial" panose="020B0604020202020204" pitchFamily="34" charset="0"/>
        <a:buChar char="•"/>
        <a:defRPr sz="1800" kern="1200" spc="50" baseline="0">
          <a:solidFill>
            <a:schemeClr val="tx1"/>
          </a:solidFill>
          <a:latin typeface="+mn-lt"/>
          <a:ea typeface="+mn-ea"/>
          <a:cs typeface="+mn-cs"/>
        </a:defRPr>
      </a:lvl4pPr>
      <a:lvl5pPr marL="1800000" indent="-270000" algn="l" defTabSz="914400" rtl="0" eaLnBrk="1" latinLnBrk="0" hangingPunct="1">
        <a:lnSpc>
          <a:spcPct val="125000"/>
        </a:lnSpc>
        <a:spcBef>
          <a:spcPts val="500"/>
        </a:spcBef>
        <a:buFont typeface="Arial" panose="020B0604020202020204" pitchFamily="34" charset="0"/>
        <a:buChar char="•"/>
        <a:defRPr sz="1800" kern="1200" spc="5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3/6/2024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29173407"/>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21" name="Straight Connector 20">
            <a:extLst>
              <a:ext uri="{FF2B5EF4-FFF2-40B4-BE49-F238E27FC236}">
                <a16:creationId xmlns:a16="http://schemas.microsoft.com/office/drawing/2014/main" id="{4436E0F2-A64B-471E-93C0-8DFE08CC57C8}"/>
              </a:ext>
            </a:extLst>
          </p:cNvPr>
          <p:cNvCxnSpPr>
            <a:cxnSpLocks/>
          </p:cNvCxnSpPr>
          <p:nvPr/>
        </p:nvCxnSpPr>
        <p:spPr>
          <a:xfrm flipH="1">
            <a:off x="0" y="0"/>
            <a:ext cx="3119718" cy="68580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C1E3AB1-2A8C-4607-9FAE-D8BDB280FE1A}"/>
              </a:ext>
            </a:extLst>
          </p:cNvPr>
          <p:cNvCxnSpPr>
            <a:cxnSpLocks/>
          </p:cNvCxnSpPr>
          <p:nvPr/>
        </p:nvCxnSpPr>
        <p:spPr>
          <a:xfrm flipH="1">
            <a:off x="0" y="0"/>
            <a:ext cx="903768" cy="65436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6D66059-832F-40B6-A35F-F56C8F38A1E7}"/>
              </a:ext>
            </a:extLst>
          </p:cNvPr>
          <p:cNvCxnSpPr>
            <a:cxnSpLocks/>
          </p:cNvCxnSpPr>
          <p:nvPr/>
        </p:nvCxnSpPr>
        <p:spPr>
          <a:xfrm flipH="1" flipV="1">
            <a:off x="-42863" y="5791200"/>
            <a:ext cx="6286501" cy="1066801"/>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515E2ED-7EA9-448D-83FA-54C3DF9723BD}"/>
              </a:ext>
            </a:extLst>
          </p:cNvPr>
          <p:cNvCxnSpPr>
            <a:cxnSpLocks/>
          </p:cNvCxnSpPr>
          <p:nvPr/>
        </p:nvCxnSpPr>
        <p:spPr>
          <a:xfrm flipH="1">
            <a:off x="8462964" y="5848350"/>
            <a:ext cx="3729036" cy="100965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0595356-EABD-4767-AC9D-EA21FF115EC0}"/>
              </a:ext>
            </a:extLst>
          </p:cNvPr>
          <p:cNvCxnSpPr>
            <a:cxnSpLocks/>
          </p:cNvCxnSpPr>
          <p:nvPr/>
        </p:nvCxnSpPr>
        <p:spPr>
          <a:xfrm flipH="1">
            <a:off x="11543158" y="1647825"/>
            <a:ext cx="648842" cy="52101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8CD9F06-9628-469C-B788-A894E3E08281}"/>
              </a:ext>
            </a:extLst>
          </p:cNvPr>
          <p:cNvCxnSpPr>
            <a:cxnSpLocks/>
          </p:cNvCxnSpPr>
          <p:nvPr/>
        </p:nvCxnSpPr>
        <p:spPr>
          <a:xfrm flipH="1" flipV="1">
            <a:off x="10781554" y="0"/>
            <a:ext cx="1410446" cy="425834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8550A431-0B61-421B-B4B7-24C0CFF0F938}"/>
              </a:ext>
            </a:extLst>
          </p:cNvPr>
          <p:cNvCxnSpPr>
            <a:cxnSpLocks/>
          </p:cNvCxnSpPr>
          <p:nvPr/>
        </p:nvCxnSpPr>
        <p:spPr>
          <a:xfrm flipH="1" flipV="1">
            <a:off x="6529388" y="-4763"/>
            <a:ext cx="5662612" cy="9319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2" name="Title Placeholder 1">
            <a:extLst>
              <a:ext uri="{FF2B5EF4-FFF2-40B4-BE49-F238E27FC236}">
                <a16:creationId xmlns:a16="http://schemas.microsoft.com/office/drawing/2014/main" id="{675B94C5-D205-4339-B029-5D0FD2E5F3DB}"/>
              </a:ext>
            </a:extLst>
          </p:cNvPr>
          <p:cNvSpPr>
            <a:spLocks noGrp="1"/>
          </p:cNvSpPr>
          <p:nvPr>
            <p:ph type="title"/>
          </p:nvPr>
        </p:nvSpPr>
        <p:spPr>
          <a:xfrm>
            <a:off x="1143000" y="533401"/>
            <a:ext cx="9906000" cy="138215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096DC5C-BD34-4CE4-8AA7-A6A4B9516F8F}"/>
              </a:ext>
            </a:extLst>
          </p:cNvPr>
          <p:cNvSpPr>
            <a:spLocks noGrp="1"/>
          </p:cNvSpPr>
          <p:nvPr>
            <p:ph type="body" idx="1"/>
          </p:nvPr>
        </p:nvSpPr>
        <p:spPr>
          <a:xfrm>
            <a:off x="1143000" y="2009554"/>
            <a:ext cx="9906000" cy="402442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1F192A7-D622-449D-9FC2-48FDE4D690F1}"/>
              </a:ext>
            </a:extLst>
          </p:cNvPr>
          <p:cNvSpPr>
            <a:spLocks noGrp="1"/>
          </p:cNvSpPr>
          <p:nvPr>
            <p:ph type="dt" sz="half" idx="2"/>
          </p:nvPr>
        </p:nvSpPr>
        <p:spPr>
          <a:xfrm>
            <a:off x="7337102" y="6398878"/>
            <a:ext cx="4193908" cy="365125"/>
          </a:xfrm>
          <a:prstGeom prst="rect">
            <a:avLst/>
          </a:prstGeom>
        </p:spPr>
        <p:txBody>
          <a:bodyPr vert="horz" lIns="91440" tIns="45720" rIns="91440" bIns="45720" rtlCol="0" anchor="ctr">
            <a:normAutofit/>
          </a:bodyPr>
          <a:lstStyle>
            <a:lvl1pPr algn="r">
              <a:defRPr sz="1100">
                <a:solidFill>
                  <a:schemeClr val="tx2"/>
                </a:solidFill>
                <a:latin typeface="+mn-lt"/>
              </a:defRPr>
            </a:lvl1pPr>
          </a:lstStyle>
          <a:p>
            <a:r>
              <a:rPr lang="en-US"/>
              <a:t>2/7/20XX</a:t>
            </a:r>
            <a:endParaRPr lang="en-US" dirty="0"/>
          </a:p>
        </p:txBody>
      </p:sp>
      <p:sp>
        <p:nvSpPr>
          <p:cNvPr id="5" name="Footer Placeholder 4">
            <a:extLst>
              <a:ext uri="{FF2B5EF4-FFF2-40B4-BE49-F238E27FC236}">
                <a16:creationId xmlns:a16="http://schemas.microsoft.com/office/drawing/2014/main" id="{8435B93C-2BE9-4847-BFE5-D3CBCC6E948C}"/>
              </a:ext>
            </a:extLst>
          </p:cNvPr>
          <p:cNvSpPr>
            <a:spLocks noGrp="1"/>
          </p:cNvSpPr>
          <p:nvPr>
            <p:ph type="ftr" sz="quarter" idx="3"/>
          </p:nvPr>
        </p:nvSpPr>
        <p:spPr>
          <a:xfrm>
            <a:off x="154429" y="6398878"/>
            <a:ext cx="4497315" cy="365125"/>
          </a:xfrm>
          <a:prstGeom prst="rect">
            <a:avLst/>
          </a:prstGeom>
        </p:spPr>
        <p:txBody>
          <a:bodyPr vert="horz" lIns="91440" tIns="45720" rIns="91440" bIns="45720" rtlCol="0" anchor="ctr">
            <a:normAutofit/>
          </a:bodyPr>
          <a:lstStyle>
            <a:lvl1pPr algn="l">
              <a:defRPr sz="1200" b="1" spc="30" baseline="0">
                <a:solidFill>
                  <a:schemeClr val="tx2"/>
                </a:solidFill>
                <a:latin typeface="+mj-lt"/>
              </a:defRPr>
            </a:lvl1pPr>
          </a:lstStyle>
          <a:p>
            <a:r>
              <a:rPr lang="en-US" dirty="0"/>
              <a:t>Sample Footer Text</a:t>
            </a:r>
          </a:p>
        </p:txBody>
      </p:sp>
      <p:sp>
        <p:nvSpPr>
          <p:cNvPr id="6" name="Slide Number Placeholder 5">
            <a:extLst>
              <a:ext uri="{FF2B5EF4-FFF2-40B4-BE49-F238E27FC236}">
                <a16:creationId xmlns:a16="http://schemas.microsoft.com/office/drawing/2014/main" id="{ADF70A99-395E-4F22-8AAB-6C7EE743D7D5}"/>
              </a:ext>
            </a:extLst>
          </p:cNvPr>
          <p:cNvSpPr>
            <a:spLocks noGrp="1"/>
          </p:cNvSpPr>
          <p:nvPr>
            <p:ph type="sldNum" sz="quarter" idx="4"/>
          </p:nvPr>
        </p:nvSpPr>
        <p:spPr>
          <a:xfrm>
            <a:off x="11602477" y="6398878"/>
            <a:ext cx="470887" cy="365125"/>
          </a:xfrm>
          <a:prstGeom prst="rect">
            <a:avLst/>
          </a:prstGeom>
        </p:spPr>
        <p:txBody>
          <a:bodyPr vert="horz" lIns="91440" tIns="45720" rIns="91440" bIns="45720" rtlCol="0" anchor="ctr">
            <a:normAutofit/>
          </a:bodyPr>
          <a:lstStyle>
            <a:lvl1pPr algn="r">
              <a:defRPr sz="1100">
                <a:solidFill>
                  <a:schemeClr val="tx2"/>
                </a:solidFill>
                <a:latin typeface="+mn-lt"/>
              </a:defRPr>
            </a:lvl1pPr>
          </a:lstStyle>
          <a:p>
            <a:fld id="{312CC964-A50B-4C29-B4E4-2C30BB34CCF3}" type="slidenum">
              <a:rPr lang="en-US" smtClean="0"/>
              <a:t>‹#›</a:t>
            </a:fld>
            <a:endParaRPr lang="en-US" dirty="0"/>
          </a:p>
        </p:txBody>
      </p:sp>
    </p:spTree>
    <p:extLst>
      <p:ext uri="{BB962C8B-B14F-4D97-AF65-F5344CB8AC3E}">
        <p14:creationId xmlns:p14="http://schemas.microsoft.com/office/powerpoint/2010/main" val="3961868074"/>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9" r:id="rId14"/>
    <p:sldLayoutId id="2147483730" r:id="rId15"/>
    <p:sldLayoutId id="2147483731" r:id="rId16"/>
    <p:sldLayoutId id="2147483732" r:id="rId17"/>
    <p:sldLayoutId id="2147483733" r:id="rId18"/>
    <p:sldLayoutId id="2147483734" r:id="rId19"/>
    <p:sldLayoutId id="2147483735" r:id="rId20"/>
    <p:sldLayoutId id="2147483736" r:id="rId21"/>
  </p:sldLayoutIdLst>
  <p:hf hdr="0" dt="0"/>
  <p:txStyles>
    <p:titleStyle>
      <a:lvl1pPr algn="l" defTabSz="914400" rtl="0" eaLnBrk="1" latinLnBrk="0" hangingPunct="1">
        <a:lnSpc>
          <a:spcPct val="90000"/>
        </a:lnSpc>
        <a:spcBef>
          <a:spcPct val="0"/>
        </a:spcBef>
        <a:buNone/>
        <a:defRPr sz="3200" i="1" kern="1200" cap="all" baseline="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1000"/>
        </a:spcBef>
        <a:buSzPct val="80000"/>
        <a:buFont typeface="Arial" panose="020B0604020202020204" pitchFamily="34" charset="0"/>
        <a:buChar char="•"/>
        <a:defRPr sz="2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SzPct val="80000"/>
        <a:buFont typeface="Arial" panose="020B0604020202020204" pitchFamily="34" charset="0"/>
        <a:buChar char="•"/>
        <a:defRPr sz="20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SzPct val="80000"/>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SzPct val="80000"/>
        <a:buFont typeface="Arial" panose="020B0604020202020204" pitchFamily="34" charset="0"/>
        <a:buChar char="•"/>
        <a:defRPr sz="16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SzPct val="80000"/>
        <a:buFont typeface="Arial"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336">
          <p15:clr>
            <a:srgbClr val="F26B43"/>
          </p15:clr>
        </p15:guide>
        <p15:guide id="4" orient="horz" pos="3984">
          <p15:clr>
            <a:srgbClr val="F26B43"/>
          </p15:clr>
        </p15:guide>
        <p15:guide id="5" pos="336">
          <p15:clr>
            <a:srgbClr val="F26B43"/>
          </p15:clr>
        </p15:guide>
        <p15:guide id="6" pos="7344">
          <p15:clr>
            <a:srgbClr val="F26B43"/>
          </p15:clr>
        </p15:guide>
        <p15:guide id="7" pos="720">
          <p15:clr>
            <a:srgbClr val="F26B43"/>
          </p15:clr>
        </p15:guide>
        <p15:guide id="8" pos="6960">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255979"/>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336883" y="258586"/>
            <a:ext cx="11526300" cy="396900"/>
          </a:xfrm>
          <a:prstGeom prst="rect">
            <a:avLst/>
          </a:prstGeom>
          <a:noFill/>
          <a:ln>
            <a:noFill/>
          </a:ln>
        </p:spPr>
        <p:txBody>
          <a:bodyPr spcFirstLastPara="1" wrap="square" lIns="0" tIns="0" rIns="0" bIns="0" anchor="t" anchorCtr="0">
            <a:noAutofit/>
          </a:bodyPr>
          <a:lstStyle>
            <a:lvl1pPr marR="0" lvl="0" algn="l" rtl="0">
              <a:lnSpc>
                <a:spcPct val="90000"/>
              </a:lnSpc>
              <a:spcBef>
                <a:spcPts val="0"/>
              </a:spcBef>
              <a:spcAft>
                <a:spcPts val="0"/>
              </a:spcAft>
              <a:buClr>
                <a:schemeClr val="lt1"/>
              </a:buClr>
              <a:buSzPts val="3000"/>
              <a:buFont typeface="Space Grotesk"/>
              <a:buNone/>
              <a:defRPr sz="3000" b="1" i="0" u="none" strike="noStrike" cap="none">
                <a:solidFill>
                  <a:schemeClr val="lt1"/>
                </a:solidFill>
                <a:latin typeface="Space Grotesk"/>
                <a:ea typeface="Space Grotesk"/>
                <a:cs typeface="Space Grotesk"/>
                <a:sym typeface="Space Grotesk"/>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cxnSp>
        <p:nvCxnSpPr>
          <p:cNvPr id="11" name="Google Shape;11;p1"/>
          <p:cNvCxnSpPr/>
          <p:nvPr/>
        </p:nvCxnSpPr>
        <p:spPr>
          <a:xfrm>
            <a:off x="335360" y="6309320"/>
            <a:ext cx="11521200" cy="0"/>
          </a:xfrm>
          <a:prstGeom prst="straightConnector1">
            <a:avLst/>
          </a:prstGeom>
          <a:noFill/>
          <a:ln w="9525" cap="flat" cmpd="sng">
            <a:solidFill>
              <a:schemeClr val="lt1"/>
            </a:solidFill>
            <a:prstDash val="solid"/>
            <a:miter lim="800000"/>
            <a:headEnd type="none" w="sm" len="sm"/>
            <a:tailEnd type="none" w="sm" len="sm"/>
          </a:ln>
        </p:spPr>
      </p:cxnSp>
      <p:pic>
        <p:nvPicPr>
          <p:cNvPr id="12" name="Google Shape;12;p1" descr="A picture containing text, clipart, vector graphics&#10;&#10;Description automatically generated"/>
          <p:cNvPicPr preferRelativeResize="0"/>
          <p:nvPr/>
        </p:nvPicPr>
        <p:blipFill rotWithShape="1">
          <a:blip r:embed="rId11">
            <a:alphaModFix/>
          </a:blip>
          <a:srcRect/>
          <a:stretch/>
        </p:blipFill>
        <p:spPr>
          <a:xfrm>
            <a:off x="200345" y="6309320"/>
            <a:ext cx="696995" cy="473386"/>
          </a:xfrm>
          <a:prstGeom prst="rect">
            <a:avLst/>
          </a:prstGeom>
          <a:noFill/>
          <a:ln>
            <a:noFill/>
          </a:ln>
        </p:spPr>
      </p:pic>
    </p:spTree>
    <p:extLst>
      <p:ext uri="{BB962C8B-B14F-4D97-AF65-F5344CB8AC3E}">
        <p14:creationId xmlns:p14="http://schemas.microsoft.com/office/powerpoint/2010/main" val="3773309806"/>
      </p:ext>
    </p:extLst>
  </p:cSld>
  <p:clrMap bg1="lt1" tx1="dk1" bg2="dk2" tx2="lt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7"/>
        <p:cNvGrpSpPr/>
        <p:nvPr/>
      </p:nvGrpSpPr>
      <p:grpSpPr>
        <a:xfrm>
          <a:off x="0" y="0"/>
          <a:ext cx="0" cy="0"/>
          <a:chOff x="0" y="0"/>
          <a:chExt cx="0" cy="0"/>
        </a:xfrm>
      </p:grpSpPr>
      <p:sp>
        <p:nvSpPr>
          <p:cNvPr id="48" name="Google Shape;48;p11"/>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rmAutofit/>
          </a:bodyPr>
          <a:lstStyle>
            <a:lvl1pPr lvl="0" rtl="0">
              <a:spcBef>
                <a:spcPts val="0"/>
              </a:spcBef>
              <a:spcAft>
                <a:spcPts val="0"/>
              </a:spcAft>
              <a:buClr>
                <a:schemeClr val="dk1"/>
              </a:buClr>
              <a:buSzPts val="3700"/>
              <a:buNone/>
              <a:defRPr sz="3700">
                <a:solidFill>
                  <a:schemeClr val="dk1"/>
                </a:solidFill>
              </a:defRPr>
            </a:lvl1pPr>
            <a:lvl2pPr lvl="1" rtl="0">
              <a:spcBef>
                <a:spcPts val="0"/>
              </a:spcBef>
              <a:spcAft>
                <a:spcPts val="0"/>
              </a:spcAft>
              <a:buClr>
                <a:schemeClr val="dk1"/>
              </a:buClr>
              <a:buSzPts val="3700"/>
              <a:buNone/>
              <a:defRPr sz="3700">
                <a:solidFill>
                  <a:schemeClr val="dk1"/>
                </a:solidFill>
              </a:defRPr>
            </a:lvl2pPr>
            <a:lvl3pPr lvl="2" rtl="0">
              <a:spcBef>
                <a:spcPts val="0"/>
              </a:spcBef>
              <a:spcAft>
                <a:spcPts val="0"/>
              </a:spcAft>
              <a:buClr>
                <a:schemeClr val="dk1"/>
              </a:buClr>
              <a:buSzPts val="3700"/>
              <a:buNone/>
              <a:defRPr sz="3700">
                <a:solidFill>
                  <a:schemeClr val="dk1"/>
                </a:solidFill>
              </a:defRPr>
            </a:lvl3pPr>
            <a:lvl4pPr lvl="3" rtl="0">
              <a:spcBef>
                <a:spcPts val="0"/>
              </a:spcBef>
              <a:spcAft>
                <a:spcPts val="0"/>
              </a:spcAft>
              <a:buClr>
                <a:schemeClr val="dk1"/>
              </a:buClr>
              <a:buSzPts val="3700"/>
              <a:buNone/>
              <a:defRPr sz="3700">
                <a:solidFill>
                  <a:schemeClr val="dk1"/>
                </a:solidFill>
              </a:defRPr>
            </a:lvl4pPr>
            <a:lvl5pPr lvl="4" rtl="0">
              <a:spcBef>
                <a:spcPts val="0"/>
              </a:spcBef>
              <a:spcAft>
                <a:spcPts val="0"/>
              </a:spcAft>
              <a:buClr>
                <a:schemeClr val="dk1"/>
              </a:buClr>
              <a:buSzPts val="3700"/>
              <a:buNone/>
              <a:defRPr sz="3700">
                <a:solidFill>
                  <a:schemeClr val="dk1"/>
                </a:solidFill>
              </a:defRPr>
            </a:lvl5pPr>
            <a:lvl6pPr lvl="5" rtl="0">
              <a:spcBef>
                <a:spcPts val="0"/>
              </a:spcBef>
              <a:spcAft>
                <a:spcPts val="0"/>
              </a:spcAft>
              <a:buClr>
                <a:schemeClr val="dk1"/>
              </a:buClr>
              <a:buSzPts val="3700"/>
              <a:buNone/>
              <a:defRPr sz="3700">
                <a:solidFill>
                  <a:schemeClr val="dk1"/>
                </a:solidFill>
              </a:defRPr>
            </a:lvl6pPr>
            <a:lvl7pPr lvl="6" rtl="0">
              <a:spcBef>
                <a:spcPts val="0"/>
              </a:spcBef>
              <a:spcAft>
                <a:spcPts val="0"/>
              </a:spcAft>
              <a:buClr>
                <a:schemeClr val="dk1"/>
              </a:buClr>
              <a:buSzPts val="3700"/>
              <a:buNone/>
              <a:defRPr sz="3700">
                <a:solidFill>
                  <a:schemeClr val="dk1"/>
                </a:solidFill>
              </a:defRPr>
            </a:lvl7pPr>
            <a:lvl8pPr lvl="7" rtl="0">
              <a:spcBef>
                <a:spcPts val="0"/>
              </a:spcBef>
              <a:spcAft>
                <a:spcPts val="0"/>
              </a:spcAft>
              <a:buClr>
                <a:schemeClr val="dk1"/>
              </a:buClr>
              <a:buSzPts val="3700"/>
              <a:buNone/>
              <a:defRPr sz="3700">
                <a:solidFill>
                  <a:schemeClr val="dk1"/>
                </a:solidFill>
              </a:defRPr>
            </a:lvl8pPr>
            <a:lvl9pPr lvl="8" rtl="0">
              <a:spcBef>
                <a:spcPts val="0"/>
              </a:spcBef>
              <a:spcAft>
                <a:spcPts val="0"/>
              </a:spcAft>
              <a:buClr>
                <a:schemeClr val="dk1"/>
              </a:buClr>
              <a:buSzPts val="3700"/>
              <a:buNone/>
              <a:defRPr sz="3700">
                <a:solidFill>
                  <a:schemeClr val="dk1"/>
                </a:solidFill>
              </a:defRPr>
            </a:lvl9pPr>
          </a:lstStyle>
          <a:p>
            <a:endParaRPr/>
          </a:p>
        </p:txBody>
      </p:sp>
      <p:sp>
        <p:nvSpPr>
          <p:cNvPr id="49" name="Google Shape;49;p11"/>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rmAutofit/>
          </a:bodyPr>
          <a:lstStyle>
            <a:lvl1pPr marL="457200" lvl="0" indent="-381000" rtl="0">
              <a:lnSpc>
                <a:spcPct val="115000"/>
              </a:lnSpc>
              <a:spcBef>
                <a:spcPts val="0"/>
              </a:spcBef>
              <a:spcAft>
                <a:spcPts val="0"/>
              </a:spcAft>
              <a:buClr>
                <a:schemeClr val="dk2"/>
              </a:buClr>
              <a:buSzPts val="2400"/>
              <a:buChar char="●"/>
              <a:defRPr sz="2400">
                <a:solidFill>
                  <a:schemeClr val="dk2"/>
                </a:solidFill>
              </a:defRPr>
            </a:lvl1pPr>
            <a:lvl2pPr marL="914400" lvl="1" indent="-349250" rtl="0">
              <a:lnSpc>
                <a:spcPct val="115000"/>
              </a:lnSpc>
              <a:spcBef>
                <a:spcPts val="0"/>
              </a:spcBef>
              <a:spcAft>
                <a:spcPts val="0"/>
              </a:spcAft>
              <a:buClr>
                <a:schemeClr val="dk2"/>
              </a:buClr>
              <a:buSzPts val="1900"/>
              <a:buChar char="○"/>
              <a:defRPr sz="1900">
                <a:solidFill>
                  <a:schemeClr val="dk2"/>
                </a:solidFill>
              </a:defRPr>
            </a:lvl2pPr>
            <a:lvl3pPr marL="1371600" lvl="2" indent="-349250" rtl="0">
              <a:lnSpc>
                <a:spcPct val="115000"/>
              </a:lnSpc>
              <a:spcBef>
                <a:spcPts val="0"/>
              </a:spcBef>
              <a:spcAft>
                <a:spcPts val="0"/>
              </a:spcAft>
              <a:buClr>
                <a:schemeClr val="dk2"/>
              </a:buClr>
              <a:buSzPts val="1900"/>
              <a:buChar char="■"/>
              <a:defRPr sz="1900">
                <a:solidFill>
                  <a:schemeClr val="dk2"/>
                </a:solidFill>
              </a:defRPr>
            </a:lvl3pPr>
            <a:lvl4pPr marL="1828800" lvl="3" indent="-349250" rtl="0">
              <a:lnSpc>
                <a:spcPct val="115000"/>
              </a:lnSpc>
              <a:spcBef>
                <a:spcPts val="0"/>
              </a:spcBef>
              <a:spcAft>
                <a:spcPts val="0"/>
              </a:spcAft>
              <a:buClr>
                <a:schemeClr val="dk2"/>
              </a:buClr>
              <a:buSzPts val="1900"/>
              <a:buChar char="●"/>
              <a:defRPr sz="1900">
                <a:solidFill>
                  <a:schemeClr val="dk2"/>
                </a:solidFill>
              </a:defRPr>
            </a:lvl4pPr>
            <a:lvl5pPr marL="2286000" lvl="4" indent="-349250" rtl="0">
              <a:lnSpc>
                <a:spcPct val="115000"/>
              </a:lnSpc>
              <a:spcBef>
                <a:spcPts val="0"/>
              </a:spcBef>
              <a:spcAft>
                <a:spcPts val="0"/>
              </a:spcAft>
              <a:buClr>
                <a:schemeClr val="dk2"/>
              </a:buClr>
              <a:buSzPts val="1900"/>
              <a:buChar char="○"/>
              <a:defRPr sz="1900">
                <a:solidFill>
                  <a:schemeClr val="dk2"/>
                </a:solidFill>
              </a:defRPr>
            </a:lvl5pPr>
            <a:lvl6pPr marL="2743200" lvl="5" indent="-349250" rtl="0">
              <a:lnSpc>
                <a:spcPct val="115000"/>
              </a:lnSpc>
              <a:spcBef>
                <a:spcPts val="0"/>
              </a:spcBef>
              <a:spcAft>
                <a:spcPts val="0"/>
              </a:spcAft>
              <a:buClr>
                <a:schemeClr val="dk2"/>
              </a:buClr>
              <a:buSzPts val="1900"/>
              <a:buChar char="■"/>
              <a:defRPr sz="1900">
                <a:solidFill>
                  <a:schemeClr val="dk2"/>
                </a:solidFill>
              </a:defRPr>
            </a:lvl6pPr>
            <a:lvl7pPr marL="3200400" lvl="6" indent="-349250" rtl="0">
              <a:lnSpc>
                <a:spcPct val="115000"/>
              </a:lnSpc>
              <a:spcBef>
                <a:spcPts val="0"/>
              </a:spcBef>
              <a:spcAft>
                <a:spcPts val="0"/>
              </a:spcAft>
              <a:buClr>
                <a:schemeClr val="dk2"/>
              </a:buClr>
              <a:buSzPts val="1900"/>
              <a:buChar char="●"/>
              <a:defRPr sz="1900">
                <a:solidFill>
                  <a:schemeClr val="dk2"/>
                </a:solidFill>
              </a:defRPr>
            </a:lvl7pPr>
            <a:lvl8pPr marL="3657600" lvl="7" indent="-349250" rtl="0">
              <a:lnSpc>
                <a:spcPct val="115000"/>
              </a:lnSpc>
              <a:spcBef>
                <a:spcPts val="0"/>
              </a:spcBef>
              <a:spcAft>
                <a:spcPts val="0"/>
              </a:spcAft>
              <a:buClr>
                <a:schemeClr val="dk2"/>
              </a:buClr>
              <a:buSzPts val="1900"/>
              <a:buChar char="○"/>
              <a:defRPr sz="1900">
                <a:solidFill>
                  <a:schemeClr val="dk2"/>
                </a:solidFill>
              </a:defRPr>
            </a:lvl8pPr>
            <a:lvl9pPr marL="4114800" lvl="8" indent="-349250" rtl="0">
              <a:lnSpc>
                <a:spcPct val="115000"/>
              </a:lnSpc>
              <a:spcBef>
                <a:spcPts val="0"/>
              </a:spcBef>
              <a:spcAft>
                <a:spcPts val="0"/>
              </a:spcAft>
              <a:buClr>
                <a:schemeClr val="dk2"/>
              </a:buClr>
              <a:buSzPts val="1900"/>
              <a:buChar char="■"/>
              <a:defRPr sz="1900">
                <a:solidFill>
                  <a:schemeClr val="dk2"/>
                </a:solidFill>
              </a:defRPr>
            </a:lvl9pPr>
          </a:lstStyle>
          <a:p>
            <a:endParaRPr/>
          </a:p>
        </p:txBody>
      </p:sp>
      <p:sp>
        <p:nvSpPr>
          <p:cNvPr id="50" name="Google Shape;50;p11"/>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lvl="0" algn="r" rtl="0">
              <a:buNone/>
              <a:defRPr sz="1300">
                <a:solidFill>
                  <a:schemeClr val="dk2"/>
                </a:solidFill>
              </a:defRPr>
            </a:lvl1pPr>
            <a:lvl2pPr lvl="1" algn="r" rtl="0">
              <a:buNone/>
              <a:defRPr sz="1300">
                <a:solidFill>
                  <a:schemeClr val="dk2"/>
                </a:solidFill>
              </a:defRPr>
            </a:lvl2pPr>
            <a:lvl3pPr lvl="2" algn="r" rtl="0">
              <a:buNone/>
              <a:defRPr sz="1300">
                <a:solidFill>
                  <a:schemeClr val="dk2"/>
                </a:solidFill>
              </a:defRPr>
            </a:lvl3pPr>
            <a:lvl4pPr lvl="3" algn="r" rtl="0">
              <a:buNone/>
              <a:defRPr sz="1300">
                <a:solidFill>
                  <a:schemeClr val="dk2"/>
                </a:solidFill>
              </a:defRPr>
            </a:lvl4pPr>
            <a:lvl5pPr lvl="4" algn="r" rtl="0">
              <a:buNone/>
              <a:defRPr sz="1300">
                <a:solidFill>
                  <a:schemeClr val="dk2"/>
                </a:solidFill>
              </a:defRPr>
            </a:lvl5pPr>
            <a:lvl6pPr lvl="5" algn="r" rtl="0">
              <a:buNone/>
              <a:defRPr sz="1300">
                <a:solidFill>
                  <a:schemeClr val="dk2"/>
                </a:solidFill>
              </a:defRPr>
            </a:lvl6pPr>
            <a:lvl7pPr lvl="6" algn="r" rtl="0">
              <a:buNone/>
              <a:defRPr sz="1300">
                <a:solidFill>
                  <a:schemeClr val="dk2"/>
                </a:solidFill>
              </a:defRPr>
            </a:lvl7pPr>
            <a:lvl8pPr lvl="7" algn="r" rtl="0">
              <a:buNone/>
              <a:defRPr sz="1300">
                <a:solidFill>
                  <a:schemeClr val="dk2"/>
                </a:solidFill>
              </a:defRPr>
            </a:lvl8pPr>
            <a:lvl9pPr lvl="8" algn="r" rtl="0">
              <a:buNone/>
              <a:defRPr sz="1300">
                <a:solidFill>
                  <a:schemeClr val="dk2"/>
                </a:solidFill>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836429208"/>
      </p:ext>
    </p:extLst>
  </p:cSld>
  <p:clrMap bg1="lt1" tx1="dk1" bg2="dk2" tx2="lt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 id="2147483825"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618400"/>
            <a:ext cx="10272000" cy="789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lt1"/>
              </a:buClr>
              <a:buSzPts val="2600"/>
              <a:buFont typeface="Outfit Black"/>
              <a:buNone/>
              <a:defRPr sz="2600">
                <a:solidFill>
                  <a:schemeClr val="lt1"/>
                </a:solidFill>
                <a:latin typeface="Outfit Black"/>
                <a:ea typeface="Outfit Black"/>
                <a:cs typeface="Outfit Black"/>
                <a:sym typeface="Outfit Black"/>
              </a:defRPr>
            </a:lvl1pPr>
            <a:lvl2pPr lvl="1" algn="ctr" rtl="0">
              <a:spcBef>
                <a:spcPts val="0"/>
              </a:spcBef>
              <a:spcAft>
                <a:spcPts val="0"/>
              </a:spcAft>
              <a:buClr>
                <a:schemeClr val="lt1"/>
              </a:buClr>
              <a:buSzPts val="2600"/>
              <a:buFont typeface="Outfit Black"/>
              <a:buNone/>
              <a:defRPr sz="2600">
                <a:solidFill>
                  <a:schemeClr val="lt1"/>
                </a:solidFill>
                <a:latin typeface="Outfit Black"/>
                <a:ea typeface="Outfit Black"/>
                <a:cs typeface="Outfit Black"/>
                <a:sym typeface="Outfit Black"/>
              </a:defRPr>
            </a:lvl2pPr>
            <a:lvl3pPr lvl="2" algn="ctr" rtl="0">
              <a:spcBef>
                <a:spcPts val="0"/>
              </a:spcBef>
              <a:spcAft>
                <a:spcPts val="0"/>
              </a:spcAft>
              <a:buClr>
                <a:schemeClr val="lt1"/>
              </a:buClr>
              <a:buSzPts val="2600"/>
              <a:buFont typeface="Outfit Black"/>
              <a:buNone/>
              <a:defRPr sz="2600">
                <a:solidFill>
                  <a:schemeClr val="lt1"/>
                </a:solidFill>
                <a:latin typeface="Outfit Black"/>
                <a:ea typeface="Outfit Black"/>
                <a:cs typeface="Outfit Black"/>
                <a:sym typeface="Outfit Black"/>
              </a:defRPr>
            </a:lvl3pPr>
            <a:lvl4pPr lvl="3" algn="ctr" rtl="0">
              <a:spcBef>
                <a:spcPts val="0"/>
              </a:spcBef>
              <a:spcAft>
                <a:spcPts val="0"/>
              </a:spcAft>
              <a:buClr>
                <a:schemeClr val="lt1"/>
              </a:buClr>
              <a:buSzPts val="2600"/>
              <a:buFont typeface="Outfit Black"/>
              <a:buNone/>
              <a:defRPr sz="2600">
                <a:solidFill>
                  <a:schemeClr val="lt1"/>
                </a:solidFill>
                <a:latin typeface="Outfit Black"/>
                <a:ea typeface="Outfit Black"/>
                <a:cs typeface="Outfit Black"/>
                <a:sym typeface="Outfit Black"/>
              </a:defRPr>
            </a:lvl4pPr>
            <a:lvl5pPr lvl="4" algn="ctr" rtl="0">
              <a:spcBef>
                <a:spcPts val="0"/>
              </a:spcBef>
              <a:spcAft>
                <a:spcPts val="0"/>
              </a:spcAft>
              <a:buClr>
                <a:schemeClr val="lt1"/>
              </a:buClr>
              <a:buSzPts val="2600"/>
              <a:buFont typeface="Outfit Black"/>
              <a:buNone/>
              <a:defRPr sz="2600">
                <a:solidFill>
                  <a:schemeClr val="lt1"/>
                </a:solidFill>
                <a:latin typeface="Outfit Black"/>
                <a:ea typeface="Outfit Black"/>
                <a:cs typeface="Outfit Black"/>
                <a:sym typeface="Outfit Black"/>
              </a:defRPr>
            </a:lvl5pPr>
            <a:lvl6pPr lvl="5" algn="ctr" rtl="0">
              <a:spcBef>
                <a:spcPts val="0"/>
              </a:spcBef>
              <a:spcAft>
                <a:spcPts val="0"/>
              </a:spcAft>
              <a:buClr>
                <a:schemeClr val="lt1"/>
              </a:buClr>
              <a:buSzPts val="2600"/>
              <a:buFont typeface="Outfit Black"/>
              <a:buNone/>
              <a:defRPr sz="2600">
                <a:solidFill>
                  <a:schemeClr val="lt1"/>
                </a:solidFill>
                <a:latin typeface="Outfit Black"/>
                <a:ea typeface="Outfit Black"/>
                <a:cs typeface="Outfit Black"/>
                <a:sym typeface="Outfit Black"/>
              </a:defRPr>
            </a:lvl6pPr>
            <a:lvl7pPr lvl="6" algn="ctr" rtl="0">
              <a:spcBef>
                <a:spcPts val="0"/>
              </a:spcBef>
              <a:spcAft>
                <a:spcPts val="0"/>
              </a:spcAft>
              <a:buClr>
                <a:schemeClr val="lt1"/>
              </a:buClr>
              <a:buSzPts val="2600"/>
              <a:buFont typeface="Outfit Black"/>
              <a:buNone/>
              <a:defRPr sz="2600">
                <a:solidFill>
                  <a:schemeClr val="lt1"/>
                </a:solidFill>
                <a:latin typeface="Outfit Black"/>
                <a:ea typeface="Outfit Black"/>
                <a:cs typeface="Outfit Black"/>
                <a:sym typeface="Outfit Black"/>
              </a:defRPr>
            </a:lvl7pPr>
            <a:lvl8pPr lvl="7" algn="ctr" rtl="0">
              <a:spcBef>
                <a:spcPts val="0"/>
              </a:spcBef>
              <a:spcAft>
                <a:spcPts val="0"/>
              </a:spcAft>
              <a:buClr>
                <a:schemeClr val="lt1"/>
              </a:buClr>
              <a:buSzPts val="2600"/>
              <a:buFont typeface="Outfit Black"/>
              <a:buNone/>
              <a:defRPr sz="2600">
                <a:solidFill>
                  <a:schemeClr val="lt1"/>
                </a:solidFill>
                <a:latin typeface="Outfit Black"/>
                <a:ea typeface="Outfit Black"/>
                <a:cs typeface="Outfit Black"/>
                <a:sym typeface="Outfit Black"/>
              </a:defRPr>
            </a:lvl8pPr>
            <a:lvl9pPr lvl="8" algn="ctr" rtl="0">
              <a:spcBef>
                <a:spcPts val="0"/>
              </a:spcBef>
              <a:spcAft>
                <a:spcPts val="0"/>
              </a:spcAft>
              <a:buClr>
                <a:schemeClr val="lt1"/>
              </a:buClr>
              <a:buSzPts val="2600"/>
              <a:buFont typeface="Outfit Black"/>
              <a:buNone/>
              <a:defRPr sz="2600">
                <a:solidFill>
                  <a:schemeClr val="lt1"/>
                </a:solidFill>
                <a:latin typeface="Outfit Black"/>
                <a:ea typeface="Outfit Black"/>
                <a:cs typeface="Outfit Black"/>
                <a:sym typeface="Outfit Black"/>
              </a:defRPr>
            </a:lvl9pPr>
          </a:lstStyle>
          <a:p>
            <a:endParaRPr/>
          </a:p>
        </p:txBody>
      </p:sp>
      <p:sp>
        <p:nvSpPr>
          <p:cNvPr id="7" name="Google Shape;7;p1"/>
          <p:cNvSpPr txBox="1">
            <a:spLocks noGrp="1"/>
          </p:cNvSpPr>
          <p:nvPr>
            <p:ph type="body" idx="1"/>
          </p:nvPr>
        </p:nvSpPr>
        <p:spPr>
          <a:xfrm>
            <a:off x="960000" y="1734467"/>
            <a:ext cx="10272000" cy="4410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1pPr>
            <a:lvl2pPr marL="914400" lvl="1" indent="-317500">
              <a:lnSpc>
                <a:spcPct val="100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2pPr>
            <a:lvl3pPr marL="1371600" lvl="2" indent="-317500">
              <a:lnSpc>
                <a:spcPct val="100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3pPr>
            <a:lvl4pPr marL="1828800" lvl="3" indent="-317500">
              <a:lnSpc>
                <a:spcPct val="100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4pPr>
            <a:lvl5pPr marL="2286000" lvl="4" indent="-317500">
              <a:lnSpc>
                <a:spcPct val="100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5pPr>
            <a:lvl6pPr marL="2743200" lvl="5" indent="-317500">
              <a:lnSpc>
                <a:spcPct val="100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6pPr>
            <a:lvl7pPr marL="3200400" lvl="6" indent="-317500">
              <a:lnSpc>
                <a:spcPct val="100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7pPr>
            <a:lvl8pPr marL="3657600" lvl="7" indent="-317500">
              <a:lnSpc>
                <a:spcPct val="100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8pPr>
            <a:lvl9pPr marL="4114800" lvl="8" indent="-317500">
              <a:lnSpc>
                <a:spcPct val="100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9pPr>
          </a:lstStyle>
          <a:p>
            <a:endParaRPr/>
          </a:p>
        </p:txBody>
      </p:sp>
    </p:spTree>
    <p:extLst>
      <p:ext uri="{BB962C8B-B14F-4D97-AF65-F5344CB8AC3E}">
        <p14:creationId xmlns:p14="http://schemas.microsoft.com/office/powerpoint/2010/main" val="2366999597"/>
      </p:ext>
    </p:extLst>
  </p:cSld>
  <p:clrMap bg1="lt1" tx1="dk1" bg2="dk2" tx2="lt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 id="2147483772" r:id="rId12"/>
    <p:sldLayoutId id="2147483773" r:id="rId13"/>
    <p:sldLayoutId id="2147483774" r:id="rId14"/>
    <p:sldLayoutId id="2147483775" r:id="rId15"/>
    <p:sldLayoutId id="2147483776" r:id="rId16"/>
    <p:sldLayoutId id="2147483777" r:id="rId17"/>
    <p:sldLayoutId id="2147483778" r:id="rId18"/>
    <p:sldLayoutId id="2147483779" r:id="rId19"/>
    <p:sldLayoutId id="2147483780" r:id="rId20"/>
    <p:sldLayoutId id="2147483781" r:id="rId21"/>
    <p:sldLayoutId id="2147483782" r:id="rId22"/>
    <p:sldLayoutId id="2147483783" r:id="rId23"/>
    <p:sldLayoutId id="2147483784" r:id="rId24"/>
    <p:sldLayoutId id="2147483785" r:id="rId25"/>
    <p:sldLayoutId id="2147483786" r:id="rId26"/>
    <p:sldLayoutId id="2147483787" r:id="rId2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xml"/><Relationship Id="rId1" Type="http://schemas.openxmlformats.org/officeDocument/2006/relationships/slideLayout" Target="../slideLayouts/slideLayout155.xml"/><Relationship Id="rId4" Type="http://schemas.openxmlformats.org/officeDocument/2006/relationships/image" Target="../media/image27.png"/></Relationships>
</file>

<file path=ppt/slides/_rels/slide1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0.xml"/><Relationship Id="rId1" Type="http://schemas.openxmlformats.org/officeDocument/2006/relationships/slideLayout" Target="../slideLayouts/slideLayout25.xml"/></Relationships>
</file>

<file path=ppt/slides/_rels/slide100.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75.xml"/><Relationship Id="rId1" Type="http://schemas.openxmlformats.org/officeDocument/2006/relationships/slideLayout" Target="../slideLayouts/slideLayout143.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35.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35.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35.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35.xml"/></Relationships>
</file>

<file path=ppt/slides/_rels/slide105.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80.xml"/><Relationship Id="rId1" Type="http://schemas.openxmlformats.org/officeDocument/2006/relationships/slideLayout" Target="../slideLayouts/slideLayout143.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33.xml"/></Relationships>
</file>

<file path=ppt/slides/_rels/slide10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82.xml"/><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108.xml.rels><?xml version="1.0" encoding="UTF-8" standalone="yes"?>
<Relationships xmlns="http://schemas.openxmlformats.org/package/2006/relationships"><Relationship Id="rId3" Type="http://schemas.openxmlformats.org/officeDocument/2006/relationships/hyperlink" Target="mailto:katiepeach@ou.edu" TargetMode="External"/><Relationship Id="rId2" Type="http://schemas.openxmlformats.org/officeDocument/2006/relationships/notesSlide" Target="../notesSlides/notesSlide83.xml"/><Relationship Id="rId1" Type="http://schemas.openxmlformats.org/officeDocument/2006/relationships/slideLayout" Target="../slideLayouts/slideLayout144.xml"/><Relationship Id="rId4" Type="http://schemas.openxmlformats.org/officeDocument/2006/relationships/image" Target="../media/image92.png"/></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4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5.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46.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48.xml"/></Relationships>
</file>

<file path=ppt/slides/_rels/slide11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87.xml"/><Relationship Id="rId1" Type="http://schemas.openxmlformats.org/officeDocument/2006/relationships/slideLayout" Target="../slideLayouts/slideLayout146.xml"/></Relationships>
</file>

<file path=ppt/slides/_rels/slide11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88.xml"/><Relationship Id="rId1" Type="http://schemas.openxmlformats.org/officeDocument/2006/relationships/slideLayout" Target="../slideLayouts/slideLayout154.xml"/><Relationship Id="rId5" Type="http://schemas.openxmlformats.org/officeDocument/2006/relationships/image" Target="../media/image96.png"/><Relationship Id="rId4" Type="http://schemas.openxmlformats.org/officeDocument/2006/relationships/image" Target="../media/image95.png"/></Relationships>
</file>

<file path=ppt/slides/_rels/slide11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89.xml"/><Relationship Id="rId1" Type="http://schemas.openxmlformats.org/officeDocument/2006/relationships/slideLayout" Target="../slideLayouts/slideLayout154.xml"/></Relationships>
</file>

<file path=ppt/slides/_rels/slide11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90.xml"/><Relationship Id="rId1" Type="http://schemas.openxmlformats.org/officeDocument/2006/relationships/slideLayout" Target="../slideLayouts/slideLayout154.xml"/></Relationships>
</file>

<file path=ppt/slides/_rels/slide11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91.xml"/><Relationship Id="rId1" Type="http://schemas.openxmlformats.org/officeDocument/2006/relationships/slideLayout" Target="../slideLayouts/slideLayout154.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48.xml"/></Relationships>
</file>

<file path=ppt/slides/_rels/slide118.xml.rels><?xml version="1.0" encoding="UTF-8" standalone="yes"?>
<Relationships xmlns="http://schemas.openxmlformats.org/package/2006/relationships"><Relationship Id="rId3" Type="http://schemas.openxmlformats.org/officeDocument/2006/relationships/hyperlink" Target="mailto:katiepeach@ou.edu" TargetMode="External"/><Relationship Id="rId2" Type="http://schemas.openxmlformats.org/officeDocument/2006/relationships/notesSlide" Target="../notesSlides/notesSlide93.xml"/><Relationship Id="rId1" Type="http://schemas.openxmlformats.org/officeDocument/2006/relationships/slideLayout" Target="../slideLayouts/slideLayout146.xml"/><Relationship Id="rId4" Type="http://schemas.openxmlformats.org/officeDocument/2006/relationships/image" Target="../media/image100.png"/></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145.xml"/></Relationships>
</file>

<file path=ppt/slides/_rels/slide1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2.xml"/><Relationship Id="rId1" Type="http://schemas.openxmlformats.org/officeDocument/2006/relationships/slideLayout" Target="../slideLayouts/slideLayout25.xml"/></Relationships>
</file>

<file path=ppt/slides/_rels/slide120.xml.rels><?xml version="1.0" encoding="UTF-8" standalone="yes"?>
<Relationships xmlns="http://schemas.openxmlformats.org/package/2006/relationships"><Relationship Id="rId3" Type="http://schemas.openxmlformats.org/officeDocument/2006/relationships/hyperlink" Target="https://doi.org/10.2307/2944796" TargetMode="External"/><Relationship Id="rId2" Type="http://schemas.openxmlformats.org/officeDocument/2006/relationships/notesSlide" Target="../notesSlides/notesSlide95.xml"/><Relationship Id="rId1" Type="http://schemas.openxmlformats.org/officeDocument/2006/relationships/slideLayout" Target="../slideLayouts/slideLayout148.xml"/><Relationship Id="rId4" Type="http://schemas.openxmlformats.org/officeDocument/2006/relationships/hyperlink" Target="https://onlinelibrary.wiley.com/doi/abs/10.1111/1758-5899.13179" TargetMode="Externa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146.xml"/></Relationships>
</file>

<file path=ppt/slides/_rels/slide12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97.xml"/><Relationship Id="rId1" Type="http://schemas.openxmlformats.org/officeDocument/2006/relationships/slideLayout" Target="../slideLayouts/slideLayout147.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148.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148.xml"/></Relationships>
</file>

<file path=ppt/slides/_rels/slide1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00.xml"/><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3.xml"/><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1.png"/><Relationship Id="rId7" Type="http://schemas.openxmlformats.org/officeDocument/2006/relationships/diagramColors" Target="../diagrams/colors1.xml"/><Relationship Id="rId2" Type="http://schemas.openxmlformats.org/officeDocument/2006/relationships/notesSlide" Target="../notesSlides/notesSlide15.xml"/><Relationship Id="rId1" Type="http://schemas.openxmlformats.org/officeDocument/2006/relationships/slideLayout" Target="../slideLayouts/slideLayout14.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6.xml"/><Relationship Id="rId1" Type="http://schemas.openxmlformats.org/officeDocument/2006/relationships/slideLayout" Target="../slideLayouts/slideLayout155.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hyperlink" Target="mailto:potiv@outlook.it" TargetMode="External"/><Relationship Id="rId1" Type="http://schemas.openxmlformats.org/officeDocument/2006/relationships/slideLayout" Target="../slideLayouts/slideLayout41.xml"/></Relationships>
</file>

<file path=ppt/slides/_rels/slide1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42.xml"/></Relationships>
</file>

<file path=ppt/slides/_rels/slide19.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48.jpeg"/><Relationship Id="rId7" Type="http://schemas.openxmlformats.org/officeDocument/2006/relationships/diagramColors" Target="../diagrams/colors2.xml"/><Relationship Id="rId2" Type="http://schemas.openxmlformats.org/officeDocument/2006/relationships/notesSlide" Target="../notesSlides/notesSlide17.xml"/><Relationship Id="rId1" Type="http://schemas.openxmlformats.org/officeDocument/2006/relationships/slideLayout" Target="../slideLayouts/slideLayout4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jpeg"/></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44.xml"/><Relationship Id="rId5" Type="http://schemas.openxmlformats.org/officeDocument/2006/relationships/image" Target="../media/image52.png"/><Relationship Id="rId4" Type="http://schemas.openxmlformats.org/officeDocument/2006/relationships/image" Target="../media/image51.png"/></Relationships>
</file>

<file path=ppt/slides/_rels/slide2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8.xml"/><Relationship Id="rId1" Type="http://schemas.openxmlformats.org/officeDocument/2006/relationships/slideLayout" Target="../slideLayouts/slideLayout42.xml"/></Relationships>
</file>

<file path=ppt/slides/_rels/slide22.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svg"/><Relationship Id="rId2" Type="http://schemas.openxmlformats.org/officeDocument/2006/relationships/notesSlide" Target="../notesSlides/notesSlide19.xml"/><Relationship Id="rId1" Type="http://schemas.openxmlformats.org/officeDocument/2006/relationships/slideLayout" Target="../slideLayouts/slideLayout42.xml"/><Relationship Id="rId6" Type="http://schemas.openxmlformats.org/officeDocument/2006/relationships/image" Target="../media/image57.png"/><Relationship Id="rId5" Type="http://schemas.openxmlformats.org/officeDocument/2006/relationships/image" Target="../media/image56.svg"/><Relationship Id="rId4" Type="http://schemas.openxmlformats.org/officeDocument/2006/relationships/image" Target="../media/image55.png"/><Relationship Id="rId9" Type="http://schemas.openxmlformats.org/officeDocument/2006/relationships/image" Target="../media/image60.svg"/></Relationships>
</file>

<file path=ppt/slides/_rels/slide23.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slideLayout" Target="../slideLayouts/slideLayout42.xml"/></Relationships>
</file>

<file path=ppt/slides/_rels/slide24.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4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8.xml.rels><?xml version="1.0" encoding="UTF-8" standalone="yes"?>
<Relationships xmlns="http://schemas.openxmlformats.org/package/2006/relationships"><Relationship Id="rId8" Type="http://schemas.openxmlformats.org/officeDocument/2006/relationships/hyperlink" Target="https://doi.org/10.1080/13567888.2023.2258045" TargetMode="External"/><Relationship Id="rId3" Type="http://schemas.openxmlformats.org/officeDocument/2006/relationships/hyperlink" Target="https://www.icanw.org/b61-12_new_us_nuclear_warheads_coming_to_europe_in_december" TargetMode="External"/><Relationship Id="rId7" Type="http://schemas.openxmlformats.org/officeDocument/2006/relationships/hyperlink" Target="https://doi.org/10.1111/j.1467-954X.1990.tb03350.x" TargetMode="External"/><Relationship Id="rId12" Type="http://schemas.openxmlformats.org/officeDocument/2006/relationships/hyperlink" Target="https://doi.org/10.1177/03058298020310010501" TargetMode="External"/><Relationship Id="rId2" Type="http://schemas.openxmlformats.org/officeDocument/2006/relationships/hyperlink" Target="https://www.stimson.org/event/benefit-or-burden-the-future-of-us-tactical-nuclear-weapons/" TargetMode="External"/><Relationship Id="rId1" Type="http://schemas.openxmlformats.org/officeDocument/2006/relationships/slideLayout" Target="../slideLayouts/slideLayout42.xml"/><Relationship Id="rId6" Type="http://schemas.openxmlformats.org/officeDocument/2006/relationships/hyperlink" Target="https://warontherocks.com/2023/09/making-nuclear-sharing-credible-again-what-the-f-35a-means-for-nato/" TargetMode="External"/><Relationship Id="rId11" Type="http://schemas.openxmlformats.org/officeDocument/2006/relationships/hyperlink" Target="https://www.scientificamerican.com/article/limited-tactical-nuclear-weapons-would-be-catastrophic/" TargetMode="External"/><Relationship Id="rId5" Type="http://schemas.openxmlformats.org/officeDocument/2006/relationships/hyperlink" Target="https://fas.org/publication/b61-12/" TargetMode="External"/><Relationship Id="rId10" Type="http://schemas.openxmlformats.org/officeDocument/2006/relationships/hyperlink" Target="https://doi.org/10.1177/00471178221122959" TargetMode="External"/><Relationship Id="rId4" Type="http://schemas.openxmlformats.org/officeDocument/2006/relationships/hyperlink" Target="https://fas.org/publication/b61capability/" TargetMode="External"/><Relationship Id="rId9" Type="http://schemas.openxmlformats.org/officeDocument/2006/relationships/hyperlink" Target="https://doi.org/10.1177/0010836710377487" TargetMode="External"/></Relationships>
</file>

<file path=ppt/slides/_rels/slide29.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4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3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3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58.xml"/><Relationship Id="rId4" Type="http://schemas.openxmlformats.org/officeDocument/2006/relationships/image" Target="../media/image67.png"/></Relationships>
</file>

<file path=ppt/slides/_rels/slide32.xml.rels><?xml version="1.0" encoding="UTF-8" standalone="yes"?>
<Relationships xmlns="http://schemas.openxmlformats.org/package/2006/relationships"><Relationship Id="rId3" Type="http://schemas.openxmlformats.org/officeDocument/2006/relationships/image" Target="../media/image69.svg"/><Relationship Id="rId2" Type="http://schemas.openxmlformats.org/officeDocument/2006/relationships/image" Target="../media/image68.png"/><Relationship Id="rId1" Type="http://schemas.openxmlformats.org/officeDocument/2006/relationships/slideLayout" Target="../slideLayouts/slideLayout58.xml"/><Relationship Id="rId6" Type="http://schemas.openxmlformats.org/officeDocument/2006/relationships/image" Target="../media/image72.png"/><Relationship Id="rId5" Type="http://schemas.openxmlformats.org/officeDocument/2006/relationships/image" Target="../media/image71.svg"/><Relationship Id="rId4" Type="http://schemas.openxmlformats.org/officeDocument/2006/relationships/image" Target="../media/image70.png"/></Relationships>
</file>

<file path=ppt/slides/_rels/slide3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58.xml"/></Relationships>
</file>

<file path=ppt/slides/_rels/slide3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58.xml"/></Relationships>
</file>

<file path=ppt/slides/_rels/slide3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1.xml"/><Relationship Id="rId1" Type="http://schemas.openxmlformats.org/officeDocument/2006/relationships/slideLayout" Target="../slideLayouts/slideLayout58.xml"/></Relationships>
</file>

<file path=ppt/slides/_rels/slide3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5.png"/><Relationship Id="rId1" Type="http://schemas.openxmlformats.org/officeDocument/2006/relationships/slideLayout" Target="../slideLayouts/slideLayout58.xml"/></Relationships>
</file>

<file path=ppt/slides/_rels/slide3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3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39.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63.xml"/></Relationships>
</file>

<file path=ppt/slides/_rels/slide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_rels/slide40.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image" Target="../media/image74.jpg"/><Relationship Id="rId1" Type="http://schemas.openxmlformats.org/officeDocument/2006/relationships/slideLayout" Target="../slideLayouts/slideLayout64.xml"/></Relationships>
</file>

<file path=ppt/slides/_rels/slide41.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image" Target="../media/image76.png"/><Relationship Id="rId1" Type="http://schemas.openxmlformats.org/officeDocument/2006/relationships/slideLayout" Target="../slideLayouts/slideLayout6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44.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3.xml"/></Relationships>
</file>

<file path=ppt/slides/_rels/slide45.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5.xml"/></Relationships>
</file>

<file path=ppt/slides/_rels/slide46.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image" Target="../media/image74.jpg"/><Relationship Id="rId1" Type="http://schemas.openxmlformats.org/officeDocument/2006/relationships/slideLayout" Target="../slideLayouts/slideLayout65.xml"/></Relationships>
</file>

<file path=ppt/slides/_rels/slide47.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5.xml"/></Relationships>
</file>

<file path=ppt/slides/_rels/slide48.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image" Target="../media/image81.jpg"/><Relationship Id="rId1" Type="http://schemas.openxmlformats.org/officeDocument/2006/relationships/slideLayout" Target="../slideLayouts/slideLayout74.xml"/><Relationship Id="rId5" Type="http://schemas.openxmlformats.org/officeDocument/2006/relationships/image" Target="../media/image83.jpg"/><Relationship Id="rId4" Type="http://schemas.openxmlformats.org/officeDocument/2006/relationships/image" Target="../media/image82.jpg"/></Relationships>
</file>

<file path=ppt/slides/_rels/slide4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8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86.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0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04.xml"/></Relationships>
</file>

<file path=ppt/slides/_rels/slide5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9.xml"/><Relationship Id="rId1" Type="http://schemas.openxmlformats.org/officeDocument/2006/relationships/slideLayout" Target="../slideLayouts/slideLayout86.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04.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04.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04.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04.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04.xml"/></Relationships>
</file>

<file path=ppt/slides/_rels/slide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6.xml"/><Relationship Id="rId1" Type="http://schemas.openxmlformats.org/officeDocument/2006/relationships/slideLayout" Target="../slideLayouts/slideLayout25.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04.xml"/></Relationships>
</file>

<file path=ppt/slides/_rels/slide6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6.xml"/><Relationship Id="rId1" Type="http://schemas.openxmlformats.org/officeDocument/2006/relationships/slideLayout" Target="../slideLayouts/slideLayout104.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04.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04.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04.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04.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04.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04.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04.xml"/></Relationships>
</file>

<file path=ppt/slides/_rels/slide6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4.xml"/><Relationship Id="rId1" Type="http://schemas.openxmlformats.org/officeDocument/2006/relationships/slideLayout" Target="../slideLayouts/slideLayout105.xml"/><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7.xml"/><Relationship Id="rId1" Type="http://schemas.openxmlformats.org/officeDocument/2006/relationships/slideLayout" Target="../slideLayouts/slideLayout25.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06.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27.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13.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17.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17.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23.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07.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21.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18.xml"/></Relationships>
</file>

<file path=ppt/slides/_rels/slide7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4.xml"/><Relationship Id="rId1" Type="http://schemas.openxmlformats.org/officeDocument/2006/relationships/slideLayout" Target="../slideLayouts/slideLayout126.xml"/></Relationships>
</file>

<file path=ppt/slides/_rels/slide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8.xml"/><Relationship Id="rId1" Type="http://schemas.openxmlformats.org/officeDocument/2006/relationships/slideLayout" Target="../slideLayouts/slideLayout25.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21.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19.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20.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28.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10.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25.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07.xml"/></Relationships>
</file>

<file path=ppt/slides/_rels/slide8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62.xml"/><Relationship Id="rId1" Type="http://schemas.openxmlformats.org/officeDocument/2006/relationships/slideLayout" Target="../slideLayouts/slideLayout125.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09.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10.xml"/></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25.xml"/><Relationship Id="rId4" Type="http://schemas.openxmlformats.org/officeDocument/2006/relationships/image" Target="../media/image37.png"/></Relationships>
</file>

<file path=ppt/slides/_rels/slide9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65.xml"/><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33.xml"/></Relationships>
</file>

<file path=ppt/slides/_rels/slide92.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67.xml"/><Relationship Id="rId1" Type="http://schemas.openxmlformats.org/officeDocument/2006/relationships/slideLayout" Target="../slideLayouts/slideLayout143.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35.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35.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35.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35.xml"/></Relationships>
</file>

<file path=ppt/slides/_rels/slide97.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72.xml"/><Relationship Id="rId1" Type="http://schemas.openxmlformats.org/officeDocument/2006/relationships/slideLayout" Target="../slideLayouts/slideLayout143.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35.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3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 y="111968"/>
            <a:ext cx="12191973" cy="874887"/>
          </a:xfrm>
          <a:prstGeom prst="rect">
            <a:avLst/>
          </a:prstGeom>
        </p:spPr>
      </p:pic>
      <p:sp>
        <p:nvSpPr>
          <p:cNvPr id="6" name="TextBox 5"/>
          <p:cNvSpPr txBox="1"/>
          <p:nvPr/>
        </p:nvSpPr>
        <p:spPr>
          <a:xfrm>
            <a:off x="1074496" y="871398"/>
            <a:ext cx="10043005" cy="3554819"/>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1" u="none" strike="noStrike" kern="1200" cap="none" spc="0" normalizeH="0" baseline="0" noProof="0" dirty="0">
                <a:ln>
                  <a:noFill/>
                </a:ln>
                <a:solidFill>
                  <a:srgbClr val="5B9BD5">
                    <a:lumMod val="50000"/>
                  </a:srgbClr>
                </a:solidFill>
                <a:effectLst/>
                <a:uLnTx/>
                <a:uFillTx/>
                <a:latin typeface="Lato" panose="020F0502020204030203" pitchFamily="34" charset="0"/>
                <a:ea typeface="Lato" panose="020F0502020204030203" pitchFamily="34" charset="0"/>
                <a:cs typeface="Lato" panose="020F0502020204030203" pitchFamily="34" charset="0"/>
              </a:rPr>
              <a:t>Starting at 10:00 AM (EST)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1" i="0" u="none" strike="noStrike" kern="1200" cap="none" spc="0" normalizeH="0" baseline="0" noProof="0" dirty="0">
              <a:ln>
                <a:noFill/>
              </a:ln>
              <a:solidFill>
                <a:srgbClr val="5B9BD5">
                  <a:lumMod val="50000"/>
                </a:srgbClr>
              </a:solidFill>
              <a:effectLst/>
              <a:uLnTx/>
              <a:uFillTx/>
              <a:latin typeface="Lato" panose="020F0502020204030203" pitchFamily="34" charset="0"/>
              <a:ea typeface="Lato" panose="020F0502020204030203" pitchFamily="34" charset="0"/>
              <a:cs typeface="Lato" panose="020F050202020403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5B9BD5">
                    <a:lumMod val="50000"/>
                  </a:srgbClr>
                </a:solidFill>
                <a:effectLst/>
                <a:uLnTx/>
                <a:uFillTx/>
                <a:latin typeface="Lato"/>
                <a:ea typeface="Lato"/>
                <a:cs typeface="Lato"/>
              </a:rPr>
              <a:t>PONI </a:t>
            </a:r>
            <a:r>
              <a:rPr lang="en-US" sz="3600" b="1" dirty="0">
                <a:solidFill>
                  <a:srgbClr val="5B9BD5">
                    <a:lumMod val="50000"/>
                  </a:srgbClr>
                </a:solidFill>
                <a:latin typeface="Lato"/>
                <a:ea typeface="Lato"/>
                <a:cs typeface="Lato"/>
              </a:rPr>
              <a:t>Winter Conference</a:t>
            </a:r>
            <a:endParaRPr kumimoji="0" lang="en-US" sz="3600" b="1" i="0" u="none" strike="noStrike" kern="1200" cap="none" spc="0" normalizeH="0" baseline="0" noProof="0" dirty="0">
              <a:ln>
                <a:noFill/>
              </a:ln>
              <a:solidFill>
                <a:srgbClr val="5B9BD5">
                  <a:lumMod val="50000"/>
                </a:srgbClr>
              </a:solidFill>
              <a:effectLst/>
              <a:uLnTx/>
              <a:uFillTx/>
              <a:latin typeface="Lato" panose="020F0502020204030203" pitchFamily="34" charset="0"/>
              <a:ea typeface="Lato" panose="020F0502020204030203" pitchFamily="34" charset="0"/>
              <a:cs typeface="Lato" panose="020F050202020403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1" u="none" strike="noStrike" kern="1200" cap="none" spc="0" normalizeH="0" baseline="0" noProof="0" dirty="0">
              <a:ln>
                <a:noFill/>
              </a:ln>
              <a:solidFill>
                <a:srgbClr val="5B9BD5">
                  <a:lumMod val="50000"/>
                </a:srgbClr>
              </a:solidFill>
              <a:effectLst/>
              <a:uLnTx/>
              <a:uFillTx/>
              <a:latin typeface="Lato"/>
              <a:ea typeface="Lato"/>
              <a:cs typeface="Lato"/>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5B9BD5">
                    <a:lumMod val="50000"/>
                  </a:srgbClr>
                </a:solidFill>
                <a:effectLst/>
                <a:uLnTx/>
                <a:uFillTx/>
                <a:latin typeface="Lato"/>
                <a:ea typeface="Lato"/>
                <a:cs typeface="Lato"/>
              </a:rPr>
              <a:t>Nuclear Lessons Learned From the Ukraine Conflict</a:t>
            </a:r>
            <a:endParaRPr kumimoji="0" lang="en-US" sz="1400" b="0" i="1" u="none" strike="noStrike" kern="1200" cap="none" spc="0" normalizeH="0" baseline="0" noProof="0" dirty="0">
              <a:ln>
                <a:noFill/>
              </a:ln>
              <a:solidFill>
                <a:srgbClr val="5B9BD5">
                  <a:lumMod val="50000"/>
                </a:srgbClr>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5B9BD5">
                    <a:lumMod val="50000"/>
                  </a:srgbClr>
                </a:solidFill>
                <a:latin typeface="Lato"/>
                <a:ea typeface="Lato"/>
                <a:cs typeface="Lato"/>
              </a:rPr>
              <a:t>February 26, 2024</a:t>
            </a:r>
            <a:endParaRPr kumimoji="0" lang="en-US" sz="2400" b="1" i="0" u="none" strike="noStrike" kern="1200" cap="none" spc="0" normalizeH="0" baseline="0" noProof="0" dirty="0">
              <a:ln>
                <a:noFill/>
              </a:ln>
              <a:solidFill>
                <a:srgbClr val="5B9BD5">
                  <a:lumMod val="50000"/>
                </a:srgbClr>
              </a:solidFill>
              <a:effectLst/>
              <a:uLnTx/>
              <a:uFillTx/>
              <a:latin typeface="Lato"/>
              <a:ea typeface="Lato"/>
              <a:cs typeface="Lato"/>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5B9BD5">
                  <a:lumMod val="50000"/>
                </a:srgbClr>
              </a:solidFill>
              <a:effectLst/>
              <a:uLnTx/>
              <a:uFillTx/>
              <a:latin typeface="Lato"/>
              <a:ea typeface="Lato"/>
              <a:cs typeface="Lato"/>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900" b="0" i="0" u="none" strike="noStrike" kern="1200" cap="none" spc="0" normalizeH="0" baseline="0" noProof="0" dirty="0">
              <a:ln>
                <a:noFill/>
              </a:ln>
              <a:solidFill>
                <a:srgbClr val="5B9BD5">
                  <a:lumMod val="50000"/>
                </a:srgbClr>
              </a:solidFill>
              <a:effectLst/>
              <a:uLnTx/>
              <a:uFillTx/>
              <a:latin typeface="Lato" panose="020F0502020204030203" pitchFamily="34" charset="0"/>
              <a:ea typeface="Lato" panose="020F0502020204030203" pitchFamily="34" charset="0"/>
              <a:cs typeface="Lato" panose="020F0502020204030203" pitchFamily="34" charset="0"/>
            </a:endParaRPr>
          </a:p>
        </p:txBody>
      </p:sp>
      <p:pic>
        <p:nvPicPr>
          <p:cNvPr id="8" name="Picture 7">
            <a:extLst>
              <a:ext uri="{FF2B5EF4-FFF2-40B4-BE49-F238E27FC236}">
                <a16:creationId xmlns:a16="http://schemas.microsoft.com/office/drawing/2014/main" id="{47E64060-7BC2-4C0D-98B0-53F0D5C052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0079" y="6229976"/>
            <a:ext cx="2290028" cy="328662"/>
          </a:xfrm>
          <a:prstGeom prst="rect">
            <a:avLst/>
          </a:prstGeom>
        </p:spPr>
      </p:pic>
      <p:cxnSp>
        <p:nvCxnSpPr>
          <p:cNvPr id="12" name="Straight Connector 11">
            <a:extLst>
              <a:ext uri="{FF2B5EF4-FFF2-40B4-BE49-F238E27FC236}">
                <a16:creationId xmlns:a16="http://schemas.microsoft.com/office/drawing/2014/main" id="{FF098BC7-92AC-D449-9A5C-B4080F221425}"/>
              </a:ext>
            </a:extLst>
          </p:cNvPr>
          <p:cNvCxnSpPr>
            <a:cxnSpLocks/>
          </p:cNvCxnSpPr>
          <p:nvPr/>
        </p:nvCxnSpPr>
        <p:spPr>
          <a:xfrm>
            <a:off x="1952224" y="5665482"/>
            <a:ext cx="8540151" cy="0"/>
          </a:xfrm>
          <a:prstGeom prst="line">
            <a:avLst/>
          </a:prstGeom>
          <a:ln>
            <a:solidFill>
              <a:schemeClr val="accent1">
                <a:lumMod val="50000"/>
              </a:schemeClr>
            </a:solidFill>
          </a:ln>
        </p:spPr>
        <p:style>
          <a:lnRef idx="3">
            <a:schemeClr val="accent1"/>
          </a:lnRef>
          <a:fillRef idx="0">
            <a:schemeClr val="accent1"/>
          </a:fillRef>
          <a:effectRef idx="2">
            <a:schemeClr val="accent1"/>
          </a:effectRef>
          <a:fontRef idx="minor">
            <a:schemeClr val="tx1"/>
          </a:fontRef>
        </p:style>
      </p:cxnSp>
      <p:sp>
        <p:nvSpPr>
          <p:cNvPr id="14" name="TextBox 13">
            <a:extLst>
              <a:ext uri="{FF2B5EF4-FFF2-40B4-BE49-F238E27FC236}">
                <a16:creationId xmlns:a16="http://schemas.microsoft.com/office/drawing/2014/main" id="{9EBB6E6A-5078-9244-BEE8-94793CCBC6EA}"/>
              </a:ext>
            </a:extLst>
          </p:cNvPr>
          <p:cNvSpPr txBox="1"/>
          <p:nvPr/>
        </p:nvSpPr>
        <p:spPr>
          <a:xfrm>
            <a:off x="1012538" y="4321603"/>
            <a:ext cx="10043005"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5B9BD5">
                    <a:lumMod val="50000"/>
                  </a:srgbClr>
                </a:solidFill>
                <a:effectLst/>
                <a:uLnTx/>
                <a:uFillTx/>
                <a:latin typeface="Lato" panose="020F0502020204030203" pitchFamily="34" charset="0"/>
                <a:ea typeface="Lato" panose="020F0502020204030203" pitchFamily="34" charset="0"/>
                <a:cs typeface="Lato" panose="020F0502020204030203" pitchFamily="34" charset="0"/>
              </a:rPr>
              <a:t>Learn more about the </a:t>
            </a:r>
            <a:r>
              <a:rPr kumimoji="0" lang="en-US" sz="2000" b="1" i="1" u="none" strike="noStrike" kern="1200" cap="none" spc="0" normalizeH="0" baseline="0" noProof="0" dirty="0">
                <a:ln>
                  <a:noFill/>
                </a:ln>
                <a:solidFill>
                  <a:srgbClr val="5B9BD5">
                    <a:lumMod val="50000"/>
                  </a:srgbClr>
                </a:solidFill>
                <a:effectLst/>
                <a:uLnTx/>
                <a:uFillTx/>
                <a:latin typeface="Lato" panose="020F0502020204030203" pitchFamily="34" charset="0"/>
                <a:ea typeface="Lato" panose="020F0502020204030203" pitchFamily="34" charset="0"/>
                <a:cs typeface="Lato" panose="020F0502020204030203" pitchFamily="34" charset="0"/>
              </a:rPr>
              <a:t>Project on Nuclear Issues </a:t>
            </a:r>
            <a:r>
              <a:rPr kumimoji="0" lang="en-US" sz="2000" b="1" i="0" u="none" strike="noStrike" kern="1200" cap="none" spc="0" normalizeH="0" baseline="0" noProof="0" dirty="0">
                <a:ln>
                  <a:noFill/>
                </a:ln>
                <a:solidFill>
                  <a:srgbClr val="5B9BD5">
                    <a:lumMod val="50000"/>
                  </a:srgbClr>
                </a:solidFill>
                <a:effectLst/>
                <a:uLnTx/>
                <a:uFillTx/>
                <a:latin typeface="Lato" panose="020F0502020204030203" pitchFamily="34" charset="0"/>
                <a:ea typeface="Lato" panose="020F0502020204030203" pitchFamily="34" charset="0"/>
                <a:cs typeface="Lato" panose="020F0502020204030203" pitchFamily="34" charset="0"/>
              </a:rPr>
              <a:t>at the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5B9BD5">
                    <a:lumMod val="50000"/>
                  </a:srgbClr>
                </a:solidFill>
                <a:effectLst/>
                <a:uLnTx/>
                <a:uFillTx/>
                <a:latin typeface="Lato" panose="020F0502020204030203" pitchFamily="34" charset="0"/>
                <a:ea typeface="Lato" panose="020F0502020204030203" pitchFamily="34" charset="0"/>
                <a:cs typeface="Lato" panose="020F0502020204030203" pitchFamily="34" charset="0"/>
              </a:rPr>
              <a:t>Next Generation Nuclear Network</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dirty="0">
              <a:ln>
                <a:noFill/>
              </a:ln>
              <a:solidFill>
                <a:srgbClr val="5B9BD5">
                  <a:lumMod val="50000"/>
                </a:srgbClr>
              </a:solidFill>
              <a:effectLst/>
              <a:uLnTx/>
              <a:uFillTx/>
              <a:latin typeface="Lato" panose="020F0502020204030203" pitchFamily="34" charset="0"/>
              <a:ea typeface="Lato" panose="020F0502020204030203" pitchFamily="34" charset="0"/>
              <a:cs typeface="Lato" panose="020F050202020403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B9BD5">
                    <a:lumMod val="50000"/>
                  </a:srgbClr>
                </a:solidFill>
                <a:effectLst/>
                <a:uLnTx/>
                <a:uFillTx/>
                <a:latin typeface="Lato" panose="020F0502020204030203" pitchFamily="34" charset="0"/>
                <a:ea typeface="Lato" panose="020F0502020204030203" pitchFamily="34" charset="0"/>
                <a:cs typeface="Lato" panose="020F0502020204030203" pitchFamily="34" charset="0"/>
              </a:rPr>
              <a:t>nuclearnetwork.csis.org</a:t>
            </a:r>
          </a:p>
        </p:txBody>
      </p:sp>
      <p:cxnSp>
        <p:nvCxnSpPr>
          <p:cNvPr id="16" name="Straight Connector 15">
            <a:extLst>
              <a:ext uri="{FF2B5EF4-FFF2-40B4-BE49-F238E27FC236}">
                <a16:creationId xmlns:a16="http://schemas.microsoft.com/office/drawing/2014/main" id="{446D0AFA-332D-7046-81C1-8ED57D1CEFB4}"/>
              </a:ext>
            </a:extLst>
          </p:cNvPr>
          <p:cNvCxnSpPr>
            <a:cxnSpLocks/>
          </p:cNvCxnSpPr>
          <p:nvPr/>
        </p:nvCxnSpPr>
        <p:spPr>
          <a:xfrm>
            <a:off x="1952224" y="4082031"/>
            <a:ext cx="8540151" cy="0"/>
          </a:xfrm>
          <a:prstGeom prst="line">
            <a:avLst/>
          </a:prstGeom>
          <a:ln>
            <a:solidFill>
              <a:schemeClr val="accent1">
                <a:lumMod val="50000"/>
              </a:schemeClr>
            </a:solidFill>
          </a:ln>
        </p:spPr>
        <p:style>
          <a:lnRef idx="3">
            <a:schemeClr val="accent1"/>
          </a:lnRef>
          <a:fillRef idx="0">
            <a:schemeClr val="accent1"/>
          </a:fillRef>
          <a:effectRef idx="2">
            <a:schemeClr val="accent1"/>
          </a:effectRef>
          <a:fontRef idx="minor">
            <a:schemeClr val="tx1"/>
          </a:fontRef>
        </p:style>
      </p:cxnSp>
      <p:cxnSp>
        <p:nvCxnSpPr>
          <p:cNvPr id="27" name="Straight Connector 26">
            <a:extLst>
              <a:ext uri="{FF2B5EF4-FFF2-40B4-BE49-F238E27FC236}">
                <a16:creationId xmlns:a16="http://schemas.microsoft.com/office/drawing/2014/main" id="{715475D1-D915-454C-89E0-460A958B2459}"/>
              </a:ext>
            </a:extLst>
          </p:cNvPr>
          <p:cNvCxnSpPr/>
          <p:nvPr/>
        </p:nvCxnSpPr>
        <p:spPr>
          <a:xfrm>
            <a:off x="1952224" y="4075346"/>
            <a:ext cx="0" cy="1590136"/>
          </a:xfrm>
          <a:prstGeom prst="line">
            <a:avLst/>
          </a:prstGeom>
          <a:ln>
            <a:solidFill>
              <a:schemeClr val="accent1">
                <a:lumMod val="50000"/>
              </a:schemeClr>
            </a:solidFill>
          </a:ln>
        </p:spPr>
        <p:style>
          <a:lnRef idx="3">
            <a:schemeClr val="accent1"/>
          </a:lnRef>
          <a:fillRef idx="0">
            <a:schemeClr val="accent1"/>
          </a:fillRef>
          <a:effectRef idx="2">
            <a:schemeClr val="accent1"/>
          </a:effectRef>
          <a:fontRef idx="minor">
            <a:schemeClr val="tx1"/>
          </a:fontRef>
        </p:style>
      </p:cxnSp>
      <p:cxnSp>
        <p:nvCxnSpPr>
          <p:cNvPr id="29" name="Straight Connector 28">
            <a:extLst>
              <a:ext uri="{FF2B5EF4-FFF2-40B4-BE49-F238E27FC236}">
                <a16:creationId xmlns:a16="http://schemas.microsoft.com/office/drawing/2014/main" id="{C6E2590C-6213-D14F-B04A-2A38C48DCB09}"/>
              </a:ext>
            </a:extLst>
          </p:cNvPr>
          <p:cNvCxnSpPr>
            <a:cxnSpLocks/>
          </p:cNvCxnSpPr>
          <p:nvPr/>
        </p:nvCxnSpPr>
        <p:spPr>
          <a:xfrm>
            <a:off x="10492375" y="4075346"/>
            <a:ext cx="0" cy="1590136"/>
          </a:xfrm>
          <a:prstGeom prst="line">
            <a:avLst/>
          </a:prstGeom>
          <a:ln>
            <a:solidFill>
              <a:schemeClr val="accent1">
                <a:lumMod val="50000"/>
              </a:schemeClr>
            </a:solidFill>
          </a:ln>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9309833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A2AB6B-1887-CD1F-0033-6BE4135C0E3B}"/>
              </a:ext>
            </a:extLst>
          </p:cNvPr>
          <p:cNvSpPr>
            <a:spLocks noGrp="1"/>
          </p:cNvSpPr>
          <p:nvPr>
            <p:ph type="title"/>
          </p:nvPr>
        </p:nvSpPr>
        <p:spPr>
          <a:xfrm>
            <a:off x="1137036" y="548640"/>
            <a:ext cx="9543405" cy="1188720"/>
          </a:xfrm>
        </p:spPr>
        <p:txBody>
          <a:bodyPr>
            <a:normAutofit/>
          </a:bodyPr>
          <a:lstStyle/>
          <a:p>
            <a:r>
              <a:rPr lang="en-US" b="1" dirty="0">
                <a:latin typeface="SegoeUIVariable"/>
              </a:rPr>
              <a:t>New Risks and Challenges</a:t>
            </a:r>
          </a:p>
        </p:txBody>
      </p:sp>
      <p:sp>
        <p:nvSpPr>
          <p:cNvPr id="3" name="Content Placeholder 2">
            <a:extLst>
              <a:ext uri="{FF2B5EF4-FFF2-40B4-BE49-F238E27FC236}">
                <a16:creationId xmlns:a16="http://schemas.microsoft.com/office/drawing/2014/main" id="{F4E92917-C33D-B95A-513C-66FCBBBCCDBB}"/>
              </a:ext>
            </a:extLst>
          </p:cNvPr>
          <p:cNvSpPr>
            <a:spLocks noGrp="1"/>
          </p:cNvSpPr>
          <p:nvPr>
            <p:ph idx="1"/>
          </p:nvPr>
        </p:nvSpPr>
        <p:spPr>
          <a:xfrm>
            <a:off x="528359" y="2165065"/>
            <a:ext cx="6493764" cy="3320031"/>
          </a:xfrm>
        </p:spPr>
        <p:txBody>
          <a:bodyPr anchor="ctr">
            <a:normAutofit lnSpcReduction="10000"/>
          </a:bodyPr>
          <a:lstStyle/>
          <a:p>
            <a:r>
              <a:rPr lang="en-US" sz="2400" dirty="0">
                <a:latin typeface="Arial" panose="020B0604020202020204" pitchFamily="34" charset="0"/>
                <a:cs typeface="Arial" panose="020B0604020202020204" pitchFamily="34" charset="0"/>
              </a:rPr>
              <a:t>Russian occupation </a:t>
            </a:r>
            <a:r>
              <a:rPr lang="tr-TR" sz="2400" dirty="0">
                <a:latin typeface="Arial" panose="020B0604020202020204" pitchFamily="34" charset="0"/>
                <a:cs typeface="Arial" panose="020B0604020202020204" pitchFamily="34" charset="0"/>
              </a:rPr>
              <a:t>as </a:t>
            </a:r>
            <a:r>
              <a:rPr lang="en-US" sz="2400" dirty="0">
                <a:latin typeface="Arial" panose="020B0604020202020204" pitchFamily="34" charset="0"/>
                <a:cs typeface="Arial" panose="020B0604020202020204" pitchFamily="34" charset="0"/>
              </a:rPr>
              <a:t>an unprecedented gap.  </a:t>
            </a:r>
          </a:p>
          <a:p>
            <a:r>
              <a:rPr lang="en-US" sz="2400" dirty="0">
                <a:latin typeface="Arial" panose="020B0604020202020204" pitchFamily="34" charset="0"/>
                <a:cs typeface="Arial" panose="020B0604020202020204" pitchFamily="34" charset="0"/>
              </a:rPr>
              <a:t>Deliberate hostile action possibly resulting in life-threatening radiological releases. </a:t>
            </a:r>
          </a:p>
          <a:p>
            <a:r>
              <a:rPr lang="en-US" sz="2400" dirty="0">
                <a:latin typeface="Arial" panose="020B0604020202020204" pitchFamily="34" charset="0"/>
                <a:cs typeface="Arial" panose="020B0604020202020204" pitchFamily="34" charset="0"/>
              </a:rPr>
              <a:t>An entirely new type of risk</a:t>
            </a:r>
            <a:r>
              <a:rPr lang="tr-TR" sz="2400" dirty="0">
                <a:latin typeface="Arial" panose="020B0604020202020204" pitchFamily="34" charset="0"/>
                <a:cs typeface="Arial" panose="020B0604020202020204" pitchFamily="34" charset="0"/>
              </a:rPr>
              <a:t>.</a:t>
            </a:r>
          </a:p>
          <a:p>
            <a:r>
              <a:rPr lang="en-US" sz="2400" dirty="0">
                <a:latin typeface="Arial" panose="020B0604020202020204" pitchFamily="34" charset="0"/>
                <a:cs typeface="Arial" panose="020B0604020202020204" pitchFamily="34" charset="0"/>
              </a:rPr>
              <a:t>Russia</a:t>
            </a:r>
            <a:r>
              <a:rPr lang="tr-TR"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continues to attack, shell, mine, occupy, and operate</a:t>
            </a:r>
            <a:r>
              <a:rPr lang="tr-TR" sz="2400" dirty="0">
                <a:latin typeface="Arial" panose="020B0604020202020204" pitchFamily="34" charset="0"/>
                <a:cs typeface="Arial" panose="020B0604020202020204" pitchFamily="34" charset="0"/>
              </a:rPr>
              <a:t> it</a:t>
            </a:r>
            <a:r>
              <a:rPr lang="en-US" sz="2400" dirty="0">
                <a:latin typeface="Arial" panose="020B0604020202020204" pitchFamily="34" charset="0"/>
                <a:cs typeface="Arial" panose="020B0604020202020204" pitchFamily="34" charset="0"/>
              </a:rPr>
              <a:t>. </a:t>
            </a:r>
          </a:p>
          <a:p>
            <a:r>
              <a:rPr lang="en-US" sz="2400" dirty="0">
                <a:latin typeface="Arial" panose="020B0604020202020204" pitchFamily="34" charset="0"/>
                <a:cs typeface="Arial" panose="020B0604020202020204" pitchFamily="34" charset="0"/>
              </a:rPr>
              <a:t>An instrument of coercion. </a:t>
            </a:r>
          </a:p>
        </p:txBody>
      </p:sp>
      <p:sp>
        <p:nvSpPr>
          <p:cNvPr id="7" name="Footer Placeholder 6">
            <a:extLst>
              <a:ext uri="{FF2B5EF4-FFF2-40B4-BE49-F238E27FC236}">
                <a16:creationId xmlns:a16="http://schemas.microsoft.com/office/drawing/2014/main" id="{93A5DEBD-7FE3-BB30-3BDE-4D1512CE2C88}"/>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ACD433"/>
                </a:solidFill>
                <a:effectLst/>
                <a:uLnTx/>
                <a:uFillTx/>
                <a:latin typeface="Century Gothic" panose="020B0502020202020204"/>
                <a:ea typeface="+mn-ea"/>
                <a:cs typeface="+mn-cs"/>
              </a:rPr>
              <a:t>Nuclear Security after the Russian Invasion of Ukraine</a:t>
            </a:r>
          </a:p>
        </p:txBody>
      </p:sp>
      <p:sp>
        <p:nvSpPr>
          <p:cNvPr id="9" name="Slide Number Placeholder 8">
            <a:extLst>
              <a:ext uri="{FF2B5EF4-FFF2-40B4-BE49-F238E27FC236}">
                <a16:creationId xmlns:a16="http://schemas.microsoft.com/office/drawing/2014/main" id="{B0222951-902F-EA92-A09C-44F0DBFE5DA4}"/>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entury Gothic" panose="020B0502020202020204"/>
                <a:ea typeface="+mn-ea"/>
                <a:cs typeface="+mn-cs"/>
              </a:rPr>
              <a:t>8</a:t>
            </a:r>
          </a:p>
        </p:txBody>
      </p:sp>
      <p:pic>
        <p:nvPicPr>
          <p:cNvPr id="5" name="Picture 2">
            <a:extLst>
              <a:ext uri="{FF2B5EF4-FFF2-40B4-BE49-F238E27FC236}">
                <a16:creationId xmlns:a16="http://schemas.microsoft.com/office/drawing/2014/main" id="{ADDA623C-E79D-4022-8E5F-377A9C0DA50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6869783" y="2510454"/>
            <a:ext cx="4793860" cy="29746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455358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pic>
        <p:nvPicPr>
          <p:cNvPr id="111" name="Google Shape;111;p22"/>
          <p:cNvPicPr preferRelativeResize="0"/>
          <p:nvPr/>
        </p:nvPicPr>
        <p:blipFill>
          <a:blip r:embed="rId3">
            <a:alphaModFix/>
          </a:blip>
          <a:stretch>
            <a:fillRect/>
          </a:stretch>
        </p:blipFill>
        <p:spPr>
          <a:xfrm>
            <a:off x="3477334" y="186467"/>
            <a:ext cx="4863791" cy="6485067"/>
          </a:xfrm>
          <a:prstGeom prst="rect">
            <a:avLst/>
          </a:prstGeom>
          <a:noFill/>
          <a:ln>
            <a:noFill/>
          </a:ln>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23"/>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rmAutofit/>
          </a:bodyPr>
          <a:lstStyle/>
          <a:p>
            <a:r>
              <a:rPr lang="en"/>
              <a:t>Proportionality and Nuclear Risk</a:t>
            </a:r>
            <a:endParaRPr/>
          </a:p>
        </p:txBody>
      </p:sp>
      <p:sp>
        <p:nvSpPr>
          <p:cNvPr id="117" name="Google Shape;117;p23"/>
          <p:cNvSpPr txBox="1">
            <a:spLocks noGrp="1"/>
          </p:cNvSpPr>
          <p:nvPr>
            <p:ph type="body" idx="1"/>
          </p:nvPr>
        </p:nvSpPr>
        <p:spPr>
          <a:xfrm>
            <a:off x="415600" y="1536633"/>
            <a:ext cx="11360800" cy="4555200"/>
          </a:xfrm>
          <a:prstGeom prst="rect">
            <a:avLst/>
          </a:prstGeom>
        </p:spPr>
        <p:txBody>
          <a:bodyPr spcFirstLastPara="1" wrap="square" lIns="121900" tIns="121900" rIns="121900" bIns="121900" anchor="t" anchorCtr="0">
            <a:normAutofit/>
          </a:bodyPr>
          <a:lstStyle/>
          <a:p>
            <a:pPr marL="0" indent="0">
              <a:buNone/>
            </a:pPr>
            <a:r>
              <a:rPr lang="en"/>
              <a:t>Key mistake made by experts:</a:t>
            </a:r>
            <a:endParaRPr/>
          </a:p>
          <a:p>
            <a:pPr>
              <a:lnSpc>
                <a:spcPct val="150000"/>
              </a:lnSpc>
              <a:spcBef>
                <a:spcPts val="1600"/>
              </a:spcBef>
            </a:pPr>
            <a:r>
              <a:rPr lang="en"/>
              <a:t>Assuming that the nuclear risks involved in resisting Russian nuclear coercion are higher than those involved in succumbing to it. </a:t>
            </a:r>
            <a:endParaRPr/>
          </a:p>
          <a:p>
            <a:pPr>
              <a:lnSpc>
                <a:spcPct val="150000"/>
              </a:lnSpc>
            </a:pPr>
            <a:r>
              <a:rPr lang="en"/>
              <a:t>Some make the extreme assumption that challenging these threats will lead to nuclear armageddon. </a:t>
            </a:r>
            <a:endParaRPr/>
          </a:p>
          <a:p>
            <a:pPr>
              <a:lnSpc>
                <a:spcPct val="150000"/>
              </a:lnSpc>
            </a:pPr>
            <a:r>
              <a:rPr lang="en"/>
              <a:t>Failure to consider the risks of succumbing to nuclear coercion.</a:t>
            </a:r>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24"/>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rmAutofit/>
          </a:bodyPr>
          <a:lstStyle/>
          <a:p>
            <a:r>
              <a:rPr lang="en"/>
              <a:t>Possible Risks of Succumbing to Nuclear Coercion</a:t>
            </a:r>
            <a:endParaRPr/>
          </a:p>
        </p:txBody>
      </p:sp>
      <p:sp>
        <p:nvSpPr>
          <p:cNvPr id="123" name="Google Shape;123;p24"/>
          <p:cNvSpPr txBox="1">
            <a:spLocks noGrp="1"/>
          </p:cNvSpPr>
          <p:nvPr>
            <p:ph type="body" idx="1"/>
          </p:nvPr>
        </p:nvSpPr>
        <p:spPr>
          <a:xfrm>
            <a:off x="415600" y="1536633"/>
            <a:ext cx="11360800" cy="4555200"/>
          </a:xfrm>
          <a:prstGeom prst="rect">
            <a:avLst/>
          </a:prstGeom>
        </p:spPr>
        <p:txBody>
          <a:bodyPr spcFirstLastPara="1" wrap="square" lIns="121900" tIns="121900" rIns="121900" bIns="121900" anchor="t" anchorCtr="0">
            <a:normAutofit/>
          </a:bodyPr>
          <a:lstStyle/>
          <a:p>
            <a:pPr marL="0" indent="0">
              <a:buNone/>
            </a:pPr>
            <a:r>
              <a:rPr lang="en"/>
              <a:t>Signalling that nuclear coercion is an effective tactic will encourage other nuclear states to use this approach in future disputes.</a:t>
            </a:r>
            <a:endParaRPr/>
          </a:p>
          <a:p>
            <a:pPr>
              <a:spcBef>
                <a:spcPts val="1600"/>
              </a:spcBef>
            </a:pPr>
            <a:r>
              <a:rPr lang="en"/>
              <a:t>Increase in nuclear threats</a:t>
            </a:r>
            <a:endParaRPr/>
          </a:p>
          <a:p>
            <a:r>
              <a:rPr lang="en"/>
              <a:t>Increase in aggressive behavior by nuclear states</a:t>
            </a:r>
            <a:endParaRPr/>
          </a:p>
          <a:p>
            <a:pPr marL="0" indent="0">
              <a:spcBef>
                <a:spcPts val="1600"/>
              </a:spcBef>
              <a:buNone/>
            </a:pPr>
            <a:r>
              <a:rPr lang="en"/>
              <a:t>Signalling to non-nuclear states that their territorial integrity and interests will not be protected by nuclear armed allies</a:t>
            </a:r>
            <a:endParaRPr/>
          </a:p>
          <a:p>
            <a:pPr>
              <a:spcBef>
                <a:spcPts val="1600"/>
              </a:spcBef>
            </a:pPr>
            <a:r>
              <a:rPr lang="en"/>
              <a:t>Incentivizing nuclear proliferation </a:t>
            </a:r>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25"/>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rmAutofit/>
          </a:bodyPr>
          <a:lstStyle/>
          <a:p>
            <a:r>
              <a:rPr lang="en"/>
              <a:t>Possible Solutions (Suggestions) and Relevant Considerations</a:t>
            </a:r>
            <a:endParaRPr/>
          </a:p>
        </p:txBody>
      </p:sp>
      <p:sp>
        <p:nvSpPr>
          <p:cNvPr id="129" name="Google Shape;129;p25"/>
          <p:cNvSpPr txBox="1">
            <a:spLocks noGrp="1"/>
          </p:cNvSpPr>
          <p:nvPr>
            <p:ph type="body" idx="1"/>
          </p:nvPr>
        </p:nvSpPr>
        <p:spPr>
          <a:xfrm>
            <a:off x="415600" y="1536633"/>
            <a:ext cx="11360800" cy="4555200"/>
          </a:xfrm>
          <a:prstGeom prst="rect">
            <a:avLst/>
          </a:prstGeom>
        </p:spPr>
        <p:txBody>
          <a:bodyPr spcFirstLastPara="1" wrap="square" lIns="121900" tIns="121900" rIns="121900" bIns="121900" anchor="t" anchorCtr="0">
            <a:normAutofit/>
          </a:bodyPr>
          <a:lstStyle/>
          <a:p>
            <a:pPr marL="0" indent="0">
              <a:buNone/>
            </a:pPr>
            <a:r>
              <a:rPr lang="en"/>
              <a:t>Multi-pronged approach:</a:t>
            </a:r>
            <a:endParaRPr/>
          </a:p>
          <a:p>
            <a:pPr>
              <a:spcBef>
                <a:spcPts val="1600"/>
              </a:spcBef>
            </a:pPr>
            <a:r>
              <a:rPr lang="en"/>
              <a:t>Information campaigns against Russia </a:t>
            </a:r>
            <a:endParaRPr/>
          </a:p>
          <a:p>
            <a:r>
              <a:rPr lang="en"/>
              <a:t>Strategic elimination of military targets</a:t>
            </a:r>
            <a:endParaRPr/>
          </a:p>
          <a:p>
            <a:r>
              <a:rPr lang="en"/>
              <a:t>Conventional deterrence</a:t>
            </a:r>
            <a:endParaRPr/>
          </a:p>
          <a:p>
            <a:r>
              <a:rPr lang="en"/>
              <a:t>Deployment of nuclear weapons to Europe</a:t>
            </a:r>
            <a:endParaRPr/>
          </a:p>
          <a:p>
            <a:r>
              <a:rPr lang="en"/>
              <a:t>Investment in technology</a:t>
            </a:r>
            <a:endParaRPr/>
          </a:p>
          <a:p>
            <a:pPr marL="0" indent="0">
              <a:spcBef>
                <a:spcPts val="1600"/>
              </a:spcBef>
              <a:spcAft>
                <a:spcPts val="1600"/>
              </a:spcAft>
              <a:buNone/>
            </a:pPr>
            <a:r>
              <a:rPr lang="en" b="1"/>
              <a:t>A successful international response to Russian aggression and nuclear coercion will create the conditions for genuine democracy in Russia, deter Russian nuclear threats, and restore Ukrainian territorial integrity. </a:t>
            </a:r>
            <a:endParaRPr b="1"/>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26"/>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rmAutofit/>
          </a:bodyPr>
          <a:lstStyle/>
          <a:p>
            <a:r>
              <a:rPr lang="en"/>
              <a:t>Conclusion	</a:t>
            </a:r>
            <a:endParaRPr/>
          </a:p>
        </p:txBody>
      </p:sp>
      <p:sp>
        <p:nvSpPr>
          <p:cNvPr id="135" name="Google Shape;135;p26"/>
          <p:cNvSpPr txBox="1">
            <a:spLocks noGrp="1"/>
          </p:cNvSpPr>
          <p:nvPr>
            <p:ph type="body" idx="1"/>
          </p:nvPr>
        </p:nvSpPr>
        <p:spPr>
          <a:xfrm>
            <a:off x="415600" y="1536633"/>
            <a:ext cx="11360800" cy="4555200"/>
          </a:xfrm>
          <a:prstGeom prst="rect">
            <a:avLst/>
          </a:prstGeom>
        </p:spPr>
        <p:txBody>
          <a:bodyPr spcFirstLastPara="1" wrap="square" lIns="121900" tIns="121900" rIns="121900" bIns="121900" anchor="t" anchorCtr="0">
            <a:normAutofit/>
          </a:bodyPr>
          <a:lstStyle/>
          <a:p>
            <a:pPr marL="0" indent="0">
              <a:buNone/>
            </a:pPr>
            <a:r>
              <a:rPr lang="en"/>
              <a:t>The moral risks of non-intervention are clear:</a:t>
            </a:r>
            <a:endParaRPr/>
          </a:p>
          <a:p>
            <a:pPr>
              <a:spcBef>
                <a:spcPts val="1600"/>
              </a:spcBef>
            </a:pPr>
            <a:r>
              <a:rPr lang="en"/>
              <a:t>Weakening of international laws/norms</a:t>
            </a:r>
            <a:endParaRPr/>
          </a:p>
          <a:p>
            <a:r>
              <a:rPr lang="en"/>
              <a:t>Setting a precedent for future nuclear coercion</a:t>
            </a:r>
            <a:endParaRPr/>
          </a:p>
          <a:p>
            <a:r>
              <a:rPr lang="en"/>
              <a:t>Failure to prevent extreme and prevalent human rights abuses, including what experts have described as genocide</a:t>
            </a:r>
            <a:endParaRPr/>
          </a:p>
          <a:p>
            <a:pPr marL="0" indent="0">
              <a:spcBef>
                <a:spcPts val="1600"/>
              </a:spcBef>
              <a:spcAft>
                <a:spcPts val="1600"/>
              </a:spcAft>
              <a:buNone/>
            </a:pPr>
            <a:r>
              <a:rPr lang="en" b="1"/>
              <a:t>Before we allow Russian nuclear coercion to prevent the international community from fulfilling our duties to help Ukrainians, the real risks of nuclear war need to be assessed, especially the risk of doing nothing. The most prudent course of action  may well be the most moral one. </a:t>
            </a:r>
            <a:endParaRPr b="1"/>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pic>
        <p:nvPicPr>
          <p:cNvPr id="140" name="Google Shape;140;p27"/>
          <p:cNvPicPr preferRelativeResize="0"/>
          <p:nvPr/>
        </p:nvPicPr>
        <p:blipFill>
          <a:blip r:embed="rId3">
            <a:alphaModFix/>
          </a:blip>
          <a:stretch>
            <a:fillRect/>
          </a:stretch>
        </p:blipFill>
        <p:spPr>
          <a:xfrm>
            <a:off x="1794934" y="203200"/>
            <a:ext cx="8602132" cy="6451600"/>
          </a:xfrm>
          <a:prstGeom prst="rect">
            <a:avLst/>
          </a:prstGeom>
          <a:noFill/>
          <a:ln>
            <a:noFill/>
          </a:ln>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28"/>
          <p:cNvSpPr txBox="1">
            <a:spLocks noGrp="1"/>
          </p:cNvSpPr>
          <p:nvPr>
            <p:ph type="ctrTitle"/>
          </p:nvPr>
        </p:nvSpPr>
        <p:spPr>
          <a:xfrm>
            <a:off x="895011" y="1321067"/>
            <a:ext cx="10402000" cy="2306800"/>
          </a:xfrm>
          <a:prstGeom prst="rect">
            <a:avLst/>
          </a:prstGeom>
        </p:spPr>
        <p:txBody>
          <a:bodyPr spcFirstLastPara="1" wrap="square" lIns="121900" tIns="121900" rIns="121900" bIns="121900" anchor="b" anchorCtr="0">
            <a:normAutofit/>
          </a:bodyPr>
          <a:lstStyle/>
          <a:p>
            <a:r>
              <a:rPr lang="en"/>
              <a:t>Thank You!</a:t>
            </a:r>
            <a:endParaRPr/>
          </a:p>
        </p:txBody>
      </p:sp>
      <p:sp>
        <p:nvSpPr>
          <p:cNvPr id="146" name="Google Shape;146;p28"/>
          <p:cNvSpPr txBox="1">
            <a:spLocks noGrp="1"/>
          </p:cNvSpPr>
          <p:nvPr>
            <p:ph type="subTitle" idx="1"/>
          </p:nvPr>
        </p:nvSpPr>
        <p:spPr>
          <a:xfrm>
            <a:off x="895000" y="4233168"/>
            <a:ext cx="10402000" cy="1056800"/>
          </a:xfrm>
          <a:prstGeom prst="rect">
            <a:avLst/>
          </a:prstGeom>
        </p:spPr>
        <p:txBody>
          <a:bodyPr spcFirstLastPara="1" wrap="square" lIns="121900" tIns="121900" rIns="121900" bIns="121900" anchor="t" anchorCtr="0">
            <a:normAutofit/>
          </a:bodyPr>
          <a:lstStyle/>
          <a:p>
            <a:pPr marL="0" indent="0"/>
            <a:r>
              <a:rPr lang="en"/>
              <a:t>sanastaz@uci.edu</a:t>
            </a:r>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634D66-1E00-0593-9BB2-01897BF778B5}"/>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C58B6240-E23F-9B7D-D222-5AE575AB76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 y="111968"/>
            <a:ext cx="12191973" cy="874887"/>
          </a:xfrm>
          <a:prstGeom prst="rect">
            <a:avLst/>
          </a:prstGeom>
        </p:spPr>
      </p:pic>
      <p:sp>
        <p:nvSpPr>
          <p:cNvPr id="6" name="TextBox 5">
            <a:extLst>
              <a:ext uri="{FF2B5EF4-FFF2-40B4-BE49-F238E27FC236}">
                <a16:creationId xmlns:a16="http://schemas.microsoft.com/office/drawing/2014/main" id="{FA67E456-400C-EAAE-29CD-2C87C842080F}"/>
              </a:ext>
            </a:extLst>
          </p:cNvPr>
          <p:cNvSpPr txBox="1"/>
          <p:nvPr/>
        </p:nvSpPr>
        <p:spPr>
          <a:xfrm>
            <a:off x="1074496" y="871398"/>
            <a:ext cx="10043005" cy="3554819"/>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1" i="0" u="none" strike="noStrike" kern="1200" cap="none" spc="0" normalizeH="0" baseline="0" noProof="0" dirty="0">
              <a:ln>
                <a:noFill/>
              </a:ln>
              <a:solidFill>
                <a:srgbClr val="5B9BD5">
                  <a:lumMod val="50000"/>
                </a:srgbClr>
              </a:solidFill>
              <a:effectLst/>
              <a:uLnTx/>
              <a:uFillTx/>
              <a:latin typeface="Lato" panose="020F0502020204030203" pitchFamily="34" charset="0"/>
              <a:ea typeface="Lato" panose="020F0502020204030203" pitchFamily="34" charset="0"/>
              <a:cs typeface="Lato" panose="020F050202020403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1" i="0" u="none" strike="noStrike" kern="1200" cap="none" spc="0" normalizeH="0" baseline="0" noProof="0" dirty="0">
              <a:ln>
                <a:noFill/>
              </a:ln>
              <a:solidFill>
                <a:srgbClr val="5B9BD5">
                  <a:lumMod val="50000"/>
                </a:srgbClr>
              </a:solidFill>
              <a:effectLst/>
              <a:uLnTx/>
              <a:uFillTx/>
              <a:latin typeface="Lato" panose="020F0502020204030203" pitchFamily="34" charset="0"/>
              <a:ea typeface="Lato" panose="020F0502020204030203" pitchFamily="34" charset="0"/>
              <a:cs typeface="Lato" panose="020F050202020403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5B9BD5">
                    <a:lumMod val="50000"/>
                  </a:srgbClr>
                </a:solidFill>
                <a:effectLst/>
                <a:uLnTx/>
                <a:uFillTx/>
                <a:latin typeface="Lato"/>
                <a:ea typeface="Lato"/>
                <a:cs typeface="Lato"/>
              </a:rPr>
              <a:t>PONI Winter Conference</a:t>
            </a:r>
            <a:endParaRPr kumimoji="0" lang="en-US" sz="3600" b="1" i="0" u="none" strike="noStrike" kern="1200" cap="none" spc="0" normalizeH="0" baseline="0" noProof="0" dirty="0">
              <a:ln>
                <a:noFill/>
              </a:ln>
              <a:solidFill>
                <a:srgbClr val="5B9BD5">
                  <a:lumMod val="50000"/>
                </a:srgbClr>
              </a:solidFill>
              <a:effectLst/>
              <a:uLnTx/>
              <a:uFillTx/>
              <a:latin typeface="Lato" panose="020F0502020204030203" pitchFamily="34" charset="0"/>
              <a:ea typeface="Lato" panose="020F0502020204030203" pitchFamily="34" charset="0"/>
              <a:cs typeface="Lato" panose="020F050202020403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1" u="none" strike="noStrike" kern="1200" cap="none" spc="0" normalizeH="0" baseline="0" noProof="0" dirty="0">
              <a:ln>
                <a:noFill/>
              </a:ln>
              <a:solidFill>
                <a:srgbClr val="5B9BD5">
                  <a:lumMod val="50000"/>
                </a:srgbClr>
              </a:solidFill>
              <a:effectLst/>
              <a:uLnTx/>
              <a:uFillTx/>
              <a:latin typeface="Lato"/>
              <a:ea typeface="Lato"/>
              <a:cs typeface="Lato"/>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5B9BD5">
                    <a:lumMod val="50000"/>
                  </a:srgbClr>
                </a:solidFill>
                <a:effectLst/>
                <a:uLnTx/>
                <a:uFillTx/>
                <a:latin typeface="Lato"/>
                <a:ea typeface="Lato"/>
                <a:cs typeface="Lato"/>
              </a:rPr>
              <a:t>Nuclear Lessons Learned From the Ukraine Conflict</a:t>
            </a:r>
            <a:endParaRPr kumimoji="0" lang="en-US" sz="1400" b="0" i="1" u="none" strike="noStrike" kern="1200" cap="none" spc="0" normalizeH="0" baseline="0" noProof="0" dirty="0">
              <a:ln>
                <a:noFill/>
              </a:ln>
              <a:solidFill>
                <a:srgbClr val="5B9BD5">
                  <a:lumMod val="50000"/>
                </a:srgbClr>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B9BD5">
                    <a:lumMod val="50000"/>
                  </a:srgbClr>
                </a:solidFill>
                <a:effectLst/>
                <a:uLnTx/>
                <a:uFillTx/>
                <a:latin typeface="Lato"/>
                <a:ea typeface="Lato"/>
                <a:cs typeface="Lato"/>
              </a:rPr>
              <a:t>February 26, 2024</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5B9BD5">
                  <a:lumMod val="50000"/>
                </a:srgbClr>
              </a:solidFill>
              <a:effectLst/>
              <a:uLnTx/>
              <a:uFillTx/>
              <a:latin typeface="Lato"/>
              <a:ea typeface="Lato"/>
              <a:cs typeface="Lato"/>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900" b="0" i="0" u="none" strike="noStrike" kern="1200" cap="none" spc="0" normalizeH="0" baseline="0" noProof="0" dirty="0">
              <a:ln>
                <a:noFill/>
              </a:ln>
              <a:solidFill>
                <a:srgbClr val="5B9BD5">
                  <a:lumMod val="50000"/>
                </a:srgbClr>
              </a:solidFill>
              <a:effectLst/>
              <a:uLnTx/>
              <a:uFillTx/>
              <a:latin typeface="Lato" panose="020F0502020204030203" pitchFamily="34" charset="0"/>
              <a:ea typeface="Lato" panose="020F0502020204030203" pitchFamily="34" charset="0"/>
              <a:cs typeface="Lato" panose="020F0502020204030203" pitchFamily="34" charset="0"/>
            </a:endParaRPr>
          </a:p>
        </p:txBody>
      </p:sp>
      <p:pic>
        <p:nvPicPr>
          <p:cNvPr id="8" name="Picture 7">
            <a:extLst>
              <a:ext uri="{FF2B5EF4-FFF2-40B4-BE49-F238E27FC236}">
                <a16:creationId xmlns:a16="http://schemas.microsoft.com/office/drawing/2014/main" id="{0B21713D-0FCF-EE9E-A92C-1303282ACF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0079" y="6229976"/>
            <a:ext cx="2290028" cy="328662"/>
          </a:xfrm>
          <a:prstGeom prst="rect">
            <a:avLst/>
          </a:prstGeom>
        </p:spPr>
      </p:pic>
      <p:cxnSp>
        <p:nvCxnSpPr>
          <p:cNvPr id="12" name="Straight Connector 11">
            <a:extLst>
              <a:ext uri="{FF2B5EF4-FFF2-40B4-BE49-F238E27FC236}">
                <a16:creationId xmlns:a16="http://schemas.microsoft.com/office/drawing/2014/main" id="{3E3A7E57-27D7-5EEE-F515-90B0EA492D9D}"/>
              </a:ext>
            </a:extLst>
          </p:cNvPr>
          <p:cNvCxnSpPr>
            <a:cxnSpLocks/>
          </p:cNvCxnSpPr>
          <p:nvPr/>
        </p:nvCxnSpPr>
        <p:spPr>
          <a:xfrm>
            <a:off x="1952224" y="5665482"/>
            <a:ext cx="8540151" cy="0"/>
          </a:xfrm>
          <a:prstGeom prst="line">
            <a:avLst/>
          </a:prstGeom>
          <a:ln>
            <a:solidFill>
              <a:schemeClr val="accent1">
                <a:lumMod val="50000"/>
              </a:schemeClr>
            </a:solidFill>
          </a:ln>
        </p:spPr>
        <p:style>
          <a:lnRef idx="3">
            <a:schemeClr val="accent1"/>
          </a:lnRef>
          <a:fillRef idx="0">
            <a:schemeClr val="accent1"/>
          </a:fillRef>
          <a:effectRef idx="2">
            <a:schemeClr val="accent1"/>
          </a:effectRef>
          <a:fontRef idx="minor">
            <a:schemeClr val="tx1"/>
          </a:fontRef>
        </p:style>
      </p:cxnSp>
      <p:sp>
        <p:nvSpPr>
          <p:cNvPr id="14" name="TextBox 13">
            <a:extLst>
              <a:ext uri="{FF2B5EF4-FFF2-40B4-BE49-F238E27FC236}">
                <a16:creationId xmlns:a16="http://schemas.microsoft.com/office/drawing/2014/main" id="{A1190DDA-D97F-34B9-06D3-9A47B49A5DB9}"/>
              </a:ext>
            </a:extLst>
          </p:cNvPr>
          <p:cNvSpPr txBox="1"/>
          <p:nvPr/>
        </p:nvSpPr>
        <p:spPr>
          <a:xfrm>
            <a:off x="1012538" y="4321603"/>
            <a:ext cx="10043005"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5B9BD5">
                    <a:lumMod val="50000"/>
                  </a:srgbClr>
                </a:solidFill>
                <a:effectLst/>
                <a:uLnTx/>
                <a:uFillTx/>
                <a:latin typeface="Lato" panose="020F0502020204030203" pitchFamily="34" charset="0"/>
                <a:ea typeface="Lato" panose="020F0502020204030203" pitchFamily="34" charset="0"/>
                <a:cs typeface="Lato" panose="020F0502020204030203" pitchFamily="34" charset="0"/>
              </a:rPr>
              <a:t>Learn more about the </a:t>
            </a:r>
            <a:r>
              <a:rPr kumimoji="0" lang="en-US" sz="2000" b="1" i="1" u="none" strike="noStrike" kern="1200" cap="none" spc="0" normalizeH="0" baseline="0" noProof="0" dirty="0">
                <a:ln>
                  <a:noFill/>
                </a:ln>
                <a:solidFill>
                  <a:srgbClr val="5B9BD5">
                    <a:lumMod val="50000"/>
                  </a:srgbClr>
                </a:solidFill>
                <a:effectLst/>
                <a:uLnTx/>
                <a:uFillTx/>
                <a:latin typeface="Lato" panose="020F0502020204030203" pitchFamily="34" charset="0"/>
                <a:ea typeface="Lato" panose="020F0502020204030203" pitchFamily="34" charset="0"/>
                <a:cs typeface="Lato" panose="020F0502020204030203" pitchFamily="34" charset="0"/>
              </a:rPr>
              <a:t>Project on Nuclear Issues </a:t>
            </a:r>
            <a:r>
              <a:rPr kumimoji="0" lang="en-US" sz="2000" b="1" i="0" u="none" strike="noStrike" kern="1200" cap="none" spc="0" normalizeH="0" baseline="0" noProof="0" dirty="0">
                <a:ln>
                  <a:noFill/>
                </a:ln>
                <a:solidFill>
                  <a:srgbClr val="5B9BD5">
                    <a:lumMod val="50000"/>
                  </a:srgbClr>
                </a:solidFill>
                <a:effectLst/>
                <a:uLnTx/>
                <a:uFillTx/>
                <a:latin typeface="Lato" panose="020F0502020204030203" pitchFamily="34" charset="0"/>
                <a:ea typeface="Lato" panose="020F0502020204030203" pitchFamily="34" charset="0"/>
                <a:cs typeface="Lato" panose="020F0502020204030203" pitchFamily="34" charset="0"/>
              </a:rPr>
              <a:t>at the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5B9BD5">
                    <a:lumMod val="50000"/>
                  </a:srgbClr>
                </a:solidFill>
                <a:effectLst/>
                <a:uLnTx/>
                <a:uFillTx/>
                <a:latin typeface="Lato" panose="020F0502020204030203" pitchFamily="34" charset="0"/>
                <a:ea typeface="Lato" panose="020F0502020204030203" pitchFamily="34" charset="0"/>
                <a:cs typeface="Lato" panose="020F0502020204030203" pitchFamily="34" charset="0"/>
              </a:rPr>
              <a:t>Next Generation Nuclear Network</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dirty="0">
              <a:ln>
                <a:noFill/>
              </a:ln>
              <a:solidFill>
                <a:srgbClr val="5B9BD5">
                  <a:lumMod val="50000"/>
                </a:srgbClr>
              </a:solidFill>
              <a:effectLst/>
              <a:uLnTx/>
              <a:uFillTx/>
              <a:latin typeface="Lato" panose="020F0502020204030203" pitchFamily="34" charset="0"/>
              <a:ea typeface="Lato" panose="020F0502020204030203" pitchFamily="34" charset="0"/>
              <a:cs typeface="Lato" panose="020F050202020403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B9BD5">
                    <a:lumMod val="50000"/>
                  </a:srgbClr>
                </a:solidFill>
                <a:effectLst/>
                <a:uLnTx/>
                <a:uFillTx/>
                <a:latin typeface="Lato" panose="020F0502020204030203" pitchFamily="34" charset="0"/>
                <a:ea typeface="Lato" panose="020F0502020204030203" pitchFamily="34" charset="0"/>
                <a:cs typeface="Lato" panose="020F0502020204030203" pitchFamily="34" charset="0"/>
              </a:rPr>
              <a:t>nuclearnetwork.csis.org</a:t>
            </a:r>
          </a:p>
        </p:txBody>
      </p:sp>
      <p:cxnSp>
        <p:nvCxnSpPr>
          <p:cNvPr id="16" name="Straight Connector 15">
            <a:extLst>
              <a:ext uri="{FF2B5EF4-FFF2-40B4-BE49-F238E27FC236}">
                <a16:creationId xmlns:a16="http://schemas.microsoft.com/office/drawing/2014/main" id="{799CD041-F217-36F7-8577-70B1ABBE7D7A}"/>
              </a:ext>
            </a:extLst>
          </p:cNvPr>
          <p:cNvCxnSpPr>
            <a:cxnSpLocks/>
          </p:cNvCxnSpPr>
          <p:nvPr/>
        </p:nvCxnSpPr>
        <p:spPr>
          <a:xfrm>
            <a:off x="1952224" y="4082031"/>
            <a:ext cx="8540151" cy="0"/>
          </a:xfrm>
          <a:prstGeom prst="line">
            <a:avLst/>
          </a:prstGeom>
          <a:ln>
            <a:solidFill>
              <a:schemeClr val="accent1">
                <a:lumMod val="50000"/>
              </a:schemeClr>
            </a:solidFill>
          </a:ln>
        </p:spPr>
        <p:style>
          <a:lnRef idx="3">
            <a:schemeClr val="accent1"/>
          </a:lnRef>
          <a:fillRef idx="0">
            <a:schemeClr val="accent1"/>
          </a:fillRef>
          <a:effectRef idx="2">
            <a:schemeClr val="accent1"/>
          </a:effectRef>
          <a:fontRef idx="minor">
            <a:schemeClr val="tx1"/>
          </a:fontRef>
        </p:style>
      </p:cxnSp>
      <p:cxnSp>
        <p:nvCxnSpPr>
          <p:cNvPr id="27" name="Straight Connector 26">
            <a:extLst>
              <a:ext uri="{FF2B5EF4-FFF2-40B4-BE49-F238E27FC236}">
                <a16:creationId xmlns:a16="http://schemas.microsoft.com/office/drawing/2014/main" id="{69DFC060-6C89-DC5D-C3BE-9F56DF98F57F}"/>
              </a:ext>
            </a:extLst>
          </p:cNvPr>
          <p:cNvCxnSpPr/>
          <p:nvPr/>
        </p:nvCxnSpPr>
        <p:spPr>
          <a:xfrm>
            <a:off x="1952224" y="4075346"/>
            <a:ext cx="0" cy="1590136"/>
          </a:xfrm>
          <a:prstGeom prst="line">
            <a:avLst/>
          </a:prstGeom>
          <a:ln>
            <a:solidFill>
              <a:schemeClr val="accent1">
                <a:lumMod val="50000"/>
              </a:schemeClr>
            </a:solidFill>
          </a:ln>
        </p:spPr>
        <p:style>
          <a:lnRef idx="3">
            <a:schemeClr val="accent1"/>
          </a:lnRef>
          <a:fillRef idx="0">
            <a:schemeClr val="accent1"/>
          </a:fillRef>
          <a:effectRef idx="2">
            <a:schemeClr val="accent1"/>
          </a:effectRef>
          <a:fontRef idx="minor">
            <a:schemeClr val="tx1"/>
          </a:fontRef>
        </p:style>
      </p:cxnSp>
      <p:cxnSp>
        <p:nvCxnSpPr>
          <p:cNvPr id="29" name="Straight Connector 28">
            <a:extLst>
              <a:ext uri="{FF2B5EF4-FFF2-40B4-BE49-F238E27FC236}">
                <a16:creationId xmlns:a16="http://schemas.microsoft.com/office/drawing/2014/main" id="{D796C1E6-1575-6DFF-AB3F-65019657B335}"/>
              </a:ext>
            </a:extLst>
          </p:cNvPr>
          <p:cNvCxnSpPr>
            <a:cxnSpLocks/>
          </p:cNvCxnSpPr>
          <p:nvPr/>
        </p:nvCxnSpPr>
        <p:spPr>
          <a:xfrm>
            <a:off x="10492375" y="4075346"/>
            <a:ext cx="0" cy="1590136"/>
          </a:xfrm>
          <a:prstGeom prst="line">
            <a:avLst/>
          </a:prstGeom>
          <a:ln>
            <a:solidFill>
              <a:schemeClr val="accent1">
                <a:lumMod val="50000"/>
              </a:schemeClr>
            </a:solidFill>
          </a:ln>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54603397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4" name="Google Shape;64;p13"/>
          <p:cNvSpPr txBox="1">
            <a:spLocks noGrp="1"/>
          </p:cNvSpPr>
          <p:nvPr>
            <p:ph type="ctrTitle"/>
          </p:nvPr>
        </p:nvSpPr>
        <p:spPr>
          <a:xfrm>
            <a:off x="415600" y="414833"/>
            <a:ext cx="11360800" cy="1710000"/>
          </a:xfrm>
          <a:prstGeom prst="rect">
            <a:avLst/>
          </a:prstGeom>
        </p:spPr>
        <p:txBody>
          <a:bodyPr spcFirstLastPara="1" wrap="square" lIns="121900" tIns="121900" rIns="121900" bIns="121900" anchor="t" anchorCtr="0">
            <a:normAutofit fontScale="90000"/>
          </a:bodyPr>
          <a:lstStyle/>
          <a:p>
            <a:r>
              <a:rPr lang="en"/>
              <a:t>US Public Perceptions of Nuclear Weapons Use in the Russia-Ukraine War</a:t>
            </a:r>
            <a:endParaRPr/>
          </a:p>
        </p:txBody>
      </p:sp>
      <p:sp>
        <p:nvSpPr>
          <p:cNvPr id="65" name="Google Shape;65;p13"/>
          <p:cNvSpPr txBox="1">
            <a:spLocks noGrp="1"/>
          </p:cNvSpPr>
          <p:nvPr>
            <p:ph type="subTitle" idx="1"/>
          </p:nvPr>
        </p:nvSpPr>
        <p:spPr>
          <a:xfrm>
            <a:off x="415600" y="1895147"/>
            <a:ext cx="5656800" cy="984400"/>
          </a:xfrm>
          <a:prstGeom prst="rect">
            <a:avLst/>
          </a:prstGeom>
        </p:spPr>
        <p:txBody>
          <a:bodyPr spcFirstLastPara="1" wrap="square" lIns="121900" tIns="121900" rIns="121900" bIns="121900" anchor="t" anchorCtr="0">
            <a:noAutofit/>
          </a:bodyPr>
          <a:lstStyle/>
          <a:p>
            <a:pPr marL="0" indent="0">
              <a:lnSpc>
                <a:spcPct val="80000"/>
              </a:lnSpc>
              <a:buSzPts val="440"/>
            </a:pPr>
            <a:r>
              <a:rPr lang="en" sz="1893">
                <a:solidFill>
                  <a:srgbClr val="202124"/>
                </a:solidFill>
                <a:latin typeface="Arial"/>
                <a:ea typeface="Arial"/>
                <a:cs typeface="Arial"/>
                <a:sym typeface="Arial"/>
              </a:rPr>
              <a:t>Kaitlin Peach</a:t>
            </a:r>
            <a:endParaRPr sz="1893">
              <a:solidFill>
                <a:srgbClr val="202124"/>
              </a:solidFill>
              <a:latin typeface="Arial"/>
              <a:ea typeface="Arial"/>
              <a:cs typeface="Arial"/>
              <a:sym typeface="Arial"/>
            </a:endParaRPr>
          </a:p>
          <a:p>
            <a:pPr marL="0" indent="0">
              <a:lnSpc>
                <a:spcPct val="80000"/>
              </a:lnSpc>
              <a:buSzPts val="440"/>
            </a:pPr>
            <a:r>
              <a:rPr lang="en" sz="1893">
                <a:solidFill>
                  <a:srgbClr val="202124"/>
                </a:solidFill>
                <a:latin typeface="Arial"/>
                <a:ea typeface="Arial"/>
                <a:cs typeface="Arial"/>
                <a:sym typeface="Arial"/>
              </a:rPr>
              <a:t>PhD Candidate/Graduate Research Assistant</a:t>
            </a:r>
            <a:endParaRPr sz="1893">
              <a:solidFill>
                <a:srgbClr val="202124"/>
              </a:solidFill>
              <a:latin typeface="Arial"/>
              <a:ea typeface="Arial"/>
              <a:cs typeface="Arial"/>
              <a:sym typeface="Arial"/>
            </a:endParaRPr>
          </a:p>
          <a:p>
            <a:pPr marL="0" indent="0">
              <a:lnSpc>
                <a:spcPct val="80000"/>
              </a:lnSpc>
              <a:buSzPts val="440"/>
            </a:pPr>
            <a:r>
              <a:rPr lang="en" sz="1893">
                <a:solidFill>
                  <a:srgbClr val="202124"/>
                </a:solidFill>
                <a:latin typeface="Arial"/>
                <a:ea typeface="Arial"/>
                <a:cs typeface="Arial"/>
                <a:sym typeface="Arial"/>
              </a:rPr>
              <a:t>Institute for Public Policy Research and Analysis, University of Oklahoma</a:t>
            </a:r>
            <a:endParaRPr sz="1893">
              <a:solidFill>
                <a:srgbClr val="202124"/>
              </a:solidFill>
              <a:latin typeface="Arial"/>
              <a:ea typeface="Arial"/>
              <a:cs typeface="Arial"/>
              <a:sym typeface="Arial"/>
            </a:endParaRPr>
          </a:p>
          <a:p>
            <a:pPr marL="0" indent="0">
              <a:lnSpc>
                <a:spcPct val="80000"/>
              </a:lnSpc>
              <a:buSzPts val="440"/>
            </a:pPr>
            <a:r>
              <a:rPr lang="en" sz="1893" u="sng">
                <a:solidFill>
                  <a:schemeClr val="hlink"/>
                </a:solidFill>
                <a:latin typeface="Arial"/>
                <a:ea typeface="Arial"/>
                <a:cs typeface="Arial"/>
                <a:sym typeface="Arial"/>
                <a:hlinkClick r:id="rId3"/>
              </a:rPr>
              <a:t>katiepeach@ou.edu</a:t>
            </a:r>
            <a:r>
              <a:rPr lang="en" sz="1893">
                <a:latin typeface="Arial"/>
                <a:ea typeface="Arial"/>
                <a:cs typeface="Arial"/>
                <a:sym typeface="Arial"/>
              </a:rPr>
              <a:t> </a:t>
            </a:r>
            <a:endParaRPr sz="1893">
              <a:latin typeface="Arial"/>
              <a:ea typeface="Arial"/>
              <a:cs typeface="Arial"/>
              <a:sym typeface="Arial"/>
            </a:endParaRPr>
          </a:p>
        </p:txBody>
      </p:sp>
      <p:sp>
        <p:nvSpPr>
          <p:cNvPr id="66" name="Google Shape;66;p13"/>
          <p:cNvSpPr txBox="1">
            <a:spLocks noGrp="1"/>
          </p:cNvSpPr>
          <p:nvPr>
            <p:ph type="subTitle" idx="1"/>
          </p:nvPr>
        </p:nvSpPr>
        <p:spPr>
          <a:xfrm>
            <a:off x="5964367" y="1822733"/>
            <a:ext cx="11360800" cy="1056800"/>
          </a:xfrm>
          <a:prstGeom prst="rect">
            <a:avLst/>
          </a:prstGeom>
        </p:spPr>
        <p:txBody>
          <a:bodyPr spcFirstLastPara="1" wrap="square" lIns="121900" tIns="121900" rIns="121900" bIns="121900" anchor="t" anchorCtr="0">
            <a:noAutofit/>
          </a:bodyPr>
          <a:lstStyle/>
          <a:p>
            <a:pPr marL="0" indent="0">
              <a:lnSpc>
                <a:spcPct val="80000"/>
              </a:lnSpc>
              <a:buSzPts val="514"/>
            </a:pPr>
            <a:r>
              <a:rPr lang="en" sz="1899">
                <a:solidFill>
                  <a:srgbClr val="202124"/>
                </a:solidFill>
                <a:latin typeface="Arial"/>
                <a:ea typeface="Arial"/>
                <a:cs typeface="Arial"/>
                <a:sym typeface="Arial"/>
              </a:rPr>
              <a:t>Co-authors:</a:t>
            </a:r>
            <a:endParaRPr sz="1899">
              <a:solidFill>
                <a:srgbClr val="202124"/>
              </a:solidFill>
              <a:latin typeface="Arial"/>
              <a:ea typeface="Arial"/>
              <a:cs typeface="Arial"/>
              <a:sym typeface="Arial"/>
            </a:endParaRPr>
          </a:p>
          <a:p>
            <a:pPr marL="0" indent="0">
              <a:lnSpc>
                <a:spcPct val="80000"/>
              </a:lnSpc>
              <a:buSzPts val="514"/>
            </a:pPr>
            <a:r>
              <a:rPr lang="en" sz="1899">
                <a:solidFill>
                  <a:srgbClr val="202124"/>
                </a:solidFill>
                <a:latin typeface="Arial"/>
                <a:ea typeface="Arial"/>
                <a:cs typeface="Arial"/>
                <a:sym typeface="Arial"/>
              </a:rPr>
              <a:t>Andrew Fox, Kuhika Gupta, </a:t>
            </a:r>
            <a:endParaRPr sz="1899">
              <a:solidFill>
                <a:srgbClr val="202124"/>
              </a:solidFill>
              <a:latin typeface="Arial"/>
              <a:ea typeface="Arial"/>
              <a:cs typeface="Arial"/>
              <a:sym typeface="Arial"/>
            </a:endParaRPr>
          </a:p>
          <a:p>
            <a:pPr marL="0" indent="0">
              <a:lnSpc>
                <a:spcPct val="80000"/>
              </a:lnSpc>
              <a:buSzPts val="514"/>
            </a:pPr>
            <a:r>
              <a:rPr lang="en" sz="1899">
                <a:solidFill>
                  <a:srgbClr val="202124"/>
                </a:solidFill>
                <a:latin typeface="Arial"/>
                <a:ea typeface="Arial"/>
                <a:cs typeface="Arial"/>
                <a:sym typeface="Arial"/>
              </a:rPr>
              <a:t>Joseph Ripberger, Cheyenne Black, </a:t>
            </a:r>
            <a:endParaRPr sz="1899">
              <a:solidFill>
                <a:srgbClr val="202124"/>
              </a:solidFill>
              <a:latin typeface="Arial"/>
              <a:ea typeface="Arial"/>
              <a:cs typeface="Arial"/>
              <a:sym typeface="Arial"/>
            </a:endParaRPr>
          </a:p>
          <a:p>
            <a:pPr marL="0" indent="0">
              <a:lnSpc>
                <a:spcPct val="80000"/>
              </a:lnSpc>
              <a:buSzPts val="514"/>
            </a:pPr>
            <a:r>
              <a:rPr lang="en" sz="1899">
                <a:solidFill>
                  <a:srgbClr val="202124"/>
                </a:solidFill>
                <a:latin typeface="Arial"/>
                <a:ea typeface="Arial"/>
                <a:cs typeface="Arial"/>
                <a:sym typeface="Arial"/>
              </a:rPr>
              <a:t>Tristan Winkle, and Hank Jenkins-Smith</a:t>
            </a:r>
            <a:endParaRPr sz="1899">
              <a:solidFill>
                <a:srgbClr val="202124"/>
              </a:solidFill>
              <a:latin typeface="Arial"/>
              <a:ea typeface="Arial"/>
              <a:cs typeface="Arial"/>
              <a:sym typeface="Arial"/>
            </a:endParaRPr>
          </a:p>
        </p:txBody>
      </p:sp>
      <p:pic>
        <p:nvPicPr>
          <p:cNvPr id="67" name="Google Shape;67;p13"/>
          <p:cNvPicPr preferRelativeResize="0"/>
          <p:nvPr/>
        </p:nvPicPr>
        <p:blipFill>
          <a:blip r:embed="rId4">
            <a:alphaModFix/>
          </a:blip>
          <a:stretch>
            <a:fillRect/>
          </a:stretch>
        </p:blipFill>
        <p:spPr>
          <a:xfrm>
            <a:off x="9264700" y="5383600"/>
            <a:ext cx="2830400" cy="1415200"/>
          </a:xfrm>
          <a:prstGeom prst="rect">
            <a:avLst/>
          </a:prstGeom>
          <a:noFill/>
          <a:ln>
            <a:noFill/>
          </a:ln>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Google Shape;72;p14"/>
          <p:cNvSpPr txBox="1">
            <a:spLocks noGrp="1"/>
          </p:cNvSpPr>
          <p:nvPr>
            <p:ph type="title"/>
          </p:nvPr>
        </p:nvSpPr>
        <p:spPr>
          <a:xfrm>
            <a:off x="415633" y="667900"/>
            <a:ext cx="11360800" cy="831600"/>
          </a:xfrm>
          <a:prstGeom prst="rect">
            <a:avLst/>
          </a:prstGeom>
        </p:spPr>
        <p:txBody>
          <a:bodyPr spcFirstLastPara="1" wrap="square" lIns="121900" tIns="121900" rIns="121900" bIns="121900" anchor="t" anchorCtr="0">
            <a:normAutofit/>
          </a:bodyPr>
          <a:lstStyle/>
          <a:p>
            <a:r>
              <a:rPr lang="en"/>
              <a:t>BLUF</a:t>
            </a:r>
            <a:endParaRPr/>
          </a:p>
        </p:txBody>
      </p:sp>
      <p:sp>
        <p:nvSpPr>
          <p:cNvPr id="73" name="Google Shape;73;p14"/>
          <p:cNvSpPr txBox="1">
            <a:spLocks noGrp="1"/>
          </p:cNvSpPr>
          <p:nvPr>
            <p:ph type="body" idx="1"/>
          </p:nvPr>
        </p:nvSpPr>
        <p:spPr>
          <a:xfrm>
            <a:off x="415600" y="1720600"/>
            <a:ext cx="11028800" cy="4287200"/>
          </a:xfrm>
          <a:prstGeom prst="rect">
            <a:avLst/>
          </a:prstGeom>
        </p:spPr>
        <p:txBody>
          <a:bodyPr spcFirstLastPara="1" wrap="square" lIns="121900" tIns="121900" rIns="121900" bIns="121900" anchor="t" anchorCtr="0">
            <a:noAutofit/>
          </a:bodyPr>
          <a:lstStyle/>
          <a:p>
            <a:pPr indent="-407024">
              <a:buClr>
                <a:srgbClr val="202124"/>
              </a:buClr>
              <a:buSzPts val="1208"/>
              <a:buFont typeface="Arial"/>
              <a:buChar char="●"/>
            </a:pPr>
            <a:r>
              <a:rPr lang="en" sz="1609">
                <a:solidFill>
                  <a:srgbClr val="202124"/>
                </a:solidFill>
                <a:latin typeface="Arial"/>
                <a:ea typeface="Arial"/>
                <a:cs typeface="Arial"/>
                <a:sym typeface="Arial"/>
              </a:rPr>
              <a:t>Research Questions: </a:t>
            </a:r>
            <a:endParaRPr sz="1609">
              <a:solidFill>
                <a:srgbClr val="202124"/>
              </a:solidFill>
              <a:latin typeface="Arial"/>
              <a:ea typeface="Arial"/>
              <a:cs typeface="Arial"/>
              <a:sym typeface="Arial"/>
            </a:endParaRPr>
          </a:p>
          <a:p>
            <a:pPr marL="1219170" indent="0">
              <a:spcBef>
                <a:spcPts val="1600"/>
              </a:spcBef>
              <a:buSzPts val="852"/>
              <a:buNone/>
            </a:pPr>
            <a:r>
              <a:rPr lang="en" sz="1467">
                <a:solidFill>
                  <a:srgbClr val="202124"/>
                </a:solidFill>
                <a:latin typeface="Arial"/>
                <a:ea typeface="Arial"/>
                <a:cs typeface="Arial"/>
                <a:sym typeface="Arial"/>
              </a:rPr>
              <a:t>(1) How does the US public feel the US should respond if Russia were to use nuclear weapons in Ukraine? </a:t>
            </a:r>
            <a:endParaRPr sz="1467">
              <a:solidFill>
                <a:srgbClr val="202124"/>
              </a:solidFill>
              <a:latin typeface="Arial"/>
              <a:ea typeface="Arial"/>
              <a:cs typeface="Arial"/>
              <a:sym typeface="Arial"/>
            </a:endParaRPr>
          </a:p>
          <a:p>
            <a:pPr marL="1219170" indent="0">
              <a:spcBef>
                <a:spcPts val="1600"/>
              </a:spcBef>
              <a:buSzPts val="852"/>
              <a:buNone/>
            </a:pPr>
            <a:r>
              <a:rPr lang="en" sz="1467">
                <a:solidFill>
                  <a:srgbClr val="202124"/>
                </a:solidFill>
                <a:latin typeface="Arial"/>
                <a:ea typeface="Arial"/>
                <a:cs typeface="Arial"/>
                <a:sym typeface="Arial"/>
              </a:rPr>
              <a:t>(2) Does the US public rely on practical, ethical, or normative values when making these decisions? </a:t>
            </a:r>
            <a:endParaRPr sz="1467">
              <a:solidFill>
                <a:srgbClr val="202124"/>
              </a:solidFill>
              <a:latin typeface="Arial"/>
              <a:ea typeface="Arial"/>
              <a:cs typeface="Arial"/>
              <a:sym typeface="Arial"/>
            </a:endParaRPr>
          </a:p>
          <a:p>
            <a:pPr marL="1219170" indent="0">
              <a:spcBef>
                <a:spcPts val="1600"/>
              </a:spcBef>
              <a:buSzPts val="852"/>
              <a:buNone/>
            </a:pPr>
            <a:r>
              <a:rPr lang="en" sz="1467">
                <a:solidFill>
                  <a:srgbClr val="202124"/>
                </a:solidFill>
                <a:latin typeface="Arial"/>
                <a:ea typeface="Arial"/>
                <a:cs typeface="Arial"/>
                <a:sym typeface="Arial"/>
              </a:rPr>
              <a:t>(3) How do normative, ethical, and practical understandings of nuclear weapons use and non-use fair under this scenario?</a:t>
            </a:r>
            <a:endParaRPr sz="1467">
              <a:solidFill>
                <a:srgbClr val="202124"/>
              </a:solidFill>
              <a:latin typeface="Arial"/>
              <a:ea typeface="Arial"/>
              <a:cs typeface="Arial"/>
              <a:sym typeface="Arial"/>
            </a:endParaRPr>
          </a:p>
          <a:p>
            <a:pPr indent="-407024">
              <a:spcBef>
                <a:spcPts val="1600"/>
              </a:spcBef>
              <a:buClr>
                <a:srgbClr val="202124"/>
              </a:buClr>
              <a:buSzPts val="1208"/>
              <a:buFont typeface="Arial"/>
              <a:buChar char="●"/>
            </a:pPr>
            <a:r>
              <a:rPr lang="en" sz="1609">
                <a:solidFill>
                  <a:srgbClr val="202124"/>
                </a:solidFill>
                <a:latin typeface="Arial"/>
                <a:ea typeface="Arial"/>
                <a:cs typeface="Arial"/>
                <a:sym typeface="Arial"/>
              </a:rPr>
              <a:t>Results:</a:t>
            </a:r>
            <a:endParaRPr sz="1609">
              <a:solidFill>
                <a:srgbClr val="202124"/>
              </a:solidFill>
              <a:latin typeface="Arial"/>
              <a:ea typeface="Arial"/>
              <a:cs typeface="Arial"/>
              <a:sym typeface="Arial"/>
            </a:endParaRPr>
          </a:p>
          <a:p>
            <a:pPr lvl="1" indent="-398558">
              <a:buClr>
                <a:srgbClr val="202124"/>
              </a:buClr>
              <a:buSzPts val="1108"/>
            </a:pPr>
            <a:r>
              <a:rPr lang="en" sz="1476">
                <a:solidFill>
                  <a:srgbClr val="202124"/>
                </a:solidFill>
                <a:latin typeface="Arial"/>
                <a:ea typeface="Arial"/>
                <a:cs typeface="Arial"/>
                <a:sym typeface="Arial"/>
              </a:rPr>
              <a:t>Our findings demonstrate that the US public, even in the context of a real-world conflict and increased nuclear threats from Russia, is reluctant to opt for a US nuclear response and, instead,</a:t>
            </a:r>
            <a:r>
              <a:rPr lang="en" sz="1476" b="1">
                <a:solidFill>
                  <a:srgbClr val="202124"/>
                </a:solidFill>
                <a:latin typeface="Arial"/>
                <a:ea typeface="Arial"/>
                <a:cs typeface="Arial"/>
                <a:sym typeface="Arial"/>
              </a:rPr>
              <a:t> is far more supportive of a conventional response.</a:t>
            </a:r>
            <a:r>
              <a:rPr lang="en" sz="1476">
                <a:solidFill>
                  <a:srgbClr val="202124"/>
                </a:solidFill>
                <a:latin typeface="Arial"/>
                <a:ea typeface="Arial"/>
                <a:cs typeface="Arial"/>
                <a:sym typeface="Arial"/>
              </a:rPr>
              <a:t> </a:t>
            </a:r>
            <a:endParaRPr sz="1476">
              <a:solidFill>
                <a:srgbClr val="202124"/>
              </a:solidFill>
              <a:latin typeface="Arial"/>
              <a:ea typeface="Arial"/>
              <a:cs typeface="Arial"/>
              <a:sym typeface="Arial"/>
            </a:endParaRPr>
          </a:p>
          <a:p>
            <a:pPr lvl="1" indent="-398558">
              <a:buClr>
                <a:srgbClr val="202124"/>
              </a:buClr>
              <a:buSzPts val="1108"/>
            </a:pPr>
            <a:r>
              <a:rPr lang="en" sz="1476">
                <a:solidFill>
                  <a:srgbClr val="202124"/>
                </a:solidFill>
                <a:latin typeface="Arial"/>
                <a:ea typeface="Arial"/>
                <a:cs typeface="Arial"/>
                <a:sym typeface="Arial"/>
              </a:rPr>
              <a:t>Using qualitative data, we examine the reasoning behind respondents’ policy preferences and find that regardless of the policy option, respondents </a:t>
            </a:r>
            <a:r>
              <a:rPr lang="en" sz="1476" b="1">
                <a:solidFill>
                  <a:srgbClr val="202124"/>
                </a:solidFill>
                <a:latin typeface="Arial"/>
                <a:ea typeface="Arial"/>
                <a:cs typeface="Arial"/>
                <a:sym typeface="Arial"/>
              </a:rPr>
              <a:t>primarily follow the logic of consequences (military utility, strategic interaction).</a:t>
            </a:r>
            <a:endParaRPr sz="1476" b="1">
              <a:solidFill>
                <a:srgbClr val="202124"/>
              </a:solidFill>
              <a:latin typeface="Arial"/>
              <a:ea typeface="Arial"/>
              <a:cs typeface="Arial"/>
              <a:sym typeface="Arial"/>
            </a:endParaRPr>
          </a:p>
          <a:p>
            <a:pPr lvl="1" indent="-398558">
              <a:buClr>
                <a:srgbClr val="202124"/>
              </a:buClr>
              <a:buSzPts val="1108"/>
            </a:pPr>
            <a:r>
              <a:rPr lang="en" sz="1476">
                <a:solidFill>
                  <a:srgbClr val="202124"/>
                </a:solidFill>
                <a:latin typeface="Arial"/>
                <a:ea typeface="Arial"/>
                <a:cs typeface="Arial"/>
                <a:sym typeface="Arial"/>
              </a:rPr>
              <a:t>The qualitative results indicate that the public’s policy choices are context dependent. Despite support for a conventional response, the public does express </a:t>
            </a:r>
            <a:r>
              <a:rPr lang="en" sz="1476" b="1">
                <a:solidFill>
                  <a:srgbClr val="202124"/>
                </a:solidFill>
                <a:latin typeface="Arial"/>
                <a:ea typeface="Arial"/>
                <a:cs typeface="Arial"/>
                <a:sym typeface="Arial"/>
              </a:rPr>
              <a:t>willingness to escalate</a:t>
            </a:r>
            <a:r>
              <a:rPr lang="en" sz="1476">
                <a:solidFill>
                  <a:srgbClr val="202124"/>
                </a:solidFill>
                <a:latin typeface="Arial"/>
                <a:ea typeface="Arial"/>
                <a:cs typeface="Arial"/>
                <a:sym typeface="Arial"/>
              </a:rPr>
              <a:t> to a nuclear response.</a:t>
            </a:r>
            <a:endParaRPr sz="1476">
              <a:solidFill>
                <a:srgbClr val="202124"/>
              </a:solidFill>
              <a:latin typeface="Arial"/>
              <a:ea typeface="Arial"/>
              <a:cs typeface="Arial"/>
              <a:sym typeface="Arial"/>
            </a:endParaRPr>
          </a:p>
          <a:p>
            <a:pPr lvl="1" indent="-398558">
              <a:buClr>
                <a:srgbClr val="202124"/>
              </a:buClr>
              <a:buSzPts val="1108"/>
              <a:buFont typeface="Arial"/>
              <a:buChar char="○"/>
            </a:pPr>
            <a:r>
              <a:rPr lang="en" sz="1476">
                <a:solidFill>
                  <a:srgbClr val="202124"/>
                </a:solidFill>
                <a:latin typeface="Arial"/>
                <a:ea typeface="Arial"/>
                <a:cs typeface="Arial"/>
                <a:sym typeface="Arial"/>
              </a:rPr>
              <a:t>Policy Implications: Public may be </a:t>
            </a:r>
            <a:r>
              <a:rPr lang="en" sz="1476" b="1">
                <a:solidFill>
                  <a:srgbClr val="202124"/>
                </a:solidFill>
                <a:latin typeface="Arial"/>
                <a:ea typeface="Arial"/>
                <a:cs typeface="Arial"/>
                <a:sym typeface="Arial"/>
              </a:rPr>
              <a:t>supportive of increased spending on conventional or conventional-nuclear integration</a:t>
            </a:r>
            <a:r>
              <a:rPr lang="en" sz="1476">
                <a:solidFill>
                  <a:srgbClr val="202124"/>
                </a:solidFill>
                <a:latin typeface="Arial"/>
                <a:ea typeface="Arial"/>
                <a:cs typeface="Arial"/>
                <a:sym typeface="Arial"/>
              </a:rPr>
              <a:t> (CNI)</a:t>
            </a:r>
            <a:endParaRPr sz="1476">
              <a:solidFill>
                <a:srgbClr val="202124"/>
              </a:solidFill>
              <a:latin typeface="Arial"/>
              <a:ea typeface="Arial"/>
              <a:cs typeface="Arial"/>
              <a:sym typeface="Arial"/>
            </a:endParaRPr>
          </a:p>
          <a:p>
            <a:pPr marL="1219170" indent="0">
              <a:buSzPts val="852"/>
              <a:buNone/>
            </a:pPr>
            <a:endParaRPr sz="1609">
              <a:solidFill>
                <a:srgbClr val="202124"/>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4E19E-6148-62BD-1F68-0413026AB96C}"/>
              </a:ext>
            </a:extLst>
          </p:cNvPr>
          <p:cNvSpPr>
            <a:spLocks noGrp="1"/>
          </p:cNvSpPr>
          <p:nvPr>
            <p:ph type="title"/>
          </p:nvPr>
        </p:nvSpPr>
        <p:spPr>
          <a:xfrm>
            <a:off x="1137036" y="548640"/>
            <a:ext cx="9543405" cy="1188720"/>
          </a:xfrm>
        </p:spPr>
        <p:txBody>
          <a:bodyPr>
            <a:normAutofit/>
          </a:bodyPr>
          <a:lstStyle/>
          <a:p>
            <a:r>
              <a:rPr lang="en-US" b="1" dirty="0">
                <a:latin typeface="SegoeUIVariable"/>
              </a:rPr>
              <a:t>Potential Consequences</a:t>
            </a:r>
          </a:p>
        </p:txBody>
      </p:sp>
      <p:sp>
        <p:nvSpPr>
          <p:cNvPr id="3" name="Content Placeholder 2">
            <a:extLst>
              <a:ext uri="{FF2B5EF4-FFF2-40B4-BE49-F238E27FC236}">
                <a16:creationId xmlns:a16="http://schemas.microsoft.com/office/drawing/2014/main" id="{CFD383B2-6019-367F-EFDD-B0304AB8666F}"/>
              </a:ext>
            </a:extLst>
          </p:cNvPr>
          <p:cNvSpPr>
            <a:spLocks noGrp="1"/>
          </p:cNvSpPr>
          <p:nvPr>
            <p:ph idx="1"/>
          </p:nvPr>
        </p:nvSpPr>
        <p:spPr>
          <a:xfrm>
            <a:off x="528358" y="2201383"/>
            <a:ext cx="10053703" cy="3320031"/>
          </a:xfrm>
        </p:spPr>
        <p:txBody>
          <a:bodyPr anchor="ctr">
            <a:normAutofit/>
          </a:bodyPr>
          <a:lstStyle/>
          <a:p>
            <a:r>
              <a:rPr lang="en-US" sz="2400" dirty="0">
                <a:latin typeface="Arial" panose="020B0604020202020204" pitchFamily="34" charset="0"/>
                <a:cs typeface="Arial" panose="020B0604020202020204" pitchFamily="34" charset="0"/>
              </a:rPr>
              <a:t>Risk of a cross-border release of radioactive material.</a:t>
            </a:r>
          </a:p>
          <a:p>
            <a:r>
              <a:rPr lang="en-US" sz="2400" dirty="0">
                <a:latin typeface="Arial" panose="020B0604020202020204" pitchFamily="34" charset="0"/>
                <a:cs typeface="Arial" panose="020B0604020202020204" pitchFamily="34" charset="0"/>
              </a:rPr>
              <a:t>The potential consequences are severe</a:t>
            </a:r>
            <a:r>
              <a:rPr lang="tr-TR" sz="2400" dirty="0">
                <a:latin typeface="Arial" panose="020B0604020202020204" pitchFamily="34" charset="0"/>
                <a:cs typeface="Arial" panose="020B0604020202020204" pitchFamily="34" charset="0"/>
              </a:rPr>
              <a:t>.</a:t>
            </a: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Technically possible core meltdown </a:t>
            </a:r>
            <a:r>
              <a:rPr lang="tr-TR" sz="2400" dirty="0">
                <a:latin typeface="Arial" panose="020B0604020202020204" pitchFamily="34" charset="0"/>
                <a:cs typeface="Arial" panose="020B0604020202020204" pitchFamily="34" charset="0"/>
              </a:rPr>
              <a:t>and </a:t>
            </a:r>
            <a:r>
              <a:rPr lang="en-US" sz="2400" dirty="0">
                <a:latin typeface="Arial" panose="020B0604020202020204" pitchFamily="34" charset="0"/>
                <a:cs typeface="Arial" panose="020B0604020202020204" pitchFamily="34" charset="0"/>
              </a:rPr>
              <a:t>containment breaches</a:t>
            </a:r>
            <a:r>
              <a:rPr lang="tr-TR" sz="24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a:t>
            </a:r>
            <a:endParaRPr lang="tr-TR" sz="2400" dirty="0">
              <a:latin typeface="Arial" panose="020B0604020202020204" pitchFamily="34" charset="0"/>
              <a:cs typeface="Arial" panose="020B0604020202020204" pitchFamily="34" charset="0"/>
            </a:endParaRPr>
          </a:p>
          <a:p>
            <a:pPr lvl="1">
              <a:buFont typeface="Arial" panose="020B0604020202020204" pitchFamily="34" charset="0"/>
              <a:buChar char="•"/>
            </a:pPr>
            <a:r>
              <a:rPr lang="en-US" sz="2200" dirty="0">
                <a:latin typeface="Arial" panose="020B0604020202020204" pitchFamily="34" charset="0"/>
                <a:cs typeface="Arial" panose="020B0604020202020204" pitchFamily="34" charset="0"/>
              </a:rPr>
              <a:t>death and illness, </a:t>
            </a:r>
            <a:endParaRPr lang="tr-TR" sz="2200" dirty="0">
              <a:latin typeface="Arial" panose="020B0604020202020204" pitchFamily="34" charset="0"/>
              <a:cs typeface="Arial" panose="020B0604020202020204" pitchFamily="34" charset="0"/>
            </a:endParaRPr>
          </a:p>
          <a:p>
            <a:pPr lvl="1">
              <a:buFont typeface="Arial" panose="020B0604020202020204" pitchFamily="34" charset="0"/>
              <a:buChar char="•"/>
            </a:pPr>
            <a:r>
              <a:rPr lang="en-US" sz="2200" dirty="0">
                <a:latin typeface="Arial" panose="020B0604020202020204" pitchFamily="34" charset="0"/>
                <a:cs typeface="Arial" panose="020B0604020202020204" pitchFamily="34" charset="0"/>
              </a:rPr>
              <a:t>contamination of agricultural land and water supplies, and</a:t>
            </a:r>
            <a:endParaRPr lang="tr-TR" sz="2200" dirty="0">
              <a:latin typeface="Arial" panose="020B0604020202020204" pitchFamily="34" charset="0"/>
              <a:cs typeface="Arial" panose="020B0604020202020204" pitchFamily="34" charset="0"/>
            </a:endParaRPr>
          </a:p>
          <a:p>
            <a:pPr lvl="1">
              <a:buFont typeface="Arial" panose="020B0604020202020204" pitchFamily="34" charset="0"/>
              <a:buChar char="•"/>
            </a:pPr>
            <a:r>
              <a:rPr lang="en-US" sz="2200" dirty="0">
                <a:latin typeface="Arial" panose="020B0604020202020204" pitchFamily="34" charset="0"/>
                <a:cs typeface="Arial" panose="020B0604020202020204" pitchFamily="34" charset="0"/>
              </a:rPr>
              <a:t>disruption of transportation and communication networks</a:t>
            </a:r>
            <a:endParaRPr lang="tr-TR" sz="2200" dirty="0">
              <a:latin typeface="Arial" panose="020B0604020202020204" pitchFamily="34" charset="0"/>
              <a:cs typeface="Arial" panose="020B0604020202020204" pitchFamily="34" charset="0"/>
            </a:endParaRPr>
          </a:p>
          <a:p>
            <a:pPr lvl="1">
              <a:buFont typeface="Arial" panose="020B0604020202020204" pitchFamily="34" charset="0"/>
              <a:buChar char="•"/>
            </a:pPr>
            <a:r>
              <a:rPr lang="en-US" sz="2200" dirty="0">
                <a:latin typeface="Arial" panose="020B0604020202020204" pitchFamily="34" charset="0"/>
                <a:cs typeface="Arial" panose="020B0604020202020204" pitchFamily="34" charset="0"/>
              </a:rPr>
              <a:t>damage to the credibility of nuclear power.</a:t>
            </a:r>
          </a:p>
        </p:txBody>
      </p:sp>
      <p:sp>
        <p:nvSpPr>
          <p:cNvPr id="7" name="Footer Placeholder 6">
            <a:extLst>
              <a:ext uri="{FF2B5EF4-FFF2-40B4-BE49-F238E27FC236}">
                <a16:creationId xmlns:a16="http://schemas.microsoft.com/office/drawing/2014/main" id="{7C6F24B9-BB83-742A-054B-52BE19D6FCA4}"/>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ACD433"/>
                </a:solidFill>
                <a:effectLst/>
                <a:uLnTx/>
                <a:uFillTx/>
                <a:latin typeface="Century Gothic" panose="020B0502020202020204"/>
                <a:ea typeface="+mn-ea"/>
                <a:cs typeface="+mn-cs"/>
              </a:rPr>
              <a:t>Nuclear Security after the Russian Invasion of Ukraine</a:t>
            </a:r>
          </a:p>
        </p:txBody>
      </p:sp>
      <p:sp>
        <p:nvSpPr>
          <p:cNvPr id="9" name="Slide Number Placeholder 8">
            <a:extLst>
              <a:ext uri="{FF2B5EF4-FFF2-40B4-BE49-F238E27FC236}">
                <a16:creationId xmlns:a16="http://schemas.microsoft.com/office/drawing/2014/main" id="{012FC5A2-150E-8358-F1A9-5A73FF966164}"/>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entury Gothic" panose="020B0502020202020204"/>
                <a:ea typeface="+mn-ea"/>
                <a:cs typeface="+mn-cs"/>
              </a:rPr>
              <a:t>9</a:t>
            </a:r>
          </a:p>
        </p:txBody>
      </p:sp>
    </p:spTree>
    <p:extLst>
      <p:ext uri="{BB962C8B-B14F-4D97-AF65-F5344CB8AC3E}">
        <p14:creationId xmlns:p14="http://schemas.microsoft.com/office/powerpoint/2010/main" val="80079465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p15"/>
          <p:cNvSpPr txBox="1">
            <a:spLocks noGrp="1"/>
          </p:cNvSpPr>
          <p:nvPr>
            <p:ph type="title"/>
          </p:nvPr>
        </p:nvSpPr>
        <p:spPr>
          <a:xfrm>
            <a:off x="415633" y="667900"/>
            <a:ext cx="4942000" cy="3345200"/>
          </a:xfrm>
          <a:prstGeom prst="rect">
            <a:avLst/>
          </a:prstGeom>
        </p:spPr>
        <p:txBody>
          <a:bodyPr spcFirstLastPara="1" wrap="square" lIns="121900" tIns="121900" rIns="121900" bIns="121900" anchor="t" anchorCtr="0">
            <a:normAutofit/>
          </a:bodyPr>
          <a:lstStyle/>
          <a:p>
            <a:r>
              <a:rPr lang="en"/>
              <a:t>Presentation Outline</a:t>
            </a:r>
            <a:endParaRPr/>
          </a:p>
        </p:txBody>
      </p:sp>
      <p:sp>
        <p:nvSpPr>
          <p:cNvPr id="79" name="Google Shape;79;p15"/>
          <p:cNvSpPr txBox="1">
            <a:spLocks noGrp="1"/>
          </p:cNvSpPr>
          <p:nvPr>
            <p:ph type="body" idx="1"/>
          </p:nvPr>
        </p:nvSpPr>
        <p:spPr>
          <a:xfrm>
            <a:off x="6192900" y="667900"/>
            <a:ext cx="5555200" cy="5464800"/>
          </a:xfrm>
          <a:prstGeom prst="rect">
            <a:avLst/>
          </a:prstGeom>
        </p:spPr>
        <p:txBody>
          <a:bodyPr spcFirstLastPara="1" wrap="square" lIns="121900" tIns="121900" rIns="121900" bIns="121900" anchor="t" anchorCtr="0">
            <a:normAutofit/>
          </a:bodyPr>
          <a:lstStyle/>
          <a:p>
            <a:pPr indent="-474121">
              <a:buClr>
                <a:srgbClr val="202124"/>
              </a:buClr>
              <a:buSzPts val="2000"/>
              <a:buFont typeface="Arial"/>
              <a:buChar char="●"/>
            </a:pPr>
            <a:r>
              <a:rPr lang="en" sz="2667">
                <a:solidFill>
                  <a:srgbClr val="202124"/>
                </a:solidFill>
                <a:latin typeface="Arial"/>
                <a:ea typeface="Arial"/>
                <a:cs typeface="Arial"/>
                <a:sym typeface="Arial"/>
              </a:rPr>
              <a:t>Theoretical and Policy Background</a:t>
            </a:r>
            <a:endParaRPr sz="2667">
              <a:solidFill>
                <a:srgbClr val="202124"/>
              </a:solidFill>
              <a:latin typeface="Arial"/>
              <a:ea typeface="Arial"/>
              <a:cs typeface="Arial"/>
              <a:sym typeface="Arial"/>
            </a:endParaRPr>
          </a:p>
          <a:p>
            <a:pPr indent="-474121">
              <a:buClr>
                <a:srgbClr val="202124"/>
              </a:buClr>
              <a:buSzPts val="2000"/>
              <a:buFont typeface="Arial"/>
              <a:buChar char="●"/>
            </a:pPr>
            <a:r>
              <a:rPr lang="en" sz="2667">
                <a:solidFill>
                  <a:srgbClr val="202124"/>
                </a:solidFill>
                <a:latin typeface="Arial"/>
                <a:ea typeface="Arial"/>
                <a:cs typeface="Arial"/>
                <a:sym typeface="Arial"/>
              </a:rPr>
              <a:t>Overview of the survey questions and data</a:t>
            </a:r>
            <a:endParaRPr sz="2667">
              <a:solidFill>
                <a:srgbClr val="202124"/>
              </a:solidFill>
              <a:latin typeface="Arial"/>
              <a:ea typeface="Arial"/>
              <a:cs typeface="Arial"/>
              <a:sym typeface="Arial"/>
            </a:endParaRPr>
          </a:p>
          <a:p>
            <a:pPr indent="-474121">
              <a:buClr>
                <a:srgbClr val="202124"/>
              </a:buClr>
              <a:buSzPts val="2000"/>
              <a:buFont typeface="Arial"/>
              <a:buChar char="●"/>
            </a:pPr>
            <a:r>
              <a:rPr lang="en" sz="2667">
                <a:solidFill>
                  <a:srgbClr val="202124"/>
                </a:solidFill>
                <a:latin typeface="Arial"/>
                <a:ea typeface="Arial"/>
                <a:cs typeface="Arial"/>
                <a:sym typeface="Arial"/>
              </a:rPr>
              <a:t>Results</a:t>
            </a:r>
            <a:endParaRPr sz="2667">
              <a:solidFill>
                <a:srgbClr val="202124"/>
              </a:solidFill>
              <a:latin typeface="Arial"/>
              <a:ea typeface="Arial"/>
              <a:cs typeface="Arial"/>
              <a:sym typeface="Arial"/>
            </a:endParaRPr>
          </a:p>
          <a:p>
            <a:pPr indent="-474121">
              <a:buClr>
                <a:srgbClr val="202124"/>
              </a:buClr>
              <a:buSzPts val="2000"/>
              <a:buFont typeface="Arial"/>
              <a:buChar char="●"/>
            </a:pPr>
            <a:r>
              <a:rPr lang="en" sz="2667">
                <a:solidFill>
                  <a:srgbClr val="202124"/>
                </a:solidFill>
                <a:latin typeface="Arial"/>
                <a:ea typeface="Arial"/>
                <a:cs typeface="Arial"/>
                <a:sym typeface="Arial"/>
              </a:rPr>
              <a:t>Implications and Conclusion</a:t>
            </a:r>
            <a:endParaRPr sz="2667">
              <a:solidFill>
                <a:srgbClr val="202124"/>
              </a:solidFill>
              <a:latin typeface="Arial"/>
              <a:ea typeface="Arial"/>
              <a:cs typeface="Arial"/>
              <a:sym typeface="Arial"/>
            </a:endParaRPr>
          </a:p>
          <a:p>
            <a:pPr lvl="1" indent="-457189">
              <a:buClr>
                <a:srgbClr val="202124"/>
              </a:buClr>
              <a:buSzPts val="1800"/>
              <a:buFont typeface="Arial"/>
              <a:buChar char="○"/>
            </a:pPr>
            <a:r>
              <a:rPr lang="en" sz="2400">
                <a:solidFill>
                  <a:srgbClr val="202124"/>
                </a:solidFill>
                <a:latin typeface="Arial"/>
                <a:ea typeface="Arial"/>
                <a:cs typeface="Arial"/>
                <a:sym typeface="Arial"/>
              </a:rPr>
              <a:t>What do our results mean for theory and practice?</a:t>
            </a:r>
            <a:endParaRPr sz="2400">
              <a:solidFill>
                <a:srgbClr val="202124"/>
              </a:solidFill>
              <a:latin typeface="Arial"/>
              <a:ea typeface="Arial"/>
              <a:cs typeface="Arial"/>
              <a:sym typeface="Arial"/>
            </a:endParaRPr>
          </a:p>
          <a:p>
            <a:pPr indent="0">
              <a:spcBef>
                <a:spcPts val="1600"/>
              </a:spcBef>
              <a:spcAft>
                <a:spcPts val="1600"/>
              </a:spcAft>
              <a:buNone/>
            </a:pPr>
            <a:endParaRPr sz="2667">
              <a:solidFill>
                <a:srgbClr val="202124"/>
              </a:solidFill>
              <a:latin typeface="Arial"/>
              <a:ea typeface="Arial"/>
              <a:cs typeface="Arial"/>
              <a:sym typeface="Arial"/>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6"/>
          <p:cNvSpPr txBox="1">
            <a:spLocks noGrp="1"/>
          </p:cNvSpPr>
          <p:nvPr>
            <p:ph type="title"/>
          </p:nvPr>
        </p:nvSpPr>
        <p:spPr>
          <a:xfrm>
            <a:off x="415633" y="667900"/>
            <a:ext cx="11360800" cy="831600"/>
          </a:xfrm>
          <a:prstGeom prst="rect">
            <a:avLst/>
          </a:prstGeom>
        </p:spPr>
        <p:txBody>
          <a:bodyPr spcFirstLastPara="1" wrap="square" lIns="121900" tIns="121900" rIns="121900" bIns="121900" anchor="t" anchorCtr="0">
            <a:normAutofit/>
          </a:bodyPr>
          <a:lstStyle/>
          <a:p>
            <a:r>
              <a:rPr lang="en"/>
              <a:t>Background</a:t>
            </a:r>
            <a:endParaRPr/>
          </a:p>
        </p:txBody>
      </p:sp>
      <p:sp>
        <p:nvSpPr>
          <p:cNvPr id="85" name="Google Shape;85;p16"/>
          <p:cNvSpPr txBox="1">
            <a:spLocks noGrp="1"/>
          </p:cNvSpPr>
          <p:nvPr>
            <p:ph type="body" idx="4294967295"/>
          </p:nvPr>
        </p:nvSpPr>
        <p:spPr>
          <a:xfrm>
            <a:off x="655900" y="1992567"/>
            <a:ext cx="11092400" cy="4140000"/>
          </a:xfrm>
          <a:prstGeom prst="rect">
            <a:avLst/>
          </a:prstGeom>
        </p:spPr>
        <p:txBody>
          <a:bodyPr spcFirstLastPara="1" wrap="square" lIns="121900" tIns="121900" rIns="121900" bIns="121900" anchor="t" anchorCtr="0">
            <a:noAutofit/>
          </a:bodyPr>
          <a:lstStyle/>
          <a:p>
            <a:pPr marL="609585" indent="-448722">
              <a:buClr>
                <a:srgbClr val="202124"/>
              </a:buClr>
              <a:buSzPts val="1700"/>
              <a:buFont typeface="Arial"/>
              <a:buChar char="●"/>
            </a:pPr>
            <a:r>
              <a:rPr lang="en" sz="2267">
                <a:solidFill>
                  <a:srgbClr val="202124"/>
                </a:solidFill>
                <a:latin typeface="Arial"/>
                <a:ea typeface="Arial"/>
                <a:cs typeface="Arial"/>
                <a:sym typeface="Arial"/>
              </a:rPr>
              <a:t>Theoretical Background</a:t>
            </a:r>
            <a:endParaRPr sz="2267">
              <a:solidFill>
                <a:srgbClr val="202124"/>
              </a:solidFill>
              <a:latin typeface="Arial"/>
              <a:ea typeface="Arial"/>
              <a:cs typeface="Arial"/>
              <a:sym typeface="Arial"/>
            </a:endParaRPr>
          </a:p>
          <a:p>
            <a:pPr marL="1219170" lvl="1" indent="-431789">
              <a:buClr>
                <a:srgbClr val="202124"/>
              </a:buClr>
              <a:buSzPts val="1500"/>
              <a:buFont typeface="Arial"/>
              <a:buChar char="○"/>
            </a:pPr>
            <a:r>
              <a:rPr lang="en" sz="2000">
                <a:solidFill>
                  <a:srgbClr val="202124"/>
                </a:solidFill>
                <a:latin typeface="Arial"/>
                <a:ea typeface="Arial"/>
                <a:cs typeface="Arial"/>
                <a:sym typeface="Arial"/>
              </a:rPr>
              <a:t>Public opinion matters during a nuclear crisis (Allison et al., 2022)</a:t>
            </a:r>
            <a:endParaRPr sz="2000">
              <a:solidFill>
                <a:srgbClr val="202124"/>
              </a:solidFill>
              <a:latin typeface="Arial"/>
              <a:ea typeface="Arial"/>
              <a:cs typeface="Arial"/>
              <a:sym typeface="Arial"/>
            </a:endParaRPr>
          </a:p>
          <a:p>
            <a:pPr marL="1219170" lvl="1" indent="-431789">
              <a:buClr>
                <a:srgbClr val="202124"/>
              </a:buClr>
              <a:buSzPts val="1500"/>
              <a:buFont typeface="Arial"/>
              <a:buChar char="○"/>
            </a:pPr>
            <a:r>
              <a:rPr lang="en" sz="2000">
                <a:solidFill>
                  <a:srgbClr val="202124"/>
                </a:solidFill>
                <a:latin typeface="Arial"/>
                <a:ea typeface="Arial"/>
                <a:cs typeface="Arial"/>
                <a:sym typeface="Arial"/>
              </a:rPr>
              <a:t>Literature on public opinion on nuclear weapons use demonstrates a weak nuclear taboo (ex: Press et al., 2013; Sagan &amp; Valentino, 2017; Haworth et al., 2019)</a:t>
            </a:r>
            <a:endParaRPr sz="2000">
              <a:solidFill>
                <a:srgbClr val="202124"/>
              </a:solidFill>
              <a:latin typeface="Arial"/>
              <a:ea typeface="Arial"/>
              <a:cs typeface="Arial"/>
              <a:sym typeface="Arial"/>
            </a:endParaRPr>
          </a:p>
          <a:p>
            <a:pPr marL="1219170" lvl="1" indent="-431789">
              <a:buClr>
                <a:srgbClr val="202124"/>
              </a:buClr>
              <a:buSzPts val="1500"/>
              <a:buFont typeface="Arial"/>
              <a:buChar char="○"/>
            </a:pPr>
            <a:r>
              <a:rPr lang="en" sz="2000">
                <a:solidFill>
                  <a:srgbClr val="202124"/>
                </a:solidFill>
                <a:latin typeface="Arial"/>
                <a:ea typeface="Arial"/>
                <a:cs typeface="Arial"/>
                <a:sym typeface="Arial"/>
              </a:rPr>
              <a:t>Our study diverges by including a non-NATO/non-treaty ally in the scenario</a:t>
            </a:r>
            <a:endParaRPr sz="2000">
              <a:solidFill>
                <a:srgbClr val="202124"/>
              </a:solidFill>
              <a:latin typeface="Arial"/>
              <a:ea typeface="Arial"/>
              <a:cs typeface="Arial"/>
              <a:sym typeface="Arial"/>
            </a:endParaRPr>
          </a:p>
          <a:p>
            <a:pPr marL="1219170" lvl="1" indent="-431789">
              <a:buClr>
                <a:srgbClr val="202124"/>
              </a:buClr>
              <a:buSzPts val="1500"/>
              <a:buFont typeface="Arial"/>
              <a:buChar char="○"/>
            </a:pPr>
            <a:r>
              <a:rPr lang="en" sz="2000">
                <a:solidFill>
                  <a:srgbClr val="202124"/>
                </a:solidFill>
                <a:latin typeface="Arial"/>
                <a:ea typeface="Arial"/>
                <a:cs typeface="Arial"/>
                <a:sym typeface="Arial"/>
              </a:rPr>
              <a:t>In our scenario, the taboo has already eroded because Russia attempted to use/used a nuclear weapon</a:t>
            </a:r>
            <a:endParaRPr sz="2000">
              <a:solidFill>
                <a:srgbClr val="202124"/>
              </a:solidFill>
              <a:latin typeface="Arial"/>
              <a:ea typeface="Arial"/>
              <a:cs typeface="Arial"/>
              <a:sym typeface="Arial"/>
            </a:endParaRPr>
          </a:p>
          <a:p>
            <a:pPr marL="609585" indent="-448722">
              <a:buClr>
                <a:srgbClr val="202124"/>
              </a:buClr>
              <a:buSzPts val="1700"/>
              <a:buFont typeface="Arial"/>
              <a:buChar char="●"/>
            </a:pPr>
            <a:r>
              <a:rPr lang="en" sz="2267">
                <a:solidFill>
                  <a:srgbClr val="202124"/>
                </a:solidFill>
                <a:latin typeface="Arial"/>
                <a:ea typeface="Arial"/>
                <a:cs typeface="Arial"/>
                <a:sym typeface="Arial"/>
              </a:rPr>
              <a:t>Policy Background</a:t>
            </a:r>
            <a:endParaRPr sz="2267">
              <a:solidFill>
                <a:srgbClr val="202124"/>
              </a:solidFill>
              <a:latin typeface="Arial"/>
              <a:ea typeface="Arial"/>
              <a:cs typeface="Arial"/>
              <a:sym typeface="Arial"/>
            </a:endParaRPr>
          </a:p>
          <a:p>
            <a:pPr marL="1219170" lvl="1" indent="-431789">
              <a:buClr>
                <a:srgbClr val="202124"/>
              </a:buClr>
              <a:buSzPts val="1500"/>
              <a:buFont typeface="Arial"/>
              <a:buChar char="○"/>
            </a:pPr>
            <a:r>
              <a:rPr lang="en" sz="2000">
                <a:solidFill>
                  <a:srgbClr val="202124"/>
                </a:solidFill>
                <a:latin typeface="Arial"/>
                <a:ea typeface="Arial"/>
                <a:cs typeface="Arial"/>
                <a:sym typeface="Arial"/>
              </a:rPr>
              <a:t>Public opinion imposes audience costs on policymaker decisions (Fearon, 1994)</a:t>
            </a:r>
            <a:endParaRPr sz="2000">
              <a:solidFill>
                <a:srgbClr val="202124"/>
              </a:solidFill>
              <a:latin typeface="Arial"/>
              <a:ea typeface="Arial"/>
              <a:cs typeface="Arial"/>
              <a:sym typeface="Arial"/>
            </a:endParaRPr>
          </a:p>
          <a:p>
            <a:pPr marL="1219170" lvl="1" indent="-431789">
              <a:buClr>
                <a:srgbClr val="202124"/>
              </a:buClr>
              <a:buSzPts val="1500"/>
              <a:buFont typeface="Arial"/>
              <a:buChar char="○"/>
            </a:pPr>
            <a:r>
              <a:rPr lang="en" sz="2000">
                <a:solidFill>
                  <a:srgbClr val="202124"/>
                </a:solidFill>
                <a:latin typeface="Arial"/>
                <a:ea typeface="Arial"/>
                <a:cs typeface="Arial"/>
                <a:sym typeface="Arial"/>
              </a:rPr>
              <a:t>Europeans have expressed more support for nuclear weapons (Onderco et al., 2023) and Russians prefer conventional victory over a nuclear strike (Smetana and Onderco, 2023)</a:t>
            </a:r>
            <a:endParaRPr sz="2000">
              <a:solidFill>
                <a:srgbClr val="202124"/>
              </a:solidFill>
              <a:latin typeface="Arial"/>
              <a:ea typeface="Arial"/>
              <a:cs typeface="Arial"/>
              <a:sym typeface="Arial"/>
            </a:endParaRPr>
          </a:p>
          <a:p>
            <a:pPr marL="1219170" lvl="1" indent="-431789">
              <a:buClr>
                <a:srgbClr val="202124"/>
              </a:buClr>
              <a:buSzPts val="1500"/>
              <a:buFont typeface="Arial"/>
              <a:buChar char="○"/>
            </a:pPr>
            <a:r>
              <a:rPr lang="en" sz="2000">
                <a:solidFill>
                  <a:srgbClr val="202124"/>
                </a:solidFill>
                <a:latin typeface="Arial"/>
                <a:ea typeface="Arial"/>
                <a:cs typeface="Arial"/>
                <a:sym typeface="Arial"/>
              </a:rPr>
              <a:t>Ongoing policy debate: Is conventional enough for deterrence? Do we focus on CNI? </a:t>
            </a:r>
            <a:endParaRPr sz="2000">
              <a:solidFill>
                <a:srgbClr val="202124"/>
              </a:solidFill>
              <a:latin typeface="Arial"/>
              <a:ea typeface="Arial"/>
              <a:cs typeface="Arial"/>
              <a:sym typeface="Arial"/>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17"/>
          <p:cNvSpPr txBox="1">
            <a:spLocks noGrp="1"/>
          </p:cNvSpPr>
          <p:nvPr>
            <p:ph type="title"/>
          </p:nvPr>
        </p:nvSpPr>
        <p:spPr>
          <a:xfrm>
            <a:off x="415633" y="667900"/>
            <a:ext cx="4942000" cy="3345200"/>
          </a:xfrm>
          <a:prstGeom prst="rect">
            <a:avLst/>
          </a:prstGeom>
        </p:spPr>
        <p:txBody>
          <a:bodyPr spcFirstLastPara="1" wrap="square" lIns="121900" tIns="121900" rIns="121900" bIns="121900" anchor="t" anchorCtr="0">
            <a:normAutofit/>
          </a:bodyPr>
          <a:lstStyle/>
          <a:p>
            <a:r>
              <a:rPr lang="en"/>
              <a:t>Data &amp; Methods</a:t>
            </a:r>
            <a:endParaRPr/>
          </a:p>
        </p:txBody>
      </p:sp>
      <p:sp>
        <p:nvSpPr>
          <p:cNvPr id="91" name="Google Shape;91;p17"/>
          <p:cNvSpPr txBox="1">
            <a:spLocks noGrp="1"/>
          </p:cNvSpPr>
          <p:nvPr>
            <p:ph type="body" idx="1"/>
          </p:nvPr>
        </p:nvSpPr>
        <p:spPr>
          <a:xfrm>
            <a:off x="6192900" y="667900"/>
            <a:ext cx="5555200" cy="5464800"/>
          </a:xfrm>
          <a:prstGeom prst="rect">
            <a:avLst/>
          </a:prstGeom>
        </p:spPr>
        <p:txBody>
          <a:bodyPr spcFirstLastPara="1" wrap="square" lIns="121900" tIns="121900" rIns="121900" bIns="121900" anchor="t" anchorCtr="0">
            <a:noAutofit/>
          </a:bodyPr>
          <a:lstStyle/>
          <a:p>
            <a:pPr indent="-440256">
              <a:buClr>
                <a:srgbClr val="202124"/>
              </a:buClr>
              <a:buSzPts val="1600"/>
              <a:buFont typeface="Arial"/>
              <a:buChar char="●"/>
            </a:pPr>
            <a:r>
              <a:rPr lang="en" sz="2133">
                <a:solidFill>
                  <a:srgbClr val="202124"/>
                </a:solidFill>
                <a:latin typeface="Arial"/>
                <a:ea typeface="Arial"/>
                <a:cs typeface="Arial"/>
                <a:sym typeface="Arial"/>
              </a:rPr>
              <a:t>Data</a:t>
            </a:r>
            <a:endParaRPr sz="2133">
              <a:solidFill>
                <a:srgbClr val="202124"/>
              </a:solidFill>
              <a:latin typeface="Arial"/>
              <a:ea typeface="Arial"/>
              <a:cs typeface="Arial"/>
              <a:sym typeface="Arial"/>
            </a:endParaRPr>
          </a:p>
          <a:p>
            <a:pPr lvl="1" indent="-423323">
              <a:buClr>
                <a:srgbClr val="202124"/>
              </a:buClr>
              <a:buSzPts val="1400"/>
              <a:buFont typeface="Arial"/>
              <a:buChar char="○"/>
            </a:pPr>
            <a:r>
              <a:rPr lang="en" sz="1867">
                <a:solidFill>
                  <a:srgbClr val="202124"/>
                </a:solidFill>
                <a:latin typeface="Arial"/>
                <a:ea typeface="Arial"/>
                <a:cs typeface="Arial"/>
                <a:sym typeface="Arial"/>
              </a:rPr>
              <a:t>2022 Institute for Public Policy Research and Analysis National Security Survey</a:t>
            </a:r>
            <a:endParaRPr sz="1867">
              <a:solidFill>
                <a:srgbClr val="202124"/>
              </a:solidFill>
              <a:latin typeface="Arial"/>
              <a:ea typeface="Arial"/>
              <a:cs typeface="Arial"/>
              <a:sym typeface="Arial"/>
            </a:endParaRPr>
          </a:p>
          <a:p>
            <a:pPr lvl="1" indent="-423323">
              <a:buClr>
                <a:srgbClr val="202124"/>
              </a:buClr>
              <a:buSzPts val="1400"/>
              <a:buFont typeface="Arial"/>
              <a:buChar char="○"/>
            </a:pPr>
            <a:r>
              <a:rPr lang="en" sz="1867">
                <a:solidFill>
                  <a:srgbClr val="202124"/>
                </a:solidFill>
                <a:latin typeface="Arial"/>
                <a:ea typeface="Arial"/>
                <a:cs typeface="Arial"/>
                <a:sym typeface="Arial"/>
              </a:rPr>
              <a:t>N = 2,038 US adults</a:t>
            </a:r>
            <a:endParaRPr sz="1867">
              <a:solidFill>
                <a:srgbClr val="202124"/>
              </a:solidFill>
              <a:latin typeface="Arial"/>
              <a:ea typeface="Arial"/>
              <a:cs typeface="Arial"/>
              <a:sym typeface="Arial"/>
            </a:endParaRPr>
          </a:p>
          <a:p>
            <a:pPr lvl="1" indent="-423323">
              <a:buClr>
                <a:srgbClr val="202124"/>
              </a:buClr>
              <a:buSzPts val="1400"/>
              <a:buFont typeface="Arial"/>
              <a:buChar char="○"/>
            </a:pPr>
            <a:r>
              <a:rPr lang="en" sz="1867">
                <a:solidFill>
                  <a:srgbClr val="202124"/>
                </a:solidFill>
                <a:latin typeface="Arial"/>
                <a:ea typeface="Arial"/>
                <a:cs typeface="Arial"/>
                <a:sym typeface="Arial"/>
              </a:rPr>
              <a:t>Fielded: December 15-19, 2022</a:t>
            </a:r>
            <a:endParaRPr sz="1867">
              <a:solidFill>
                <a:srgbClr val="202124"/>
              </a:solidFill>
              <a:latin typeface="Arial"/>
              <a:ea typeface="Arial"/>
              <a:cs typeface="Arial"/>
              <a:sym typeface="Arial"/>
            </a:endParaRPr>
          </a:p>
          <a:p>
            <a:pPr lvl="1" indent="-423323">
              <a:buClr>
                <a:srgbClr val="202124"/>
              </a:buClr>
              <a:buSzPts val="1400"/>
              <a:buFont typeface="Arial"/>
              <a:buChar char="○"/>
            </a:pPr>
            <a:r>
              <a:rPr lang="en" sz="1867">
                <a:solidFill>
                  <a:srgbClr val="202124"/>
                </a:solidFill>
                <a:latin typeface="Arial"/>
                <a:ea typeface="Arial"/>
                <a:cs typeface="Arial"/>
                <a:sym typeface="Arial"/>
              </a:rPr>
              <a:t>Survey experiment with three treatment groups </a:t>
            </a:r>
            <a:endParaRPr sz="1867">
              <a:solidFill>
                <a:srgbClr val="202124"/>
              </a:solidFill>
              <a:latin typeface="Arial"/>
              <a:ea typeface="Arial"/>
              <a:cs typeface="Arial"/>
              <a:sym typeface="Arial"/>
            </a:endParaRPr>
          </a:p>
          <a:p>
            <a:pPr indent="-440256">
              <a:buClr>
                <a:srgbClr val="202124"/>
              </a:buClr>
              <a:buSzPts val="1600"/>
              <a:buFont typeface="Arial"/>
              <a:buChar char="●"/>
            </a:pPr>
            <a:r>
              <a:rPr lang="en" sz="2133">
                <a:solidFill>
                  <a:srgbClr val="202124"/>
                </a:solidFill>
                <a:latin typeface="Arial"/>
                <a:ea typeface="Arial"/>
                <a:cs typeface="Arial"/>
                <a:sym typeface="Arial"/>
              </a:rPr>
              <a:t>Methods</a:t>
            </a:r>
            <a:endParaRPr sz="2133">
              <a:solidFill>
                <a:srgbClr val="202124"/>
              </a:solidFill>
              <a:latin typeface="Arial"/>
              <a:ea typeface="Arial"/>
              <a:cs typeface="Arial"/>
              <a:sym typeface="Arial"/>
            </a:endParaRPr>
          </a:p>
          <a:p>
            <a:pPr lvl="1" indent="-423323">
              <a:buClr>
                <a:srgbClr val="202124"/>
              </a:buClr>
              <a:buSzPts val="1400"/>
              <a:buFont typeface="Arial"/>
              <a:buChar char="○"/>
            </a:pPr>
            <a:r>
              <a:rPr lang="en" sz="1867">
                <a:solidFill>
                  <a:srgbClr val="202124"/>
                </a:solidFill>
                <a:latin typeface="Arial"/>
                <a:ea typeface="Arial"/>
                <a:cs typeface="Arial"/>
                <a:sym typeface="Arial"/>
              </a:rPr>
              <a:t>T-tests</a:t>
            </a:r>
            <a:endParaRPr sz="1867">
              <a:solidFill>
                <a:srgbClr val="202124"/>
              </a:solidFill>
              <a:latin typeface="Arial"/>
              <a:ea typeface="Arial"/>
              <a:cs typeface="Arial"/>
              <a:sym typeface="Arial"/>
            </a:endParaRPr>
          </a:p>
          <a:p>
            <a:pPr lvl="1" indent="-423323">
              <a:buClr>
                <a:srgbClr val="202124"/>
              </a:buClr>
              <a:buSzPts val="1400"/>
              <a:buFont typeface="Arial"/>
              <a:buChar char="○"/>
            </a:pPr>
            <a:r>
              <a:rPr lang="en" sz="1867">
                <a:solidFill>
                  <a:srgbClr val="202124"/>
                </a:solidFill>
                <a:latin typeface="Arial"/>
                <a:ea typeface="Arial"/>
                <a:cs typeface="Arial"/>
                <a:sym typeface="Arial"/>
              </a:rPr>
              <a:t>Qualitative Response Coding</a:t>
            </a:r>
            <a:endParaRPr sz="1867">
              <a:solidFill>
                <a:srgbClr val="202124"/>
              </a:solidFill>
              <a:latin typeface="Arial"/>
              <a:ea typeface="Arial"/>
              <a:cs typeface="Arial"/>
              <a:sym typeface="Arial"/>
            </a:endParaRPr>
          </a:p>
          <a:p>
            <a:pPr lvl="2" indent="-423323">
              <a:buClr>
                <a:srgbClr val="202124"/>
              </a:buClr>
              <a:buSzPts val="1400"/>
              <a:buFont typeface="Arial"/>
              <a:buChar char="■"/>
            </a:pPr>
            <a:r>
              <a:rPr lang="en" sz="1867">
                <a:solidFill>
                  <a:srgbClr val="202124"/>
                </a:solidFill>
                <a:latin typeface="Arial"/>
                <a:ea typeface="Arial"/>
                <a:cs typeface="Arial"/>
                <a:sym typeface="Arial"/>
              </a:rPr>
              <a:t>Coded for logic of appropriateness and logic of consequences</a:t>
            </a:r>
            <a:endParaRPr sz="1867">
              <a:solidFill>
                <a:srgbClr val="202124"/>
              </a:solidFill>
              <a:latin typeface="Arial"/>
              <a:ea typeface="Arial"/>
              <a:cs typeface="Arial"/>
              <a:sym typeface="Arial"/>
            </a:endParaRPr>
          </a:p>
          <a:p>
            <a:pPr marL="1219170" indent="0">
              <a:spcBef>
                <a:spcPts val="1600"/>
              </a:spcBef>
              <a:spcAft>
                <a:spcPts val="1600"/>
              </a:spcAft>
              <a:buNone/>
            </a:pPr>
            <a:endParaRPr sz="2133">
              <a:solidFill>
                <a:srgbClr val="202124"/>
              </a:solidFill>
              <a:latin typeface="Arial"/>
              <a:ea typeface="Arial"/>
              <a:cs typeface="Arial"/>
              <a:sym typeface="Arial"/>
            </a:endParaRPr>
          </a:p>
        </p:txBody>
      </p:sp>
      <p:pic>
        <p:nvPicPr>
          <p:cNvPr id="92" name="Google Shape;92;p17"/>
          <p:cNvPicPr preferRelativeResize="0"/>
          <p:nvPr/>
        </p:nvPicPr>
        <p:blipFill>
          <a:blip r:embed="rId3">
            <a:alphaModFix/>
          </a:blip>
          <a:stretch>
            <a:fillRect/>
          </a:stretch>
        </p:blipFill>
        <p:spPr>
          <a:xfrm>
            <a:off x="510416" y="1580025"/>
            <a:ext cx="3856365" cy="2604432"/>
          </a:xfrm>
          <a:prstGeom prst="rect">
            <a:avLst/>
          </a:prstGeom>
          <a:noFill/>
          <a:ln>
            <a:noFill/>
          </a:ln>
        </p:spPr>
      </p:pic>
      <p:sp>
        <p:nvSpPr>
          <p:cNvPr id="93" name="Google Shape;93;p17"/>
          <p:cNvSpPr txBox="1"/>
          <p:nvPr/>
        </p:nvSpPr>
        <p:spPr>
          <a:xfrm>
            <a:off x="408800" y="4082867"/>
            <a:ext cx="3613600" cy="2748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067" kern="0">
                <a:solidFill>
                  <a:srgbClr val="FFFFFF"/>
                </a:solidFill>
                <a:latin typeface="Arial"/>
                <a:cs typeface="Arial"/>
                <a:sym typeface="Arial"/>
              </a:rPr>
              <a:t>Map shown in survey experiment</a:t>
            </a:r>
            <a:endParaRPr sz="1067" kern="0">
              <a:solidFill>
                <a:srgbClr val="FFFFFF"/>
              </a:solidFill>
              <a:latin typeface="Arial"/>
              <a:cs typeface="Arial"/>
              <a:sym typeface="Arial"/>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18"/>
          <p:cNvSpPr txBox="1">
            <a:spLocks noGrp="1"/>
          </p:cNvSpPr>
          <p:nvPr>
            <p:ph type="title" idx="4294967295"/>
          </p:nvPr>
        </p:nvSpPr>
        <p:spPr>
          <a:xfrm>
            <a:off x="415600" y="235833"/>
            <a:ext cx="11360800" cy="831600"/>
          </a:xfrm>
          <a:prstGeom prst="rect">
            <a:avLst/>
          </a:prstGeom>
        </p:spPr>
        <p:txBody>
          <a:bodyPr spcFirstLastPara="1" wrap="square" lIns="121900" tIns="121900" rIns="121900" bIns="121900" anchor="t" anchorCtr="0">
            <a:normAutofit/>
          </a:bodyPr>
          <a:lstStyle/>
          <a:p>
            <a:r>
              <a:rPr lang="en"/>
              <a:t>Survey Experiment</a:t>
            </a:r>
            <a:endParaRPr/>
          </a:p>
        </p:txBody>
      </p:sp>
      <p:sp>
        <p:nvSpPr>
          <p:cNvPr id="99" name="Google Shape;99;p18"/>
          <p:cNvSpPr txBox="1">
            <a:spLocks noGrp="1"/>
          </p:cNvSpPr>
          <p:nvPr>
            <p:ph type="body" idx="4294967295"/>
          </p:nvPr>
        </p:nvSpPr>
        <p:spPr>
          <a:xfrm>
            <a:off x="415600" y="1499600"/>
            <a:ext cx="3268400" cy="4101600"/>
          </a:xfrm>
          <a:prstGeom prst="rect">
            <a:avLst/>
          </a:prstGeom>
        </p:spPr>
        <p:txBody>
          <a:bodyPr spcFirstLastPara="1" wrap="square" lIns="121900" tIns="121900" rIns="121900" bIns="121900" anchor="t" anchorCtr="0">
            <a:normAutofit/>
          </a:bodyPr>
          <a:lstStyle/>
          <a:p>
            <a:pPr marL="0" indent="0">
              <a:lnSpc>
                <a:spcPct val="105000"/>
              </a:lnSpc>
              <a:buClr>
                <a:schemeClr val="dk1"/>
              </a:buClr>
              <a:buSzPts val="1100"/>
              <a:buNone/>
            </a:pPr>
            <a:r>
              <a:rPr lang="en" sz="1467" b="1">
                <a:solidFill>
                  <a:srgbClr val="202124"/>
                </a:solidFill>
                <a:latin typeface="Arial"/>
                <a:ea typeface="Arial"/>
                <a:cs typeface="Arial"/>
                <a:sym typeface="Arial"/>
              </a:rPr>
              <a:t>Failed attempt</a:t>
            </a:r>
            <a:r>
              <a:rPr lang="en" sz="1467">
                <a:solidFill>
                  <a:srgbClr val="202124"/>
                </a:solidFill>
                <a:latin typeface="Arial"/>
                <a:ea typeface="Arial"/>
                <a:cs typeface="Arial"/>
                <a:sym typeface="Arial"/>
              </a:rPr>
              <a:t>: Ten days later, U.S. </a:t>
            </a:r>
            <a:endParaRPr sz="1467">
              <a:solidFill>
                <a:srgbClr val="202124"/>
              </a:solidFill>
              <a:latin typeface="Arial"/>
              <a:ea typeface="Arial"/>
              <a:cs typeface="Arial"/>
              <a:sym typeface="Arial"/>
            </a:endParaRPr>
          </a:p>
          <a:p>
            <a:pPr marL="0" indent="0">
              <a:lnSpc>
                <a:spcPct val="105000"/>
              </a:lnSpc>
              <a:buClr>
                <a:schemeClr val="dk1"/>
              </a:buClr>
              <a:buSzPts val="1100"/>
              <a:buNone/>
            </a:pPr>
            <a:r>
              <a:rPr lang="en" sz="1467">
                <a:solidFill>
                  <a:srgbClr val="202124"/>
                </a:solidFill>
                <a:latin typeface="Arial"/>
                <a:ea typeface="Arial"/>
                <a:cs typeface="Arial"/>
                <a:sym typeface="Arial"/>
              </a:rPr>
              <a:t>intelligence officials confirm that Russia attempted to deploy a nuclear weapon in Ukraine, but the deployment failed for technical reasons. Following the failure, Putin announces his intention to try again.</a:t>
            </a:r>
            <a:endParaRPr sz="533">
              <a:solidFill>
                <a:srgbClr val="202124"/>
              </a:solidFill>
              <a:latin typeface="Arial"/>
              <a:ea typeface="Arial"/>
              <a:cs typeface="Arial"/>
              <a:sym typeface="Arial"/>
            </a:endParaRPr>
          </a:p>
        </p:txBody>
      </p:sp>
      <p:sp>
        <p:nvSpPr>
          <p:cNvPr id="100" name="Google Shape;100;p18"/>
          <p:cNvSpPr txBox="1">
            <a:spLocks noGrp="1"/>
          </p:cNvSpPr>
          <p:nvPr>
            <p:ph type="body" idx="4294967295"/>
          </p:nvPr>
        </p:nvSpPr>
        <p:spPr>
          <a:xfrm>
            <a:off x="4479600" y="1435033"/>
            <a:ext cx="3386000" cy="2249600"/>
          </a:xfrm>
          <a:prstGeom prst="rect">
            <a:avLst/>
          </a:prstGeom>
        </p:spPr>
        <p:txBody>
          <a:bodyPr spcFirstLastPara="1" wrap="square" lIns="121900" tIns="121900" rIns="121900" bIns="121900" anchor="t" anchorCtr="0">
            <a:noAutofit/>
          </a:bodyPr>
          <a:lstStyle/>
          <a:p>
            <a:pPr marL="0" indent="0">
              <a:buClr>
                <a:schemeClr val="dk1"/>
              </a:buClr>
              <a:buSzPts val="1100"/>
              <a:buNone/>
            </a:pPr>
            <a:r>
              <a:rPr lang="en" sz="1467" b="1">
                <a:solidFill>
                  <a:srgbClr val="202124"/>
                </a:solidFill>
              </a:rPr>
              <a:t>Military target: </a:t>
            </a:r>
            <a:r>
              <a:rPr lang="en" sz="1467">
                <a:solidFill>
                  <a:srgbClr val="202124"/>
                </a:solidFill>
              </a:rPr>
              <a:t>Ten days later, U.S. intelligence officials confirm that Russia deployed a tactical nuclear weapon in Ukraine. The weapon targeted Ukrainian military forces and infrastructure, but early investigations indicate that it killed approximately 500 Ukrainian civilians and injured many others.</a:t>
            </a:r>
            <a:endParaRPr sz="1467">
              <a:solidFill>
                <a:srgbClr val="202124"/>
              </a:solidFill>
            </a:endParaRPr>
          </a:p>
          <a:p>
            <a:pPr marL="0" indent="0">
              <a:lnSpc>
                <a:spcPct val="100000"/>
              </a:lnSpc>
              <a:buClr>
                <a:schemeClr val="dk1"/>
              </a:buClr>
              <a:buSzPts val="1100"/>
              <a:buNone/>
            </a:pPr>
            <a:endParaRPr sz="1400">
              <a:solidFill>
                <a:srgbClr val="202124"/>
              </a:solidFill>
            </a:endParaRPr>
          </a:p>
          <a:p>
            <a:pPr marL="0" indent="0">
              <a:spcAft>
                <a:spcPts val="1600"/>
              </a:spcAft>
              <a:buNone/>
            </a:pPr>
            <a:endParaRPr sz="1400">
              <a:solidFill>
                <a:srgbClr val="202124"/>
              </a:solidFill>
            </a:endParaRPr>
          </a:p>
        </p:txBody>
      </p:sp>
      <p:sp>
        <p:nvSpPr>
          <p:cNvPr id="101" name="Google Shape;101;p18"/>
          <p:cNvSpPr txBox="1">
            <a:spLocks noGrp="1"/>
          </p:cNvSpPr>
          <p:nvPr>
            <p:ph type="body" idx="4294967295"/>
          </p:nvPr>
        </p:nvSpPr>
        <p:spPr>
          <a:xfrm>
            <a:off x="8390400" y="1435033"/>
            <a:ext cx="3386000" cy="2249600"/>
          </a:xfrm>
          <a:prstGeom prst="rect">
            <a:avLst/>
          </a:prstGeom>
        </p:spPr>
        <p:txBody>
          <a:bodyPr spcFirstLastPara="1" wrap="square" lIns="121900" tIns="121900" rIns="121900" bIns="121900" anchor="t" anchorCtr="0">
            <a:normAutofit fontScale="55000" lnSpcReduction="20000"/>
          </a:bodyPr>
          <a:lstStyle/>
          <a:p>
            <a:pPr marL="0" indent="0">
              <a:buClr>
                <a:schemeClr val="dk1"/>
              </a:buClr>
              <a:buSzPct val="55000"/>
              <a:buNone/>
            </a:pPr>
            <a:r>
              <a:rPr lang="en" sz="2667" b="1">
                <a:solidFill>
                  <a:srgbClr val="202124"/>
                </a:solidFill>
              </a:rPr>
              <a:t>Civilian target: </a:t>
            </a:r>
            <a:r>
              <a:rPr lang="en" sz="2667">
                <a:solidFill>
                  <a:srgbClr val="202124"/>
                </a:solidFill>
              </a:rPr>
              <a:t>Ten days later, U.S. intelligence officials confirm that Russia deployed a strategic nuclear weapon in Ukraine. The weapon targeted Ukrainian civilians and early investigations indicate that it killed approximately 10,000 Ukrainian civilians and injured countless others.</a:t>
            </a:r>
            <a:endParaRPr>
              <a:solidFill>
                <a:srgbClr val="202124"/>
              </a:solidFill>
            </a:endParaRPr>
          </a:p>
        </p:txBody>
      </p:sp>
      <p:pic>
        <p:nvPicPr>
          <p:cNvPr id="102" name="Google Shape;102;p18"/>
          <p:cNvPicPr preferRelativeResize="0"/>
          <p:nvPr/>
        </p:nvPicPr>
        <p:blipFill>
          <a:blip r:embed="rId3">
            <a:alphaModFix/>
          </a:blip>
          <a:stretch>
            <a:fillRect/>
          </a:stretch>
        </p:blipFill>
        <p:spPr>
          <a:xfrm>
            <a:off x="346768" y="3786231"/>
            <a:ext cx="3386001" cy="2225076"/>
          </a:xfrm>
          <a:prstGeom prst="rect">
            <a:avLst/>
          </a:prstGeom>
          <a:noFill/>
          <a:ln>
            <a:noFill/>
          </a:ln>
        </p:spPr>
      </p:pic>
      <p:pic>
        <p:nvPicPr>
          <p:cNvPr id="103" name="Google Shape;103;p18"/>
          <p:cNvPicPr preferRelativeResize="0"/>
          <p:nvPr/>
        </p:nvPicPr>
        <p:blipFill>
          <a:blip r:embed="rId4">
            <a:alphaModFix/>
          </a:blip>
          <a:stretch>
            <a:fillRect/>
          </a:stretch>
        </p:blipFill>
        <p:spPr>
          <a:xfrm>
            <a:off x="4461716" y="3824802"/>
            <a:ext cx="3268571" cy="2147933"/>
          </a:xfrm>
          <a:prstGeom prst="rect">
            <a:avLst/>
          </a:prstGeom>
          <a:noFill/>
          <a:ln>
            <a:noFill/>
          </a:ln>
        </p:spPr>
      </p:pic>
      <p:pic>
        <p:nvPicPr>
          <p:cNvPr id="104" name="Google Shape;104;p18"/>
          <p:cNvPicPr preferRelativeResize="0"/>
          <p:nvPr/>
        </p:nvPicPr>
        <p:blipFill>
          <a:blip r:embed="rId5">
            <a:alphaModFix/>
          </a:blip>
          <a:stretch>
            <a:fillRect/>
          </a:stretch>
        </p:blipFill>
        <p:spPr>
          <a:xfrm>
            <a:off x="8459234" y="3824148"/>
            <a:ext cx="3268599" cy="2149219"/>
          </a:xfrm>
          <a:prstGeom prst="rect">
            <a:avLst/>
          </a:prstGeom>
          <a:noFill/>
          <a:ln>
            <a:noFill/>
          </a:ln>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19"/>
          <p:cNvSpPr txBox="1">
            <a:spLocks noGrp="1"/>
          </p:cNvSpPr>
          <p:nvPr>
            <p:ph type="title" idx="4294967295"/>
          </p:nvPr>
        </p:nvSpPr>
        <p:spPr>
          <a:xfrm>
            <a:off x="0" y="-22867"/>
            <a:ext cx="11360800" cy="831600"/>
          </a:xfrm>
          <a:prstGeom prst="rect">
            <a:avLst/>
          </a:prstGeom>
        </p:spPr>
        <p:txBody>
          <a:bodyPr spcFirstLastPara="1" wrap="square" lIns="121900" tIns="121900" rIns="121900" bIns="121900" anchor="t" anchorCtr="0">
            <a:normAutofit/>
          </a:bodyPr>
          <a:lstStyle/>
          <a:p>
            <a:r>
              <a:rPr lang="en" sz="2933"/>
              <a:t>Results: Pre-Treatment Questions </a:t>
            </a:r>
            <a:endParaRPr sz="2933"/>
          </a:p>
        </p:txBody>
      </p:sp>
      <p:pic>
        <p:nvPicPr>
          <p:cNvPr id="110" name="Google Shape;110;p19"/>
          <p:cNvPicPr preferRelativeResize="0"/>
          <p:nvPr/>
        </p:nvPicPr>
        <p:blipFill>
          <a:blip r:embed="rId3">
            <a:alphaModFix/>
          </a:blip>
          <a:stretch>
            <a:fillRect/>
          </a:stretch>
        </p:blipFill>
        <p:spPr>
          <a:xfrm>
            <a:off x="1830534" y="598500"/>
            <a:ext cx="8671132" cy="6216565"/>
          </a:xfrm>
          <a:prstGeom prst="rect">
            <a:avLst/>
          </a:prstGeom>
          <a:noFill/>
          <a:ln>
            <a:noFill/>
          </a:ln>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20"/>
          <p:cNvSpPr txBox="1">
            <a:spLocks noGrp="1"/>
          </p:cNvSpPr>
          <p:nvPr>
            <p:ph type="title" idx="4294967295"/>
          </p:nvPr>
        </p:nvSpPr>
        <p:spPr>
          <a:xfrm>
            <a:off x="0" y="-101600"/>
            <a:ext cx="11360800" cy="831600"/>
          </a:xfrm>
          <a:prstGeom prst="rect">
            <a:avLst/>
          </a:prstGeom>
        </p:spPr>
        <p:txBody>
          <a:bodyPr spcFirstLastPara="1" wrap="square" lIns="121900" tIns="121900" rIns="121900" bIns="121900" anchor="t" anchorCtr="0">
            <a:normAutofit/>
          </a:bodyPr>
          <a:lstStyle/>
          <a:p>
            <a:r>
              <a:rPr lang="en" sz="2933"/>
              <a:t>Results: Post-Treatment Questions</a:t>
            </a:r>
            <a:endParaRPr sz="2933"/>
          </a:p>
        </p:txBody>
      </p:sp>
      <p:pic>
        <p:nvPicPr>
          <p:cNvPr id="116" name="Google Shape;116;p20"/>
          <p:cNvPicPr preferRelativeResize="0"/>
          <p:nvPr/>
        </p:nvPicPr>
        <p:blipFill>
          <a:blip r:embed="rId3">
            <a:alphaModFix/>
          </a:blip>
          <a:stretch>
            <a:fillRect/>
          </a:stretch>
        </p:blipFill>
        <p:spPr>
          <a:xfrm>
            <a:off x="1652483" y="486600"/>
            <a:ext cx="8887032" cy="6371400"/>
          </a:xfrm>
          <a:prstGeom prst="rect">
            <a:avLst/>
          </a:prstGeom>
          <a:noFill/>
          <a:ln>
            <a:noFill/>
          </a:ln>
        </p:spPr>
      </p:pic>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21"/>
          <p:cNvSpPr txBox="1">
            <a:spLocks noGrp="1"/>
          </p:cNvSpPr>
          <p:nvPr>
            <p:ph type="title" idx="4294967295"/>
          </p:nvPr>
        </p:nvSpPr>
        <p:spPr>
          <a:xfrm>
            <a:off x="172333" y="120467"/>
            <a:ext cx="11360800" cy="831600"/>
          </a:xfrm>
          <a:prstGeom prst="rect">
            <a:avLst/>
          </a:prstGeom>
        </p:spPr>
        <p:txBody>
          <a:bodyPr spcFirstLastPara="1" wrap="square" lIns="121900" tIns="121900" rIns="121900" bIns="121900" anchor="t" anchorCtr="0">
            <a:normAutofit/>
          </a:bodyPr>
          <a:lstStyle/>
          <a:p>
            <a:r>
              <a:rPr lang="en" sz="2933"/>
              <a:t>Results: How are policy preferences shaped?</a:t>
            </a:r>
            <a:endParaRPr sz="2933"/>
          </a:p>
        </p:txBody>
      </p:sp>
      <p:pic>
        <p:nvPicPr>
          <p:cNvPr id="122" name="Google Shape;122;p21"/>
          <p:cNvPicPr preferRelativeResize="0"/>
          <p:nvPr/>
        </p:nvPicPr>
        <p:blipFill>
          <a:blip r:embed="rId3">
            <a:alphaModFix/>
          </a:blip>
          <a:stretch>
            <a:fillRect/>
          </a:stretch>
        </p:blipFill>
        <p:spPr>
          <a:xfrm>
            <a:off x="2884369" y="745200"/>
            <a:ext cx="6423265" cy="6112800"/>
          </a:xfrm>
          <a:prstGeom prst="rect">
            <a:avLst/>
          </a:prstGeom>
          <a:noFill/>
          <a:ln>
            <a:noFill/>
          </a:ln>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22"/>
          <p:cNvSpPr txBox="1">
            <a:spLocks noGrp="1"/>
          </p:cNvSpPr>
          <p:nvPr>
            <p:ph type="title"/>
          </p:nvPr>
        </p:nvSpPr>
        <p:spPr>
          <a:xfrm>
            <a:off x="415633" y="667900"/>
            <a:ext cx="11360800" cy="831600"/>
          </a:xfrm>
          <a:prstGeom prst="rect">
            <a:avLst/>
          </a:prstGeom>
        </p:spPr>
        <p:txBody>
          <a:bodyPr spcFirstLastPara="1" wrap="square" lIns="121900" tIns="121900" rIns="121900" bIns="121900" anchor="t" anchorCtr="0">
            <a:normAutofit/>
          </a:bodyPr>
          <a:lstStyle/>
          <a:p>
            <a:r>
              <a:rPr lang="en"/>
              <a:t>Implications/Conclusion</a:t>
            </a:r>
            <a:endParaRPr/>
          </a:p>
        </p:txBody>
      </p:sp>
      <p:sp>
        <p:nvSpPr>
          <p:cNvPr id="128" name="Google Shape;128;p22"/>
          <p:cNvSpPr txBox="1">
            <a:spLocks noGrp="1"/>
          </p:cNvSpPr>
          <p:nvPr>
            <p:ph type="body" idx="4294967295"/>
          </p:nvPr>
        </p:nvSpPr>
        <p:spPr>
          <a:xfrm>
            <a:off x="415600" y="1763367"/>
            <a:ext cx="11360800" cy="5050000"/>
          </a:xfrm>
          <a:prstGeom prst="rect">
            <a:avLst/>
          </a:prstGeom>
        </p:spPr>
        <p:txBody>
          <a:bodyPr spcFirstLastPara="1" wrap="square" lIns="121900" tIns="121900" rIns="121900" bIns="121900" anchor="t" anchorCtr="0">
            <a:noAutofit/>
          </a:bodyPr>
          <a:lstStyle/>
          <a:p>
            <a:pPr marL="609585" indent="-440256">
              <a:buClr>
                <a:srgbClr val="000000"/>
              </a:buClr>
              <a:buSzPts val="1600"/>
              <a:buFont typeface="Arial"/>
              <a:buChar char="●"/>
            </a:pPr>
            <a:r>
              <a:rPr lang="en" sz="2133">
                <a:solidFill>
                  <a:srgbClr val="000000"/>
                </a:solidFill>
                <a:latin typeface="Arial"/>
                <a:ea typeface="Arial"/>
                <a:cs typeface="Arial"/>
                <a:sym typeface="Arial"/>
              </a:rPr>
              <a:t>Theory:</a:t>
            </a:r>
            <a:endParaRPr sz="2133">
              <a:solidFill>
                <a:srgbClr val="000000"/>
              </a:solidFill>
              <a:latin typeface="Arial"/>
              <a:ea typeface="Arial"/>
              <a:cs typeface="Arial"/>
              <a:sym typeface="Arial"/>
            </a:endParaRPr>
          </a:p>
          <a:p>
            <a:pPr marL="1219170" lvl="1" indent="-423323">
              <a:buClr>
                <a:srgbClr val="000000"/>
              </a:buClr>
              <a:buSzPts val="1400"/>
            </a:pPr>
            <a:r>
              <a:rPr lang="en" sz="1867">
                <a:solidFill>
                  <a:srgbClr val="000000"/>
                </a:solidFill>
                <a:latin typeface="Arial"/>
                <a:ea typeface="Arial"/>
                <a:cs typeface="Arial"/>
                <a:sym typeface="Arial"/>
              </a:rPr>
              <a:t>Our results support previous studies’ findings of </a:t>
            </a:r>
            <a:r>
              <a:rPr lang="en" sz="1867" b="1">
                <a:solidFill>
                  <a:srgbClr val="000000"/>
                </a:solidFill>
                <a:latin typeface="Arial"/>
                <a:ea typeface="Arial"/>
                <a:cs typeface="Arial"/>
                <a:sym typeface="Arial"/>
              </a:rPr>
              <a:t>a weak nuclear taboo</a:t>
            </a:r>
            <a:r>
              <a:rPr lang="en" sz="1867">
                <a:solidFill>
                  <a:srgbClr val="000000"/>
                </a:solidFill>
                <a:latin typeface="Arial"/>
                <a:ea typeface="Arial"/>
                <a:cs typeface="Arial"/>
                <a:sym typeface="Arial"/>
              </a:rPr>
              <a:t> and </a:t>
            </a:r>
            <a:r>
              <a:rPr lang="en" sz="1867" b="1">
                <a:solidFill>
                  <a:srgbClr val="000000"/>
                </a:solidFill>
                <a:latin typeface="Arial"/>
                <a:ea typeface="Arial"/>
                <a:cs typeface="Arial"/>
                <a:sym typeface="Arial"/>
              </a:rPr>
              <a:t>policy preferences influenced by the logic of consequences</a:t>
            </a:r>
            <a:r>
              <a:rPr lang="en" sz="1867">
                <a:solidFill>
                  <a:srgbClr val="000000"/>
                </a:solidFill>
                <a:latin typeface="Arial"/>
                <a:ea typeface="Arial"/>
                <a:cs typeface="Arial"/>
                <a:sym typeface="Arial"/>
              </a:rPr>
              <a:t> (military utility and strategic interaction)</a:t>
            </a:r>
            <a:endParaRPr sz="1867">
              <a:solidFill>
                <a:srgbClr val="000000"/>
              </a:solidFill>
              <a:latin typeface="Arial"/>
              <a:ea typeface="Arial"/>
              <a:cs typeface="Arial"/>
              <a:sym typeface="Arial"/>
            </a:endParaRPr>
          </a:p>
          <a:p>
            <a:pPr marL="609585" indent="-440256">
              <a:buClr>
                <a:srgbClr val="000000"/>
              </a:buClr>
              <a:buSzPts val="1600"/>
              <a:buFont typeface="Arial"/>
              <a:buChar char="●"/>
            </a:pPr>
            <a:r>
              <a:rPr lang="en" sz="2133">
                <a:solidFill>
                  <a:srgbClr val="000000"/>
                </a:solidFill>
                <a:latin typeface="Arial"/>
                <a:ea typeface="Arial"/>
                <a:cs typeface="Arial"/>
                <a:sym typeface="Arial"/>
              </a:rPr>
              <a:t>Policy: </a:t>
            </a:r>
            <a:endParaRPr sz="2133">
              <a:solidFill>
                <a:srgbClr val="000000"/>
              </a:solidFill>
              <a:latin typeface="Arial"/>
              <a:ea typeface="Arial"/>
              <a:cs typeface="Arial"/>
              <a:sym typeface="Arial"/>
            </a:endParaRPr>
          </a:p>
          <a:p>
            <a:pPr marL="1219170" lvl="1" indent="-423323">
              <a:buClr>
                <a:srgbClr val="000000"/>
              </a:buClr>
              <a:buSzPts val="1400"/>
            </a:pPr>
            <a:r>
              <a:rPr lang="en" sz="1867">
                <a:solidFill>
                  <a:srgbClr val="000000"/>
                </a:solidFill>
                <a:latin typeface="Arial"/>
                <a:ea typeface="Arial"/>
                <a:cs typeface="Arial"/>
                <a:sym typeface="Arial"/>
              </a:rPr>
              <a:t>The US public is </a:t>
            </a:r>
            <a:r>
              <a:rPr lang="en" sz="1867" b="1">
                <a:solidFill>
                  <a:srgbClr val="000000"/>
                </a:solidFill>
                <a:latin typeface="Arial"/>
                <a:ea typeface="Arial"/>
                <a:cs typeface="Arial"/>
                <a:sym typeface="Arial"/>
              </a:rPr>
              <a:t>supportive of a conventional response</a:t>
            </a:r>
            <a:r>
              <a:rPr lang="en" sz="1867">
                <a:solidFill>
                  <a:srgbClr val="000000"/>
                </a:solidFill>
                <a:latin typeface="Arial"/>
                <a:ea typeface="Arial"/>
                <a:cs typeface="Arial"/>
                <a:sym typeface="Arial"/>
              </a:rPr>
              <a:t> to a Russian nuclear strike</a:t>
            </a:r>
            <a:endParaRPr sz="1867">
              <a:solidFill>
                <a:srgbClr val="000000"/>
              </a:solidFill>
              <a:latin typeface="Arial"/>
              <a:ea typeface="Arial"/>
              <a:cs typeface="Arial"/>
              <a:sym typeface="Arial"/>
            </a:endParaRPr>
          </a:p>
          <a:p>
            <a:pPr marL="1219170" lvl="1" indent="-423323">
              <a:buClr>
                <a:srgbClr val="000000"/>
              </a:buClr>
              <a:buSzPts val="1400"/>
            </a:pPr>
            <a:r>
              <a:rPr lang="en" sz="1867">
                <a:solidFill>
                  <a:srgbClr val="000000"/>
                </a:solidFill>
                <a:latin typeface="Arial"/>
                <a:ea typeface="Arial"/>
                <a:cs typeface="Arial"/>
                <a:sym typeface="Arial"/>
              </a:rPr>
              <a:t>The public expresses a </a:t>
            </a:r>
            <a:r>
              <a:rPr lang="en" sz="1867" b="1">
                <a:solidFill>
                  <a:srgbClr val="000000"/>
                </a:solidFill>
                <a:latin typeface="Arial"/>
                <a:ea typeface="Arial"/>
                <a:cs typeface="Arial"/>
                <a:sym typeface="Arial"/>
              </a:rPr>
              <a:t>willingness to escalate</a:t>
            </a:r>
            <a:r>
              <a:rPr lang="en" sz="1867">
                <a:solidFill>
                  <a:srgbClr val="000000"/>
                </a:solidFill>
                <a:latin typeface="Arial"/>
                <a:ea typeface="Arial"/>
                <a:cs typeface="Arial"/>
                <a:sym typeface="Arial"/>
              </a:rPr>
              <a:t> if a conventional response fails to deter Russia</a:t>
            </a:r>
            <a:endParaRPr sz="1867">
              <a:solidFill>
                <a:srgbClr val="000000"/>
              </a:solidFill>
              <a:latin typeface="Arial"/>
              <a:ea typeface="Arial"/>
              <a:cs typeface="Arial"/>
              <a:sym typeface="Arial"/>
            </a:endParaRPr>
          </a:p>
          <a:p>
            <a:pPr marL="1219170" lvl="1" indent="-423323">
              <a:buClr>
                <a:srgbClr val="000000"/>
              </a:buClr>
              <a:buSzPts val="1400"/>
              <a:buFont typeface="Arial"/>
              <a:buChar char="○"/>
            </a:pPr>
            <a:r>
              <a:rPr lang="en" sz="1867">
                <a:solidFill>
                  <a:srgbClr val="000000"/>
                </a:solidFill>
                <a:latin typeface="Arial"/>
                <a:ea typeface="Arial"/>
                <a:cs typeface="Arial"/>
                <a:sym typeface="Arial"/>
              </a:rPr>
              <a:t>Implications: potential public support for increased spending on conventional improvements and/or CNI</a:t>
            </a:r>
            <a:endParaRPr sz="1867">
              <a:solidFill>
                <a:srgbClr val="000000"/>
              </a:solidFill>
              <a:latin typeface="Arial"/>
              <a:ea typeface="Arial"/>
              <a:cs typeface="Arial"/>
              <a:sym typeface="Arial"/>
            </a:endParaRPr>
          </a:p>
          <a:p>
            <a:pPr marL="609585" indent="-440256">
              <a:buClr>
                <a:srgbClr val="000000"/>
              </a:buClr>
              <a:buSzPts val="1600"/>
              <a:buFont typeface="Arial"/>
              <a:buChar char="●"/>
            </a:pPr>
            <a:r>
              <a:rPr lang="en" sz="2133">
                <a:solidFill>
                  <a:srgbClr val="000000"/>
                </a:solidFill>
                <a:latin typeface="Arial"/>
                <a:ea typeface="Arial"/>
                <a:cs typeface="Arial"/>
                <a:sym typeface="Arial"/>
              </a:rPr>
              <a:t>Future Directions</a:t>
            </a:r>
            <a:endParaRPr sz="2133">
              <a:solidFill>
                <a:srgbClr val="000000"/>
              </a:solidFill>
              <a:latin typeface="Arial"/>
              <a:ea typeface="Arial"/>
              <a:cs typeface="Arial"/>
              <a:sym typeface="Arial"/>
            </a:endParaRPr>
          </a:p>
          <a:p>
            <a:pPr marL="1219170" lvl="1" indent="-423323">
              <a:buClr>
                <a:srgbClr val="000000"/>
              </a:buClr>
              <a:buSzPts val="1400"/>
              <a:buFont typeface="Arial"/>
              <a:buChar char="○"/>
            </a:pPr>
            <a:r>
              <a:rPr lang="en" sz="1867">
                <a:solidFill>
                  <a:srgbClr val="000000"/>
                </a:solidFill>
                <a:latin typeface="Arial"/>
                <a:ea typeface="Arial"/>
                <a:cs typeface="Arial"/>
                <a:sym typeface="Arial"/>
              </a:rPr>
              <a:t>Average treatment effect of scenarios</a:t>
            </a:r>
            <a:endParaRPr sz="1867">
              <a:solidFill>
                <a:srgbClr val="000000"/>
              </a:solidFill>
              <a:latin typeface="Arial"/>
              <a:ea typeface="Arial"/>
              <a:cs typeface="Arial"/>
              <a:sym typeface="Arial"/>
            </a:endParaRPr>
          </a:p>
          <a:p>
            <a:pPr marL="1219170" lvl="1" indent="-423323">
              <a:buClr>
                <a:srgbClr val="000000"/>
              </a:buClr>
              <a:buSzPts val="1400"/>
              <a:buFont typeface="Arial"/>
              <a:buChar char="○"/>
            </a:pPr>
            <a:r>
              <a:rPr lang="en" sz="1867">
                <a:solidFill>
                  <a:srgbClr val="000000"/>
                </a:solidFill>
                <a:latin typeface="Arial"/>
                <a:ea typeface="Arial"/>
                <a:cs typeface="Arial"/>
                <a:sym typeface="Arial"/>
              </a:rPr>
              <a:t>Study support for conventional deterrence and CNI more broadly</a:t>
            </a:r>
            <a:endParaRPr sz="1867">
              <a:solidFill>
                <a:srgbClr val="000000"/>
              </a:solidFill>
              <a:latin typeface="Arial"/>
              <a:ea typeface="Arial"/>
              <a:cs typeface="Arial"/>
              <a:sym typeface="Arial"/>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23"/>
          <p:cNvSpPr txBox="1">
            <a:spLocks noGrp="1"/>
          </p:cNvSpPr>
          <p:nvPr>
            <p:ph type="title"/>
          </p:nvPr>
        </p:nvSpPr>
        <p:spPr>
          <a:xfrm>
            <a:off x="415633" y="667900"/>
            <a:ext cx="4942000" cy="3345200"/>
          </a:xfrm>
          <a:prstGeom prst="rect">
            <a:avLst/>
          </a:prstGeom>
        </p:spPr>
        <p:txBody>
          <a:bodyPr spcFirstLastPara="1" wrap="square" lIns="121900" tIns="121900" rIns="121900" bIns="121900" anchor="t" anchorCtr="0">
            <a:normAutofit/>
          </a:bodyPr>
          <a:lstStyle/>
          <a:p>
            <a:r>
              <a:rPr lang="en"/>
              <a:t>Contact Us!</a:t>
            </a:r>
            <a:endParaRPr/>
          </a:p>
        </p:txBody>
      </p:sp>
      <p:sp>
        <p:nvSpPr>
          <p:cNvPr id="134" name="Google Shape;134;p23"/>
          <p:cNvSpPr txBox="1">
            <a:spLocks noGrp="1"/>
          </p:cNvSpPr>
          <p:nvPr>
            <p:ph type="body" idx="1"/>
          </p:nvPr>
        </p:nvSpPr>
        <p:spPr>
          <a:xfrm>
            <a:off x="6192900" y="667900"/>
            <a:ext cx="5555200" cy="5464800"/>
          </a:xfrm>
          <a:prstGeom prst="rect">
            <a:avLst/>
          </a:prstGeom>
        </p:spPr>
        <p:txBody>
          <a:bodyPr spcFirstLastPara="1" wrap="square" lIns="121900" tIns="121900" rIns="121900" bIns="121900" anchor="t" anchorCtr="0">
            <a:normAutofit/>
          </a:bodyPr>
          <a:lstStyle/>
          <a:p>
            <a:pPr marL="0" indent="0">
              <a:buNone/>
            </a:pPr>
            <a:r>
              <a:rPr lang="en" b="1">
                <a:solidFill>
                  <a:srgbClr val="000000"/>
                </a:solidFill>
              </a:rPr>
              <a:t>Presenting Author:</a:t>
            </a:r>
            <a:r>
              <a:rPr lang="en">
                <a:solidFill>
                  <a:srgbClr val="000000"/>
                </a:solidFill>
              </a:rPr>
              <a:t> Kaitlin Peach, PhD Candidate/Graduate Research Assistant at the Institute for Public Policy Research and Analysis, </a:t>
            </a:r>
            <a:r>
              <a:rPr lang="en" u="sng">
                <a:solidFill>
                  <a:schemeClr val="hlink"/>
                </a:solidFill>
                <a:hlinkClick r:id="rId3"/>
              </a:rPr>
              <a:t>katiepeach@ou.edu</a:t>
            </a:r>
            <a:endParaRPr/>
          </a:p>
          <a:p>
            <a:pPr marL="0" indent="0">
              <a:spcBef>
                <a:spcPts val="1600"/>
              </a:spcBef>
              <a:buNone/>
            </a:pPr>
            <a:r>
              <a:rPr lang="en" b="1">
                <a:solidFill>
                  <a:srgbClr val="000000"/>
                </a:solidFill>
              </a:rPr>
              <a:t>Co-Author Team: </a:t>
            </a:r>
            <a:r>
              <a:rPr lang="en">
                <a:solidFill>
                  <a:srgbClr val="000000"/>
                </a:solidFill>
              </a:rPr>
              <a:t>Andrew Fox, Kuhika Gupta, Joseph Ripberger, Cheyenne Black, Tristan Winkle, Hank Jenkins-Smith</a:t>
            </a:r>
            <a:endParaRPr>
              <a:solidFill>
                <a:srgbClr val="000000"/>
              </a:solidFill>
            </a:endParaRPr>
          </a:p>
          <a:p>
            <a:pPr marL="0" indent="0">
              <a:spcBef>
                <a:spcPts val="1600"/>
              </a:spcBef>
              <a:spcAft>
                <a:spcPts val="1600"/>
              </a:spcAft>
              <a:buNone/>
            </a:pPr>
            <a:r>
              <a:rPr lang="en">
                <a:solidFill>
                  <a:srgbClr val="000000"/>
                </a:solidFill>
              </a:rPr>
              <a:t>ou.edu/ippra </a:t>
            </a:r>
            <a:endParaRPr>
              <a:solidFill>
                <a:srgbClr val="000000"/>
              </a:solidFill>
            </a:endParaRPr>
          </a:p>
        </p:txBody>
      </p:sp>
      <p:pic>
        <p:nvPicPr>
          <p:cNvPr id="135" name="Google Shape;135;p23"/>
          <p:cNvPicPr preferRelativeResize="0"/>
          <p:nvPr/>
        </p:nvPicPr>
        <p:blipFill>
          <a:blip r:embed="rId4">
            <a:alphaModFix/>
          </a:blip>
          <a:stretch>
            <a:fillRect/>
          </a:stretch>
        </p:blipFill>
        <p:spPr>
          <a:xfrm>
            <a:off x="5873134" y="5409767"/>
            <a:ext cx="6318865" cy="1384367"/>
          </a:xfrm>
          <a:prstGeom prst="rect">
            <a:avLst/>
          </a:prstGeom>
          <a:noFill/>
          <a:ln>
            <a:noFill/>
          </a:ln>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24"/>
          <p:cNvSpPr txBox="1">
            <a:spLocks noGrp="1"/>
          </p:cNvSpPr>
          <p:nvPr>
            <p:ph type="title"/>
          </p:nvPr>
        </p:nvSpPr>
        <p:spPr>
          <a:xfrm>
            <a:off x="415600" y="719633"/>
            <a:ext cx="11360800" cy="1710000"/>
          </a:xfrm>
          <a:prstGeom prst="rect">
            <a:avLst/>
          </a:prstGeom>
        </p:spPr>
        <p:txBody>
          <a:bodyPr spcFirstLastPara="1" wrap="square" lIns="121900" tIns="121900" rIns="121900" bIns="121900" anchor="t" anchorCtr="0">
            <a:normAutofit/>
          </a:bodyPr>
          <a:lstStyle/>
          <a:p>
            <a:pPr algn="ctr"/>
            <a:r>
              <a:rPr lang="en"/>
              <a:t>Backup Slides</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C67A4-F48C-9E3B-90FD-52722FBAFD99}"/>
              </a:ext>
            </a:extLst>
          </p:cNvPr>
          <p:cNvSpPr>
            <a:spLocks noGrp="1"/>
          </p:cNvSpPr>
          <p:nvPr>
            <p:ph type="title"/>
          </p:nvPr>
        </p:nvSpPr>
        <p:spPr>
          <a:xfrm>
            <a:off x="1137036" y="548640"/>
            <a:ext cx="9543405" cy="1188720"/>
          </a:xfrm>
        </p:spPr>
        <p:txBody>
          <a:bodyPr>
            <a:normAutofit/>
          </a:bodyPr>
          <a:lstStyle/>
          <a:p>
            <a:r>
              <a:rPr lang="en-US" b="1" dirty="0">
                <a:latin typeface="SegoeUIVariable"/>
              </a:rPr>
              <a:t>Recommendation at the institutional level </a:t>
            </a:r>
          </a:p>
        </p:txBody>
      </p:sp>
      <p:sp>
        <p:nvSpPr>
          <p:cNvPr id="3" name="Content Placeholder 2">
            <a:extLst>
              <a:ext uri="{FF2B5EF4-FFF2-40B4-BE49-F238E27FC236}">
                <a16:creationId xmlns:a16="http://schemas.microsoft.com/office/drawing/2014/main" id="{7BC10355-80E9-5CC7-2B48-3E9699FA5092}"/>
              </a:ext>
            </a:extLst>
          </p:cNvPr>
          <p:cNvSpPr>
            <a:spLocks noGrp="1"/>
          </p:cNvSpPr>
          <p:nvPr>
            <p:ph idx="1"/>
          </p:nvPr>
        </p:nvSpPr>
        <p:spPr>
          <a:xfrm>
            <a:off x="528358" y="1990271"/>
            <a:ext cx="7245299" cy="3320031"/>
          </a:xfrm>
        </p:spPr>
        <p:txBody>
          <a:bodyPr anchor="ctr">
            <a:normAutofit fontScale="85000" lnSpcReduction="10000"/>
          </a:bodyPr>
          <a:lstStyle/>
          <a:p>
            <a:r>
              <a:rPr lang="en-US" sz="2400" dirty="0">
                <a:latin typeface="Arial" panose="020B0604020202020204" pitchFamily="34" charset="0"/>
                <a:cs typeface="Arial" panose="020B0604020202020204" pitchFamily="34" charset="0"/>
              </a:rPr>
              <a:t>IAEA with a nuclear security and safety protocol. </a:t>
            </a:r>
          </a:p>
          <a:p>
            <a:r>
              <a:rPr lang="en-US" sz="2400" dirty="0">
                <a:latin typeface="Arial" panose="020B0604020202020204" pitchFamily="34" charset="0"/>
                <a:cs typeface="Arial" panose="020B0604020202020204" pitchFamily="34" charset="0"/>
              </a:rPr>
              <a:t>IAEA with  limited authority to manage wartime threats. </a:t>
            </a:r>
          </a:p>
          <a:p>
            <a:r>
              <a:rPr lang="en-US" sz="2400" dirty="0">
                <a:latin typeface="Arial" panose="020B0604020202020204" pitchFamily="34" charset="0"/>
                <a:cs typeface="Arial" panose="020B0604020202020204" pitchFamily="34" charset="0"/>
              </a:rPr>
              <a:t>Bypass the challenges of gaining the consent of states. </a:t>
            </a:r>
          </a:p>
          <a:p>
            <a:r>
              <a:rPr lang="en-US" sz="2400" dirty="0">
                <a:latin typeface="Arial" panose="020B0604020202020204" pitchFamily="34" charset="0"/>
                <a:cs typeface="Arial" panose="020B0604020202020204" pitchFamily="34" charset="0"/>
              </a:rPr>
              <a:t>IAEA mission to be legally empowered under military protection:</a:t>
            </a:r>
          </a:p>
          <a:p>
            <a:pPr lvl="1">
              <a:buFont typeface="Arial" panose="020B0604020202020204" pitchFamily="34" charset="0"/>
              <a:buChar char="•"/>
            </a:pPr>
            <a:r>
              <a:rPr lang="en-US" sz="2200" dirty="0">
                <a:latin typeface="Arial" panose="020B0604020202020204" pitchFamily="34" charset="0"/>
                <a:cs typeface="Arial" panose="020B0604020202020204" pitchFamily="34" charset="0"/>
              </a:rPr>
              <a:t>in the territory of the host state,</a:t>
            </a:r>
          </a:p>
          <a:p>
            <a:pPr lvl="1">
              <a:buFont typeface="Arial" panose="020B0604020202020204" pitchFamily="34" charset="0"/>
              <a:buChar char="•"/>
            </a:pPr>
            <a:r>
              <a:rPr lang="en-US" sz="2200" dirty="0">
                <a:latin typeface="Arial" panose="020B0604020202020204" pitchFamily="34" charset="0"/>
                <a:cs typeface="Arial" panose="020B0604020202020204" pitchFamily="34" charset="0"/>
              </a:rPr>
              <a:t>to monitor and report nuclear safety and security,</a:t>
            </a:r>
          </a:p>
          <a:p>
            <a:pPr lvl="1">
              <a:buFont typeface="Arial" panose="020B0604020202020204" pitchFamily="34" charset="0"/>
              <a:buChar char="•"/>
            </a:pPr>
            <a:r>
              <a:rPr lang="en-US" sz="2200" dirty="0">
                <a:latin typeface="Arial" panose="020B0604020202020204" pitchFamily="34" charset="0"/>
                <a:cs typeface="Arial" panose="020B0604020202020204" pitchFamily="34" charset="0"/>
              </a:rPr>
              <a:t>as an impartial international authority.</a:t>
            </a:r>
          </a:p>
        </p:txBody>
      </p:sp>
      <p:sp>
        <p:nvSpPr>
          <p:cNvPr id="7" name="Footer Placeholder 6">
            <a:extLst>
              <a:ext uri="{FF2B5EF4-FFF2-40B4-BE49-F238E27FC236}">
                <a16:creationId xmlns:a16="http://schemas.microsoft.com/office/drawing/2014/main" id="{9775D159-1169-B87F-DDD3-8F7207AF2472}"/>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ACD433"/>
                </a:solidFill>
                <a:effectLst/>
                <a:uLnTx/>
                <a:uFillTx/>
                <a:latin typeface="Century Gothic" panose="020B0502020202020204"/>
                <a:ea typeface="+mn-ea"/>
                <a:cs typeface="+mn-cs"/>
              </a:rPr>
              <a:t>Nuclear Security after the Russian Invasion of Ukraine</a:t>
            </a:r>
          </a:p>
        </p:txBody>
      </p:sp>
      <p:sp>
        <p:nvSpPr>
          <p:cNvPr id="9" name="Slide Number Placeholder 8">
            <a:extLst>
              <a:ext uri="{FF2B5EF4-FFF2-40B4-BE49-F238E27FC236}">
                <a16:creationId xmlns:a16="http://schemas.microsoft.com/office/drawing/2014/main" id="{46DE0A2C-13C3-EB10-E9DB-1FEC1039BFE1}"/>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entury Gothic" panose="020B0502020202020204"/>
                <a:ea typeface="+mn-ea"/>
                <a:cs typeface="+mn-cs"/>
              </a:rPr>
              <a:t>10</a:t>
            </a:r>
          </a:p>
        </p:txBody>
      </p:sp>
      <p:pic>
        <p:nvPicPr>
          <p:cNvPr id="1026" name="Picture 2" descr="Iran must cooperate with uranium probe, says IAEA board resolution | Reuters">
            <a:extLst>
              <a:ext uri="{FF2B5EF4-FFF2-40B4-BE49-F238E27FC236}">
                <a16:creationId xmlns:a16="http://schemas.microsoft.com/office/drawing/2014/main" id="{6326158D-7B1D-B942-4FED-E32830F99E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3657" y="2344273"/>
            <a:ext cx="3889985" cy="23375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8334784"/>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25"/>
          <p:cNvSpPr txBox="1">
            <a:spLocks noGrp="1"/>
          </p:cNvSpPr>
          <p:nvPr>
            <p:ph type="title"/>
          </p:nvPr>
        </p:nvSpPr>
        <p:spPr>
          <a:xfrm>
            <a:off x="415633" y="667900"/>
            <a:ext cx="11360800" cy="831600"/>
          </a:xfrm>
          <a:prstGeom prst="rect">
            <a:avLst/>
          </a:prstGeom>
        </p:spPr>
        <p:txBody>
          <a:bodyPr spcFirstLastPara="1" wrap="square" lIns="121900" tIns="121900" rIns="121900" bIns="121900" anchor="t" anchorCtr="0">
            <a:normAutofit/>
          </a:bodyPr>
          <a:lstStyle/>
          <a:p>
            <a:r>
              <a:rPr lang="en"/>
              <a:t>References</a:t>
            </a:r>
            <a:endParaRPr/>
          </a:p>
        </p:txBody>
      </p:sp>
      <p:sp>
        <p:nvSpPr>
          <p:cNvPr id="146" name="Google Shape;146;p25"/>
          <p:cNvSpPr txBox="1"/>
          <p:nvPr/>
        </p:nvSpPr>
        <p:spPr>
          <a:xfrm>
            <a:off x="446433" y="1953267"/>
            <a:ext cx="11560800" cy="4674000"/>
          </a:xfrm>
          <a:prstGeom prst="rect">
            <a:avLst/>
          </a:prstGeom>
          <a:noFill/>
          <a:ln>
            <a:noFill/>
          </a:ln>
        </p:spPr>
        <p:txBody>
          <a:bodyPr spcFirstLastPara="1" wrap="square" lIns="121900" tIns="121900" rIns="121900" bIns="121900" anchor="t" anchorCtr="0">
            <a:noAutofit/>
          </a:bodyPr>
          <a:lstStyle/>
          <a:p>
            <a:pPr marL="372524" indent="-372524" defTabSz="1219170">
              <a:lnSpc>
                <a:spcPct val="135000"/>
              </a:lnSpc>
              <a:buClr>
                <a:srgbClr val="000000"/>
              </a:buClr>
            </a:pPr>
            <a:r>
              <a:rPr lang="en" sz="1467" kern="0">
                <a:solidFill>
                  <a:srgbClr val="000000"/>
                </a:solidFill>
                <a:latin typeface="Arial"/>
                <a:cs typeface="Arial"/>
                <a:sym typeface="Arial"/>
              </a:rPr>
              <a:t>Allison, David M., Stephen Herzog, and Jiyoung Ko. 2022. “Under the Umbrella: Nuclear Crises, Extended Deterrence, and Public Opinion.” </a:t>
            </a:r>
            <a:r>
              <a:rPr lang="en" sz="1467" i="1" kern="0">
                <a:solidFill>
                  <a:srgbClr val="000000"/>
                </a:solidFill>
                <a:latin typeface="Arial"/>
                <a:cs typeface="Arial"/>
                <a:sym typeface="Arial"/>
              </a:rPr>
              <a:t>Journal of Conflict Resolution</a:t>
            </a:r>
            <a:r>
              <a:rPr lang="en" sz="1467" kern="0">
                <a:solidFill>
                  <a:srgbClr val="000000"/>
                </a:solidFill>
                <a:latin typeface="Arial"/>
                <a:cs typeface="Arial"/>
                <a:sym typeface="Arial"/>
              </a:rPr>
              <a:t> 66(10): 1766–96.</a:t>
            </a:r>
            <a:endParaRPr sz="1467" kern="0">
              <a:solidFill>
                <a:srgbClr val="000000"/>
              </a:solidFill>
              <a:latin typeface="Arial"/>
              <a:cs typeface="Arial"/>
              <a:sym typeface="Arial"/>
            </a:endParaRPr>
          </a:p>
          <a:p>
            <a:pPr marL="372524" indent="-372524" defTabSz="1219170">
              <a:lnSpc>
                <a:spcPct val="135000"/>
              </a:lnSpc>
              <a:buClr>
                <a:srgbClr val="000000"/>
              </a:buClr>
            </a:pPr>
            <a:r>
              <a:rPr lang="en" sz="1467" kern="0">
                <a:solidFill>
                  <a:srgbClr val="000000"/>
                </a:solidFill>
                <a:latin typeface="Arial"/>
                <a:cs typeface="Arial"/>
                <a:sym typeface="Arial"/>
              </a:rPr>
              <a:t>Fearon, James D. 1994. “Domestic Political Audiences and the Escalation of International Disputes.” </a:t>
            </a:r>
            <a:r>
              <a:rPr lang="en" sz="1467" i="1" kern="0">
                <a:solidFill>
                  <a:srgbClr val="000000"/>
                </a:solidFill>
                <a:latin typeface="Arial"/>
                <a:cs typeface="Arial"/>
                <a:sym typeface="Arial"/>
              </a:rPr>
              <a:t>The American Political Science Review</a:t>
            </a:r>
            <a:r>
              <a:rPr lang="en" sz="1467" kern="0">
                <a:solidFill>
                  <a:srgbClr val="000000"/>
                </a:solidFill>
                <a:latin typeface="Arial"/>
                <a:cs typeface="Arial"/>
                <a:sym typeface="Arial"/>
              </a:rPr>
              <a:t> 88(3): 577–92. doi:</a:t>
            </a:r>
            <a:r>
              <a:rPr lang="en" sz="1467" u="sng" kern="0">
                <a:solidFill>
                  <a:srgbClr val="009384"/>
                </a:solidFill>
                <a:latin typeface="Arial"/>
                <a:cs typeface="Arial"/>
                <a:sym typeface="Arial"/>
                <a:hlinkClick r:id="rId3"/>
              </a:rPr>
              <a:t>10.2307/2944796</a:t>
            </a:r>
            <a:r>
              <a:rPr lang="en" sz="1467" kern="0">
                <a:solidFill>
                  <a:srgbClr val="000000"/>
                </a:solidFill>
                <a:latin typeface="Arial"/>
                <a:cs typeface="Arial"/>
                <a:sym typeface="Arial"/>
              </a:rPr>
              <a:t>.</a:t>
            </a:r>
            <a:endParaRPr sz="1467" kern="0">
              <a:solidFill>
                <a:srgbClr val="000000"/>
              </a:solidFill>
              <a:latin typeface="Arial"/>
              <a:cs typeface="Arial"/>
              <a:sym typeface="Arial"/>
            </a:endParaRPr>
          </a:p>
          <a:p>
            <a:pPr marL="372524" indent="-372524" defTabSz="1219170">
              <a:lnSpc>
                <a:spcPct val="135000"/>
              </a:lnSpc>
              <a:buClr>
                <a:srgbClr val="000000"/>
              </a:buClr>
            </a:pPr>
            <a:r>
              <a:rPr lang="en" sz="1467" kern="0">
                <a:solidFill>
                  <a:srgbClr val="000000"/>
                </a:solidFill>
                <a:latin typeface="Arial"/>
                <a:cs typeface="Arial"/>
                <a:sym typeface="Arial"/>
              </a:rPr>
              <a:t>Haworth, Alida R., Scott D. Sagan, and Benjamin A. Valentino. 2019. “What Do Americans Really Think about Conflict with Nuclear North Korea? The Answer Is Both Reassuring and Disturbing.” </a:t>
            </a:r>
            <a:r>
              <a:rPr lang="en" sz="1467" i="1" kern="0">
                <a:solidFill>
                  <a:srgbClr val="000000"/>
                </a:solidFill>
                <a:latin typeface="Arial"/>
                <a:cs typeface="Arial"/>
                <a:sym typeface="Arial"/>
              </a:rPr>
              <a:t>Bulletin of the Atomic Scientists</a:t>
            </a:r>
            <a:r>
              <a:rPr lang="en" sz="1467" kern="0">
                <a:solidFill>
                  <a:srgbClr val="000000"/>
                </a:solidFill>
                <a:latin typeface="Arial"/>
                <a:cs typeface="Arial"/>
                <a:sym typeface="Arial"/>
              </a:rPr>
              <a:t> 75(4): 179–86.</a:t>
            </a:r>
            <a:endParaRPr sz="1467" kern="0">
              <a:solidFill>
                <a:srgbClr val="000000"/>
              </a:solidFill>
              <a:latin typeface="Arial"/>
              <a:cs typeface="Arial"/>
              <a:sym typeface="Arial"/>
            </a:endParaRPr>
          </a:p>
          <a:p>
            <a:pPr marL="372524" indent="-372524" defTabSz="1219170">
              <a:lnSpc>
                <a:spcPct val="135000"/>
              </a:lnSpc>
              <a:buClr>
                <a:srgbClr val="000000"/>
              </a:buClr>
            </a:pPr>
            <a:r>
              <a:rPr lang="en" sz="1467" kern="0">
                <a:solidFill>
                  <a:srgbClr val="000000"/>
                </a:solidFill>
                <a:latin typeface="Arial"/>
                <a:cs typeface="Arial"/>
                <a:sym typeface="Arial"/>
              </a:rPr>
              <a:t>Onderco, Michal, Michal Smetana, and Tom W. Etienne. “Hawks in the Making? European Public Views on Nuclear Weapons Post-Ukraine.” </a:t>
            </a:r>
            <a:r>
              <a:rPr lang="en" sz="1467" i="1" kern="0">
                <a:solidFill>
                  <a:srgbClr val="000000"/>
                </a:solidFill>
                <a:latin typeface="Arial"/>
                <a:cs typeface="Arial"/>
                <a:sym typeface="Arial"/>
              </a:rPr>
              <a:t>Global Policy</a:t>
            </a:r>
            <a:r>
              <a:rPr lang="en" sz="1467" kern="0">
                <a:solidFill>
                  <a:srgbClr val="000000"/>
                </a:solidFill>
                <a:latin typeface="Arial"/>
                <a:cs typeface="Arial"/>
                <a:sym typeface="Arial"/>
              </a:rPr>
              <a:t> n/a(n/a).</a:t>
            </a:r>
            <a:r>
              <a:rPr lang="en" sz="1467" kern="0">
                <a:solidFill>
                  <a:srgbClr val="000000"/>
                </a:solidFill>
                <a:uFill>
                  <a:noFill/>
                </a:uFill>
                <a:latin typeface="Arial"/>
                <a:cs typeface="Arial"/>
                <a:sym typeface="Arial"/>
                <a:hlinkClick r:id="rId4"/>
              </a:rPr>
              <a:t> </a:t>
            </a:r>
            <a:r>
              <a:rPr lang="en" sz="1467" u="sng" kern="0">
                <a:solidFill>
                  <a:srgbClr val="009384"/>
                </a:solidFill>
                <a:latin typeface="Arial"/>
                <a:cs typeface="Arial"/>
                <a:sym typeface="Arial"/>
                <a:hlinkClick r:id="rId4"/>
              </a:rPr>
              <a:t>https://onlinelibrary.wiley.com/doi/abs/10.1111/1758-5899.13179</a:t>
            </a:r>
            <a:r>
              <a:rPr lang="en" sz="1467" kern="0">
                <a:solidFill>
                  <a:srgbClr val="000000"/>
                </a:solidFill>
                <a:latin typeface="Arial"/>
                <a:cs typeface="Arial"/>
                <a:sym typeface="Arial"/>
              </a:rPr>
              <a:t> (May 11, 2023).</a:t>
            </a:r>
            <a:endParaRPr sz="1467" kern="0">
              <a:solidFill>
                <a:srgbClr val="000000"/>
              </a:solidFill>
              <a:latin typeface="Arial"/>
              <a:cs typeface="Arial"/>
              <a:sym typeface="Arial"/>
            </a:endParaRPr>
          </a:p>
          <a:p>
            <a:pPr marL="372524" indent="-372524" defTabSz="1219170">
              <a:lnSpc>
                <a:spcPct val="135000"/>
              </a:lnSpc>
              <a:buClr>
                <a:srgbClr val="000000"/>
              </a:buClr>
            </a:pPr>
            <a:r>
              <a:rPr lang="en" sz="1467" kern="0">
                <a:solidFill>
                  <a:srgbClr val="000000"/>
                </a:solidFill>
                <a:latin typeface="Arial"/>
                <a:cs typeface="Arial"/>
                <a:sym typeface="Arial"/>
              </a:rPr>
              <a:t>Press, Daryl G., Scott D. Sagan, and Benjamin A. Valentino. 2013. “Atomic Aversion: Experimental Evidence on Taboos, Traditions, and the Non-Use of Nuclear Weapons.” </a:t>
            </a:r>
            <a:r>
              <a:rPr lang="en" sz="1467" i="1" kern="0">
                <a:solidFill>
                  <a:srgbClr val="000000"/>
                </a:solidFill>
                <a:latin typeface="Arial"/>
                <a:cs typeface="Arial"/>
                <a:sym typeface="Arial"/>
              </a:rPr>
              <a:t>American Political Science Review</a:t>
            </a:r>
            <a:r>
              <a:rPr lang="en" sz="1467" kern="0">
                <a:solidFill>
                  <a:srgbClr val="000000"/>
                </a:solidFill>
                <a:latin typeface="Arial"/>
                <a:cs typeface="Arial"/>
                <a:sym typeface="Arial"/>
              </a:rPr>
              <a:t> 107(1): 188–206.</a:t>
            </a:r>
            <a:endParaRPr sz="1467" kern="0">
              <a:solidFill>
                <a:srgbClr val="000000"/>
              </a:solidFill>
              <a:latin typeface="Arial"/>
              <a:cs typeface="Arial"/>
              <a:sym typeface="Arial"/>
            </a:endParaRPr>
          </a:p>
          <a:p>
            <a:pPr marL="372524" indent="-372524" defTabSz="1219170">
              <a:lnSpc>
                <a:spcPct val="135000"/>
              </a:lnSpc>
              <a:buClr>
                <a:srgbClr val="000000"/>
              </a:buClr>
            </a:pPr>
            <a:r>
              <a:rPr lang="en" sz="1467" kern="0">
                <a:solidFill>
                  <a:srgbClr val="000000"/>
                </a:solidFill>
                <a:latin typeface="Arial"/>
                <a:cs typeface="Arial"/>
                <a:sym typeface="Arial"/>
              </a:rPr>
              <a:t>Sagan, Scott D., and Benjamin A. Valentino. 2017. “Revisiting Hiroshima in Iran: What Americans Really Think about Using Nuclear Weapons and Killing Noncombatants.” </a:t>
            </a:r>
            <a:r>
              <a:rPr lang="en" sz="1467" i="1" kern="0">
                <a:solidFill>
                  <a:srgbClr val="000000"/>
                </a:solidFill>
                <a:latin typeface="Arial"/>
                <a:cs typeface="Arial"/>
                <a:sym typeface="Arial"/>
              </a:rPr>
              <a:t>International Security</a:t>
            </a:r>
            <a:r>
              <a:rPr lang="en" sz="1467" kern="0">
                <a:solidFill>
                  <a:srgbClr val="000000"/>
                </a:solidFill>
                <a:latin typeface="Arial"/>
                <a:cs typeface="Arial"/>
                <a:sym typeface="Arial"/>
              </a:rPr>
              <a:t> 42(1): 41–79.</a:t>
            </a:r>
            <a:endParaRPr sz="1467" kern="0">
              <a:solidFill>
                <a:srgbClr val="000000"/>
              </a:solidFill>
              <a:latin typeface="Arial"/>
              <a:cs typeface="Arial"/>
              <a:sym typeface="Arial"/>
            </a:endParaRPr>
          </a:p>
          <a:p>
            <a:pPr marL="372524" indent="-372524" defTabSz="1219170">
              <a:lnSpc>
                <a:spcPct val="135000"/>
              </a:lnSpc>
              <a:buClr>
                <a:srgbClr val="000000"/>
              </a:buClr>
            </a:pPr>
            <a:r>
              <a:rPr lang="en" sz="1467" kern="0">
                <a:solidFill>
                  <a:srgbClr val="000000"/>
                </a:solidFill>
                <a:latin typeface="Arial"/>
                <a:cs typeface="Arial"/>
                <a:sym typeface="Arial"/>
              </a:rPr>
              <a:t>Smetana, Michal, and Michal Onderco. 2022. “Elite-Public Gaps in Attitudes to Nuclear Weapons: New Evidence from a Survey of German Citizens and Parliamentarians.” </a:t>
            </a:r>
            <a:r>
              <a:rPr lang="en" sz="1467" i="1" kern="0">
                <a:solidFill>
                  <a:srgbClr val="000000"/>
                </a:solidFill>
                <a:latin typeface="Arial"/>
                <a:cs typeface="Arial"/>
                <a:sym typeface="Arial"/>
              </a:rPr>
              <a:t>International Studies Quarterly</a:t>
            </a:r>
            <a:r>
              <a:rPr lang="en" sz="1467" kern="0">
                <a:solidFill>
                  <a:srgbClr val="000000"/>
                </a:solidFill>
                <a:latin typeface="Arial"/>
                <a:cs typeface="Arial"/>
                <a:sym typeface="Arial"/>
              </a:rPr>
              <a:t> 66(2): sqac017.</a:t>
            </a:r>
            <a:endParaRPr sz="1467" kern="0">
              <a:solidFill>
                <a:srgbClr val="000000"/>
              </a:solidFill>
              <a:latin typeface="Arial"/>
              <a:cs typeface="Arial"/>
              <a:sym typeface="Arial"/>
            </a:endParaRPr>
          </a:p>
          <a:p>
            <a:pPr marL="372524" indent="-372524" defTabSz="1219170">
              <a:lnSpc>
                <a:spcPct val="135000"/>
              </a:lnSpc>
              <a:buClr>
                <a:srgbClr val="000000"/>
              </a:buClr>
            </a:pPr>
            <a:endParaRPr sz="1467" kern="0">
              <a:solidFill>
                <a:srgbClr val="000000"/>
              </a:solidFill>
              <a:latin typeface="Arial"/>
              <a:cs typeface="Arial"/>
              <a:sym typeface="Arial"/>
            </a:endParaRPr>
          </a:p>
          <a:p>
            <a:pPr defTabSz="1219170">
              <a:buClr>
                <a:srgbClr val="000000"/>
              </a:buClr>
            </a:pPr>
            <a:endParaRPr sz="1733" kern="0">
              <a:solidFill>
                <a:srgbClr val="666666"/>
              </a:solidFill>
              <a:latin typeface="Roboto"/>
              <a:ea typeface="Roboto"/>
              <a:cs typeface="Roboto"/>
              <a:sym typeface="Roboto"/>
            </a:endParaRP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26"/>
          <p:cNvSpPr txBox="1">
            <a:spLocks noGrp="1"/>
          </p:cNvSpPr>
          <p:nvPr>
            <p:ph type="title"/>
          </p:nvPr>
        </p:nvSpPr>
        <p:spPr>
          <a:xfrm>
            <a:off x="415633" y="667900"/>
            <a:ext cx="4942000" cy="3345200"/>
          </a:xfrm>
          <a:prstGeom prst="rect">
            <a:avLst/>
          </a:prstGeom>
        </p:spPr>
        <p:txBody>
          <a:bodyPr spcFirstLastPara="1" wrap="square" lIns="121900" tIns="121900" rIns="121900" bIns="121900" anchor="t" anchorCtr="0">
            <a:normAutofit/>
          </a:bodyPr>
          <a:lstStyle/>
          <a:p>
            <a:r>
              <a:rPr lang="en"/>
              <a:t>Survey</a:t>
            </a:r>
            <a:endParaRPr/>
          </a:p>
        </p:txBody>
      </p:sp>
      <p:sp>
        <p:nvSpPr>
          <p:cNvPr id="152" name="Google Shape;152;p26"/>
          <p:cNvSpPr txBox="1">
            <a:spLocks noGrp="1"/>
          </p:cNvSpPr>
          <p:nvPr>
            <p:ph type="body" idx="1"/>
          </p:nvPr>
        </p:nvSpPr>
        <p:spPr>
          <a:xfrm>
            <a:off x="6192900" y="667900"/>
            <a:ext cx="5555200" cy="5464800"/>
          </a:xfrm>
          <a:prstGeom prst="rect">
            <a:avLst/>
          </a:prstGeom>
        </p:spPr>
        <p:txBody>
          <a:bodyPr spcFirstLastPara="1" wrap="square" lIns="121900" tIns="121900" rIns="121900" bIns="121900" anchor="t" anchorCtr="0">
            <a:normAutofit fontScale="62500" lnSpcReduction="20000"/>
          </a:bodyPr>
          <a:lstStyle/>
          <a:p>
            <a:pPr indent="-431789">
              <a:lnSpc>
                <a:spcPct val="100000"/>
              </a:lnSpc>
              <a:buClr>
                <a:srgbClr val="000000"/>
              </a:buClr>
              <a:buSzPct val="100000"/>
              <a:buFont typeface="Arial"/>
              <a:buChar char="●"/>
            </a:pPr>
            <a:r>
              <a:rPr lang="en" sz="3200">
                <a:solidFill>
                  <a:srgbClr val="000000"/>
                </a:solidFill>
                <a:latin typeface="Arial"/>
                <a:ea typeface="Arial"/>
                <a:cs typeface="Arial"/>
                <a:sym typeface="Arial"/>
              </a:rPr>
              <a:t>Demographic Questions</a:t>
            </a:r>
            <a:endParaRPr sz="3200">
              <a:solidFill>
                <a:srgbClr val="000000"/>
              </a:solidFill>
              <a:latin typeface="Arial"/>
              <a:ea typeface="Arial"/>
              <a:cs typeface="Arial"/>
              <a:sym typeface="Arial"/>
            </a:endParaRPr>
          </a:p>
          <a:p>
            <a:pPr indent="-431789">
              <a:lnSpc>
                <a:spcPct val="100000"/>
              </a:lnSpc>
              <a:buClr>
                <a:srgbClr val="000000"/>
              </a:buClr>
              <a:buSzPct val="100000"/>
              <a:buFont typeface="Arial"/>
              <a:buChar char="●"/>
            </a:pPr>
            <a:r>
              <a:rPr lang="en" sz="3200">
                <a:solidFill>
                  <a:srgbClr val="000000"/>
                </a:solidFill>
                <a:latin typeface="Arial"/>
                <a:ea typeface="Arial"/>
                <a:cs typeface="Arial"/>
                <a:sym typeface="Arial"/>
              </a:rPr>
              <a:t>Other Nuclear Weapons/National Security Questions</a:t>
            </a:r>
            <a:endParaRPr sz="3200">
              <a:solidFill>
                <a:srgbClr val="000000"/>
              </a:solidFill>
              <a:latin typeface="Arial"/>
              <a:ea typeface="Arial"/>
              <a:cs typeface="Arial"/>
              <a:sym typeface="Arial"/>
            </a:endParaRPr>
          </a:p>
          <a:p>
            <a:pPr indent="-431789">
              <a:lnSpc>
                <a:spcPct val="100000"/>
              </a:lnSpc>
              <a:buClr>
                <a:srgbClr val="000000"/>
              </a:buClr>
              <a:buSzPct val="100000"/>
              <a:buFont typeface="Arial"/>
              <a:buChar char="●"/>
            </a:pPr>
            <a:r>
              <a:rPr lang="en" sz="3200">
                <a:solidFill>
                  <a:srgbClr val="000000"/>
                </a:solidFill>
                <a:latin typeface="Arial"/>
                <a:ea typeface="Arial"/>
                <a:cs typeface="Arial"/>
                <a:sym typeface="Arial"/>
              </a:rPr>
              <a:t>Pre-Treatment Russia/Ukraine Questions:</a:t>
            </a:r>
            <a:endParaRPr sz="3200">
              <a:solidFill>
                <a:srgbClr val="000000"/>
              </a:solidFill>
              <a:latin typeface="Arial"/>
              <a:ea typeface="Arial"/>
              <a:cs typeface="Arial"/>
              <a:sym typeface="Arial"/>
            </a:endParaRPr>
          </a:p>
          <a:p>
            <a:pPr marL="0" indent="0">
              <a:lnSpc>
                <a:spcPct val="100000"/>
              </a:lnSpc>
              <a:buClr>
                <a:schemeClr val="dk1"/>
              </a:buClr>
              <a:buSzPct val="45833"/>
              <a:buNone/>
            </a:pPr>
            <a:endParaRPr sz="3200">
              <a:solidFill>
                <a:srgbClr val="000000"/>
              </a:solidFill>
              <a:latin typeface="Arial"/>
              <a:ea typeface="Arial"/>
              <a:cs typeface="Arial"/>
              <a:sym typeface="Arial"/>
            </a:endParaRPr>
          </a:p>
          <a:p>
            <a:pPr marL="0" indent="0">
              <a:buClr>
                <a:schemeClr val="dk1"/>
              </a:buClr>
              <a:buSzPct val="50000"/>
              <a:buNone/>
            </a:pPr>
            <a:r>
              <a:rPr lang="en" sz="2933">
                <a:solidFill>
                  <a:srgbClr val="000000"/>
                </a:solidFill>
                <a:latin typeface="Arial"/>
                <a:ea typeface="Arial"/>
                <a:cs typeface="Arial"/>
                <a:sym typeface="Arial"/>
              </a:rPr>
              <a:t> </a:t>
            </a:r>
            <a:endParaRPr sz="2933">
              <a:solidFill>
                <a:srgbClr val="000000"/>
              </a:solidFill>
              <a:latin typeface="Arial"/>
              <a:ea typeface="Arial"/>
              <a:cs typeface="Arial"/>
              <a:sym typeface="Arial"/>
            </a:endParaRPr>
          </a:p>
          <a:p>
            <a:pPr marL="0" indent="0">
              <a:buClr>
                <a:schemeClr val="dk1"/>
              </a:buClr>
              <a:buSzPct val="50000"/>
              <a:buNone/>
            </a:pPr>
            <a:r>
              <a:rPr lang="en" sz="2933">
                <a:solidFill>
                  <a:srgbClr val="000000"/>
                </a:solidFill>
                <a:latin typeface="Arial"/>
                <a:ea typeface="Arial"/>
                <a:cs typeface="Arial"/>
                <a:sym typeface="Arial"/>
              </a:rPr>
              <a:t>Now we have a few questions about Russia’s invasion of Ukraine, which began in February 2022.</a:t>
            </a:r>
            <a:endParaRPr sz="2933">
              <a:solidFill>
                <a:srgbClr val="000000"/>
              </a:solidFill>
              <a:latin typeface="Arial"/>
              <a:ea typeface="Arial"/>
              <a:cs typeface="Arial"/>
              <a:sym typeface="Arial"/>
            </a:endParaRPr>
          </a:p>
          <a:p>
            <a:pPr marL="0" indent="0">
              <a:buClr>
                <a:schemeClr val="dk1"/>
              </a:buClr>
              <a:buSzPct val="50000"/>
              <a:buNone/>
            </a:pPr>
            <a:r>
              <a:rPr lang="en" sz="2933">
                <a:solidFill>
                  <a:srgbClr val="000000"/>
                </a:solidFill>
                <a:latin typeface="Arial"/>
                <a:ea typeface="Arial"/>
                <a:cs typeface="Arial"/>
                <a:sym typeface="Arial"/>
              </a:rPr>
              <a:t> </a:t>
            </a:r>
            <a:endParaRPr sz="2933">
              <a:solidFill>
                <a:srgbClr val="000000"/>
              </a:solidFill>
              <a:latin typeface="Arial"/>
              <a:ea typeface="Arial"/>
              <a:cs typeface="Arial"/>
              <a:sym typeface="Arial"/>
            </a:endParaRPr>
          </a:p>
          <a:p>
            <a:pPr marL="0" indent="0">
              <a:buClr>
                <a:schemeClr val="dk1"/>
              </a:buClr>
              <a:buSzPct val="50000"/>
              <a:buNone/>
            </a:pPr>
            <a:r>
              <a:rPr lang="en" sz="2933">
                <a:solidFill>
                  <a:srgbClr val="000000"/>
                </a:solidFill>
                <a:latin typeface="Arial"/>
                <a:ea typeface="Arial"/>
                <a:cs typeface="Arial"/>
                <a:sym typeface="Arial"/>
              </a:rPr>
              <a:t>How closely have you been following news about Russia’s invasion of Ukraine?</a:t>
            </a:r>
            <a:endParaRPr sz="2933">
              <a:solidFill>
                <a:srgbClr val="000000"/>
              </a:solidFill>
              <a:latin typeface="Arial"/>
              <a:ea typeface="Arial"/>
              <a:cs typeface="Arial"/>
              <a:sym typeface="Arial"/>
            </a:endParaRPr>
          </a:p>
          <a:p>
            <a:pPr marL="0" indent="0">
              <a:buClr>
                <a:schemeClr val="dk1"/>
              </a:buClr>
              <a:buSzPct val="50000"/>
              <a:buNone/>
            </a:pPr>
            <a:r>
              <a:rPr lang="en" sz="2933">
                <a:solidFill>
                  <a:srgbClr val="000000"/>
                </a:solidFill>
                <a:latin typeface="Arial"/>
                <a:ea typeface="Arial"/>
                <a:cs typeface="Arial"/>
                <a:sym typeface="Arial"/>
              </a:rPr>
              <a:t>Not at all closely to Extremely closely (1-5 Scale)</a:t>
            </a:r>
            <a:endParaRPr sz="2933">
              <a:solidFill>
                <a:srgbClr val="000000"/>
              </a:solidFill>
              <a:latin typeface="Arial"/>
              <a:ea typeface="Arial"/>
              <a:cs typeface="Arial"/>
              <a:sym typeface="Arial"/>
            </a:endParaRPr>
          </a:p>
          <a:p>
            <a:pPr marL="0" indent="0">
              <a:buClr>
                <a:schemeClr val="dk1"/>
              </a:buClr>
              <a:buSzPct val="50000"/>
              <a:buNone/>
            </a:pPr>
            <a:r>
              <a:rPr lang="en" sz="2933">
                <a:solidFill>
                  <a:srgbClr val="000000"/>
                </a:solidFill>
                <a:latin typeface="Arial"/>
                <a:ea typeface="Arial"/>
                <a:cs typeface="Arial"/>
                <a:sym typeface="Arial"/>
              </a:rPr>
              <a:t> </a:t>
            </a:r>
            <a:endParaRPr sz="2933">
              <a:solidFill>
                <a:srgbClr val="000000"/>
              </a:solidFill>
              <a:latin typeface="Arial"/>
              <a:ea typeface="Arial"/>
              <a:cs typeface="Arial"/>
              <a:sym typeface="Arial"/>
            </a:endParaRPr>
          </a:p>
          <a:p>
            <a:pPr marL="0" indent="0">
              <a:buClr>
                <a:schemeClr val="dk1"/>
              </a:buClr>
              <a:buSzPct val="50000"/>
              <a:buNone/>
            </a:pPr>
            <a:r>
              <a:rPr lang="en" sz="2933">
                <a:solidFill>
                  <a:srgbClr val="000000"/>
                </a:solidFill>
                <a:latin typeface="Arial"/>
                <a:ea typeface="Arial"/>
                <a:cs typeface="Arial"/>
                <a:sym typeface="Arial"/>
              </a:rPr>
              <a:t>When it comes to Russia’s invasion of Ukraine, do you think the U.S. is providing...</a:t>
            </a:r>
            <a:endParaRPr sz="2933">
              <a:solidFill>
                <a:srgbClr val="000000"/>
              </a:solidFill>
              <a:latin typeface="Arial"/>
              <a:ea typeface="Arial"/>
              <a:cs typeface="Arial"/>
              <a:sym typeface="Arial"/>
            </a:endParaRPr>
          </a:p>
          <a:p>
            <a:pPr marL="0" indent="0">
              <a:buClr>
                <a:schemeClr val="dk1"/>
              </a:buClr>
              <a:buSzPct val="50000"/>
              <a:buNone/>
            </a:pPr>
            <a:r>
              <a:rPr lang="en" sz="2933">
                <a:solidFill>
                  <a:srgbClr val="000000"/>
                </a:solidFill>
                <a:latin typeface="Arial"/>
                <a:ea typeface="Arial"/>
                <a:cs typeface="Arial"/>
                <a:sym typeface="Arial"/>
              </a:rPr>
              <a:t>1 - Too much support to Ukraine</a:t>
            </a:r>
            <a:endParaRPr sz="2933">
              <a:solidFill>
                <a:srgbClr val="000000"/>
              </a:solidFill>
              <a:latin typeface="Arial"/>
              <a:ea typeface="Arial"/>
              <a:cs typeface="Arial"/>
              <a:sym typeface="Arial"/>
            </a:endParaRPr>
          </a:p>
          <a:p>
            <a:pPr marL="0" indent="0">
              <a:buClr>
                <a:schemeClr val="dk1"/>
              </a:buClr>
              <a:buSzPct val="50000"/>
              <a:buNone/>
            </a:pPr>
            <a:r>
              <a:rPr lang="en" sz="2933">
                <a:solidFill>
                  <a:srgbClr val="000000"/>
                </a:solidFill>
                <a:latin typeface="Arial"/>
                <a:ea typeface="Arial"/>
                <a:cs typeface="Arial"/>
                <a:sym typeface="Arial"/>
              </a:rPr>
              <a:t>2 - Not enough support to Ukraine</a:t>
            </a:r>
            <a:endParaRPr sz="2933">
              <a:solidFill>
                <a:srgbClr val="000000"/>
              </a:solidFill>
              <a:latin typeface="Arial"/>
              <a:ea typeface="Arial"/>
              <a:cs typeface="Arial"/>
              <a:sym typeface="Arial"/>
            </a:endParaRPr>
          </a:p>
          <a:p>
            <a:pPr marL="0" indent="0">
              <a:buClr>
                <a:schemeClr val="dk1"/>
              </a:buClr>
              <a:buSzPct val="50000"/>
              <a:buNone/>
            </a:pPr>
            <a:r>
              <a:rPr lang="en" sz="2933">
                <a:solidFill>
                  <a:srgbClr val="000000"/>
                </a:solidFill>
                <a:latin typeface="Arial"/>
                <a:ea typeface="Arial"/>
                <a:cs typeface="Arial"/>
                <a:sym typeface="Arial"/>
              </a:rPr>
              <a:t>3 - About the right amount of support to Ukraine</a:t>
            </a:r>
            <a:endParaRPr>
              <a:solidFill>
                <a:srgbClr val="000000"/>
              </a:solidFill>
              <a:latin typeface="Arial"/>
              <a:ea typeface="Arial"/>
              <a:cs typeface="Arial"/>
              <a:sym typeface="Arial"/>
            </a:endParaRP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27"/>
          <p:cNvSpPr txBox="1">
            <a:spLocks noGrp="1"/>
          </p:cNvSpPr>
          <p:nvPr>
            <p:ph type="title"/>
          </p:nvPr>
        </p:nvSpPr>
        <p:spPr>
          <a:xfrm>
            <a:off x="415633" y="667900"/>
            <a:ext cx="11360800" cy="831600"/>
          </a:xfrm>
          <a:prstGeom prst="rect">
            <a:avLst/>
          </a:prstGeom>
        </p:spPr>
        <p:txBody>
          <a:bodyPr spcFirstLastPara="1" wrap="square" lIns="121900" tIns="121900" rIns="121900" bIns="121900" anchor="t" anchorCtr="0">
            <a:normAutofit/>
          </a:bodyPr>
          <a:lstStyle/>
          <a:p>
            <a:r>
              <a:rPr lang="en"/>
              <a:t>Survey Experiment</a:t>
            </a:r>
            <a:endParaRPr/>
          </a:p>
        </p:txBody>
      </p:sp>
      <p:sp>
        <p:nvSpPr>
          <p:cNvPr id="158" name="Google Shape;158;p27"/>
          <p:cNvSpPr txBox="1">
            <a:spLocks noGrp="1"/>
          </p:cNvSpPr>
          <p:nvPr>
            <p:ph type="body" idx="1"/>
          </p:nvPr>
        </p:nvSpPr>
        <p:spPr>
          <a:xfrm>
            <a:off x="415600" y="2007600"/>
            <a:ext cx="5333200" cy="4101600"/>
          </a:xfrm>
          <a:prstGeom prst="rect">
            <a:avLst/>
          </a:prstGeom>
        </p:spPr>
        <p:txBody>
          <a:bodyPr spcFirstLastPara="1" wrap="square" lIns="121900" tIns="121900" rIns="121900" bIns="121900" anchor="t" anchorCtr="0">
            <a:noAutofit/>
          </a:bodyPr>
          <a:lstStyle/>
          <a:p>
            <a:pPr marL="0" indent="0">
              <a:lnSpc>
                <a:spcPct val="95000"/>
              </a:lnSpc>
              <a:buClr>
                <a:schemeClr val="dk1"/>
              </a:buClr>
              <a:buSzPts val="523"/>
              <a:buNone/>
            </a:pPr>
            <a:r>
              <a:rPr lang="en" sz="1527">
                <a:solidFill>
                  <a:srgbClr val="000000"/>
                </a:solidFill>
                <a:latin typeface="Arial"/>
                <a:ea typeface="Arial"/>
                <a:cs typeface="Arial"/>
                <a:sym typeface="Arial"/>
              </a:rPr>
              <a:t>The following fictional story describes a military crisis in Ukraine. Please read this story carefully, as you will be asked some questions about it later. Although the events in the story are not real, please do your best to imagine how you would feel about these events if they were to happen in the real world.</a:t>
            </a:r>
            <a:endParaRPr sz="1527">
              <a:solidFill>
                <a:srgbClr val="000000"/>
              </a:solidFill>
              <a:latin typeface="Arial"/>
              <a:ea typeface="Arial"/>
              <a:cs typeface="Arial"/>
              <a:sym typeface="Arial"/>
            </a:endParaRPr>
          </a:p>
          <a:p>
            <a:pPr marL="0" indent="0">
              <a:lnSpc>
                <a:spcPct val="95000"/>
              </a:lnSpc>
              <a:buClr>
                <a:schemeClr val="dk1"/>
              </a:buClr>
              <a:buSzPts val="523"/>
              <a:buNone/>
            </a:pPr>
            <a:r>
              <a:rPr lang="en" sz="1527">
                <a:solidFill>
                  <a:srgbClr val="000000"/>
                </a:solidFill>
                <a:latin typeface="Arial"/>
                <a:ea typeface="Arial"/>
                <a:cs typeface="Arial"/>
                <a:sym typeface="Arial"/>
              </a:rPr>
              <a:t> </a:t>
            </a:r>
            <a:endParaRPr sz="1527">
              <a:solidFill>
                <a:srgbClr val="000000"/>
              </a:solidFill>
              <a:latin typeface="Arial"/>
              <a:ea typeface="Arial"/>
              <a:cs typeface="Arial"/>
              <a:sym typeface="Arial"/>
            </a:endParaRPr>
          </a:p>
          <a:p>
            <a:pPr marL="0" indent="0">
              <a:lnSpc>
                <a:spcPct val="95000"/>
              </a:lnSpc>
              <a:buClr>
                <a:schemeClr val="dk1"/>
              </a:buClr>
              <a:buSzPts val="523"/>
              <a:buNone/>
            </a:pPr>
            <a:r>
              <a:rPr lang="en" sz="1527">
                <a:solidFill>
                  <a:srgbClr val="000000"/>
                </a:solidFill>
                <a:latin typeface="Arial"/>
                <a:ea typeface="Arial"/>
                <a:cs typeface="Arial"/>
                <a:sym typeface="Arial"/>
              </a:rPr>
              <a:t>BACKGROUND: In September 2022, Russia unilaterally claimed areas in and around four Ukrainian regions: Luhansk, Donetsk, Zaporizhzhia and Kherson. Imagine it is now May 2023, and Ukraine has launched a highly successful counteroffensive against Russian troops inside these regions. Many Russian troops are killed and those who remain are forced to retreat. In a desperate attempt to maintain control, Vladimir Putin announces that he will use nuclear weapons to defend Russian claimed territory if Ukraine does not withdraw. Ukrainian troops refuse.</a:t>
            </a:r>
            <a:endParaRPr sz="1527">
              <a:solidFill>
                <a:srgbClr val="000000"/>
              </a:solidFill>
              <a:latin typeface="Arial"/>
              <a:ea typeface="Arial"/>
              <a:cs typeface="Arial"/>
              <a:sym typeface="Arial"/>
            </a:endParaRPr>
          </a:p>
          <a:p>
            <a:pPr marL="0" indent="0">
              <a:lnSpc>
                <a:spcPct val="95000"/>
              </a:lnSpc>
              <a:buClr>
                <a:schemeClr val="dk1"/>
              </a:buClr>
              <a:buSzPts val="523"/>
              <a:buNone/>
            </a:pPr>
            <a:endParaRPr sz="1527">
              <a:solidFill>
                <a:srgbClr val="000000"/>
              </a:solidFill>
              <a:latin typeface="Arial"/>
              <a:ea typeface="Arial"/>
              <a:cs typeface="Arial"/>
              <a:sym typeface="Arial"/>
            </a:endParaRPr>
          </a:p>
          <a:p>
            <a:pPr marL="0" indent="0">
              <a:lnSpc>
                <a:spcPct val="80000"/>
              </a:lnSpc>
              <a:buClr>
                <a:schemeClr val="dk1"/>
              </a:buClr>
              <a:buSzPts val="523"/>
              <a:buNone/>
            </a:pPr>
            <a:endParaRPr sz="1653">
              <a:solidFill>
                <a:srgbClr val="000000"/>
              </a:solidFill>
              <a:latin typeface="Arial"/>
              <a:ea typeface="Arial"/>
              <a:cs typeface="Arial"/>
              <a:sym typeface="Arial"/>
            </a:endParaRPr>
          </a:p>
          <a:p>
            <a:pPr marL="0" indent="0">
              <a:lnSpc>
                <a:spcPct val="80000"/>
              </a:lnSpc>
              <a:buClr>
                <a:schemeClr val="dk1"/>
              </a:buClr>
              <a:buSzPts val="523"/>
              <a:buNone/>
            </a:pPr>
            <a:endParaRPr sz="1653">
              <a:solidFill>
                <a:srgbClr val="000000"/>
              </a:solidFill>
              <a:latin typeface="Arial"/>
              <a:ea typeface="Arial"/>
              <a:cs typeface="Arial"/>
              <a:sym typeface="Arial"/>
            </a:endParaRPr>
          </a:p>
          <a:p>
            <a:pPr marL="0" indent="0">
              <a:lnSpc>
                <a:spcPct val="95000"/>
              </a:lnSpc>
              <a:spcAft>
                <a:spcPts val="1600"/>
              </a:spcAft>
              <a:buSzPts val="523"/>
              <a:buNone/>
            </a:pPr>
            <a:endParaRPr sz="956">
              <a:solidFill>
                <a:srgbClr val="000000"/>
              </a:solidFill>
              <a:latin typeface="Arial"/>
              <a:ea typeface="Arial"/>
              <a:cs typeface="Arial"/>
              <a:sym typeface="Arial"/>
            </a:endParaRPr>
          </a:p>
        </p:txBody>
      </p:sp>
      <p:pic>
        <p:nvPicPr>
          <p:cNvPr id="159" name="Google Shape;159;p27"/>
          <p:cNvPicPr preferRelativeResize="0"/>
          <p:nvPr/>
        </p:nvPicPr>
        <p:blipFill>
          <a:blip r:embed="rId3">
            <a:alphaModFix/>
          </a:blip>
          <a:stretch>
            <a:fillRect/>
          </a:stretch>
        </p:blipFill>
        <p:spPr>
          <a:xfrm>
            <a:off x="7100583" y="2356292"/>
            <a:ext cx="3856365" cy="2604432"/>
          </a:xfrm>
          <a:prstGeom prst="rect">
            <a:avLst/>
          </a:prstGeom>
          <a:noFill/>
          <a:ln>
            <a:noFill/>
          </a:ln>
        </p:spPr>
      </p:pic>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28"/>
          <p:cNvSpPr txBox="1">
            <a:spLocks noGrp="1"/>
          </p:cNvSpPr>
          <p:nvPr>
            <p:ph type="title"/>
          </p:nvPr>
        </p:nvSpPr>
        <p:spPr>
          <a:xfrm>
            <a:off x="415633" y="667900"/>
            <a:ext cx="11360800" cy="831600"/>
          </a:xfrm>
          <a:prstGeom prst="rect">
            <a:avLst/>
          </a:prstGeom>
        </p:spPr>
        <p:txBody>
          <a:bodyPr spcFirstLastPara="1" wrap="square" lIns="121900" tIns="121900" rIns="121900" bIns="121900" anchor="t" anchorCtr="0">
            <a:normAutofit/>
          </a:bodyPr>
          <a:lstStyle/>
          <a:p>
            <a:r>
              <a:rPr lang="en"/>
              <a:t>Post-Treatment Questions</a:t>
            </a:r>
            <a:endParaRPr/>
          </a:p>
        </p:txBody>
      </p:sp>
      <p:sp>
        <p:nvSpPr>
          <p:cNvPr id="165" name="Google Shape;165;p28"/>
          <p:cNvSpPr txBox="1">
            <a:spLocks noGrp="1"/>
          </p:cNvSpPr>
          <p:nvPr>
            <p:ph type="body" idx="4294967295"/>
          </p:nvPr>
        </p:nvSpPr>
        <p:spPr>
          <a:xfrm>
            <a:off x="603533" y="1953267"/>
            <a:ext cx="11144400" cy="4179600"/>
          </a:xfrm>
          <a:prstGeom prst="rect">
            <a:avLst/>
          </a:prstGeom>
        </p:spPr>
        <p:txBody>
          <a:bodyPr spcFirstLastPara="1" wrap="square" lIns="121900" tIns="121900" rIns="121900" bIns="121900" anchor="t" anchorCtr="0">
            <a:noAutofit/>
          </a:bodyPr>
          <a:lstStyle/>
          <a:p>
            <a:pPr marL="0" indent="0">
              <a:lnSpc>
                <a:spcPct val="95000"/>
              </a:lnSpc>
              <a:buClr>
                <a:schemeClr val="dk1"/>
              </a:buClr>
              <a:buSzPts val="440"/>
              <a:buNone/>
            </a:pPr>
            <a:r>
              <a:rPr lang="en" sz="1333">
                <a:solidFill>
                  <a:srgbClr val="000000"/>
                </a:solidFill>
                <a:latin typeface="Arial"/>
                <a:ea typeface="Arial"/>
                <a:cs typeface="Arial"/>
                <a:sym typeface="Arial"/>
              </a:rPr>
              <a:t>RESPONSE OPTIONS: For the first time in decades, U.S. military officials are considering the use of nuclear weapons in response to Russia’s actions. Experts have contrasting opinions: [randomize; track ordering]</a:t>
            </a:r>
            <a:endParaRPr sz="1333">
              <a:solidFill>
                <a:srgbClr val="000000"/>
              </a:solidFill>
              <a:latin typeface="Arial"/>
              <a:ea typeface="Arial"/>
              <a:cs typeface="Arial"/>
              <a:sym typeface="Arial"/>
            </a:endParaRPr>
          </a:p>
          <a:p>
            <a:pPr marL="0" indent="0">
              <a:lnSpc>
                <a:spcPct val="95000"/>
              </a:lnSpc>
              <a:buClr>
                <a:schemeClr val="dk1"/>
              </a:buClr>
              <a:buSzPts val="440"/>
              <a:buNone/>
            </a:pPr>
            <a:r>
              <a:rPr lang="en" sz="1333">
                <a:solidFill>
                  <a:srgbClr val="000000"/>
                </a:solidFill>
                <a:latin typeface="Arial"/>
                <a:ea typeface="Arial"/>
                <a:cs typeface="Arial"/>
                <a:sym typeface="Arial"/>
              </a:rPr>
              <a:t> </a:t>
            </a:r>
            <a:endParaRPr sz="1333">
              <a:solidFill>
                <a:srgbClr val="000000"/>
              </a:solidFill>
              <a:latin typeface="Arial"/>
              <a:ea typeface="Arial"/>
              <a:cs typeface="Arial"/>
              <a:sym typeface="Arial"/>
            </a:endParaRPr>
          </a:p>
          <a:p>
            <a:pPr marL="609585" indent="0">
              <a:lnSpc>
                <a:spcPct val="95000"/>
              </a:lnSpc>
              <a:buClr>
                <a:schemeClr val="dk1"/>
              </a:buClr>
              <a:buSzPts val="440"/>
              <a:buNone/>
            </a:pPr>
            <a:r>
              <a:rPr lang="en" sz="1333">
                <a:solidFill>
                  <a:srgbClr val="000000"/>
                </a:solidFill>
                <a:latin typeface="Arial"/>
                <a:ea typeface="Arial"/>
                <a:cs typeface="Arial"/>
                <a:sym typeface="Arial"/>
              </a:rPr>
              <a:t>·   [Some] argue that the U.S. should respond with at least one small </a:t>
            </a:r>
            <a:r>
              <a:rPr lang="en" sz="1333" i="1" u="sng">
                <a:solidFill>
                  <a:srgbClr val="000000"/>
                </a:solidFill>
                <a:latin typeface="Arial"/>
                <a:ea typeface="Arial"/>
                <a:cs typeface="Arial"/>
                <a:sym typeface="Arial"/>
              </a:rPr>
              <a:t>nuclear weapon</a:t>
            </a:r>
            <a:r>
              <a:rPr lang="en" sz="1333">
                <a:solidFill>
                  <a:srgbClr val="000000"/>
                </a:solidFill>
                <a:latin typeface="Arial"/>
                <a:ea typeface="Arial"/>
                <a:cs typeface="Arial"/>
                <a:sym typeface="Arial"/>
              </a:rPr>
              <a:t> to send a clear signal to Russia and the rest of the world that the use of nuclear weapons is unacceptable and will always be met with a nuclear response.</a:t>
            </a:r>
            <a:endParaRPr sz="1333">
              <a:solidFill>
                <a:srgbClr val="000000"/>
              </a:solidFill>
              <a:latin typeface="Arial"/>
              <a:ea typeface="Arial"/>
              <a:cs typeface="Arial"/>
              <a:sym typeface="Arial"/>
            </a:endParaRPr>
          </a:p>
          <a:p>
            <a:pPr marL="0" indent="0">
              <a:lnSpc>
                <a:spcPct val="95000"/>
              </a:lnSpc>
              <a:buClr>
                <a:schemeClr val="dk1"/>
              </a:buClr>
              <a:buSzPts val="440"/>
              <a:buNone/>
            </a:pPr>
            <a:r>
              <a:rPr lang="en" sz="1333">
                <a:solidFill>
                  <a:srgbClr val="000000"/>
                </a:solidFill>
                <a:latin typeface="Arial"/>
                <a:ea typeface="Arial"/>
                <a:cs typeface="Arial"/>
                <a:sym typeface="Arial"/>
              </a:rPr>
              <a:t> </a:t>
            </a:r>
            <a:endParaRPr sz="1333">
              <a:solidFill>
                <a:srgbClr val="000000"/>
              </a:solidFill>
              <a:latin typeface="Arial"/>
              <a:ea typeface="Arial"/>
              <a:cs typeface="Arial"/>
              <a:sym typeface="Arial"/>
            </a:endParaRPr>
          </a:p>
          <a:p>
            <a:pPr marL="609585" indent="0">
              <a:lnSpc>
                <a:spcPct val="95000"/>
              </a:lnSpc>
              <a:buClr>
                <a:schemeClr val="dk1"/>
              </a:buClr>
              <a:buSzPts val="440"/>
              <a:buNone/>
            </a:pPr>
            <a:r>
              <a:rPr lang="en" sz="1333">
                <a:solidFill>
                  <a:srgbClr val="000000"/>
                </a:solidFill>
                <a:latin typeface="Arial"/>
                <a:ea typeface="Arial"/>
                <a:cs typeface="Arial"/>
                <a:sym typeface="Arial"/>
              </a:rPr>
              <a:t>·  [Others] argue that the U.S. should respond only with </a:t>
            </a:r>
            <a:r>
              <a:rPr lang="en" sz="1333" i="1" u="sng">
                <a:solidFill>
                  <a:srgbClr val="000000"/>
                </a:solidFill>
                <a:latin typeface="Arial"/>
                <a:ea typeface="Arial"/>
                <a:cs typeface="Arial"/>
                <a:sym typeface="Arial"/>
              </a:rPr>
              <a:t>conventional weapons</a:t>
            </a:r>
            <a:r>
              <a:rPr lang="en" sz="1333">
                <a:solidFill>
                  <a:srgbClr val="000000"/>
                </a:solidFill>
                <a:latin typeface="Arial"/>
                <a:ea typeface="Arial"/>
                <a:cs typeface="Arial"/>
                <a:sym typeface="Arial"/>
              </a:rPr>
              <a:t> because they are as effective as nuclear weapons on the battlefield and limit the possibility of nuclear escalation.</a:t>
            </a:r>
            <a:endParaRPr sz="1333">
              <a:solidFill>
                <a:srgbClr val="000000"/>
              </a:solidFill>
              <a:latin typeface="Arial"/>
              <a:ea typeface="Arial"/>
              <a:cs typeface="Arial"/>
              <a:sym typeface="Arial"/>
            </a:endParaRPr>
          </a:p>
          <a:p>
            <a:pPr marL="0" indent="0">
              <a:lnSpc>
                <a:spcPct val="95000"/>
              </a:lnSpc>
              <a:buClr>
                <a:schemeClr val="dk1"/>
              </a:buClr>
              <a:buSzPts val="440"/>
              <a:buNone/>
            </a:pPr>
            <a:r>
              <a:rPr lang="en" sz="1333" b="1">
                <a:solidFill>
                  <a:srgbClr val="000000"/>
                </a:solidFill>
                <a:latin typeface="Arial"/>
                <a:ea typeface="Arial"/>
                <a:cs typeface="Arial"/>
                <a:sym typeface="Arial"/>
              </a:rPr>
              <a:t>  </a:t>
            </a:r>
            <a:endParaRPr sz="1333" b="1">
              <a:solidFill>
                <a:srgbClr val="000000"/>
              </a:solidFill>
              <a:latin typeface="Arial"/>
              <a:ea typeface="Arial"/>
              <a:cs typeface="Arial"/>
              <a:sym typeface="Arial"/>
            </a:endParaRPr>
          </a:p>
          <a:p>
            <a:pPr marL="0" indent="0">
              <a:lnSpc>
                <a:spcPct val="95000"/>
              </a:lnSpc>
              <a:buClr>
                <a:schemeClr val="dk1"/>
              </a:buClr>
              <a:buSzPts val="440"/>
              <a:buNone/>
            </a:pPr>
            <a:r>
              <a:rPr lang="en" sz="1333">
                <a:solidFill>
                  <a:srgbClr val="000000"/>
                </a:solidFill>
                <a:latin typeface="Arial"/>
                <a:ea typeface="Arial"/>
                <a:cs typeface="Arial"/>
                <a:sym typeface="Arial"/>
              </a:rPr>
              <a:t>How do you think the U.S. should respond? [randomize first two; track ordering; leave space before option three]</a:t>
            </a:r>
            <a:endParaRPr sz="1333">
              <a:solidFill>
                <a:srgbClr val="000000"/>
              </a:solidFill>
              <a:latin typeface="Arial"/>
              <a:ea typeface="Arial"/>
              <a:cs typeface="Arial"/>
              <a:sym typeface="Arial"/>
            </a:endParaRPr>
          </a:p>
          <a:p>
            <a:pPr marL="0" indent="0">
              <a:lnSpc>
                <a:spcPct val="95000"/>
              </a:lnSpc>
              <a:buClr>
                <a:schemeClr val="dk1"/>
              </a:buClr>
              <a:buSzPts val="440"/>
              <a:buNone/>
            </a:pPr>
            <a:r>
              <a:rPr lang="en" sz="1333">
                <a:solidFill>
                  <a:srgbClr val="000000"/>
                </a:solidFill>
                <a:latin typeface="Arial"/>
                <a:ea typeface="Arial"/>
                <a:cs typeface="Arial"/>
                <a:sym typeface="Arial"/>
              </a:rPr>
              <a:t>1 - The U.S. should only use </a:t>
            </a:r>
            <a:r>
              <a:rPr lang="en" sz="1333" i="1" u="sng">
                <a:solidFill>
                  <a:srgbClr val="000000"/>
                </a:solidFill>
                <a:latin typeface="Arial"/>
                <a:ea typeface="Arial"/>
                <a:cs typeface="Arial"/>
                <a:sym typeface="Arial"/>
              </a:rPr>
              <a:t>conventional weapons</a:t>
            </a:r>
            <a:r>
              <a:rPr lang="en" sz="1333">
                <a:solidFill>
                  <a:srgbClr val="000000"/>
                </a:solidFill>
                <a:latin typeface="Arial"/>
                <a:ea typeface="Arial"/>
                <a:cs typeface="Arial"/>
                <a:sym typeface="Arial"/>
              </a:rPr>
              <a:t> in response to Russia’s actions.</a:t>
            </a:r>
            <a:endParaRPr sz="1333">
              <a:solidFill>
                <a:srgbClr val="000000"/>
              </a:solidFill>
              <a:latin typeface="Arial"/>
              <a:ea typeface="Arial"/>
              <a:cs typeface="Arial"/>
              <a:sym typeface="Arial"/>
            </a:endParaRPr>
          </a:p>
          <a:p>
            <a:pPr marL="0" indent="0">
              <a:lnSpc>
                <a:spcPct val="95000"/>
              </a:lnSpc>
              <a:buClr>
                <a:schemeClr val="dk1"/>
              </a:buClr>
              <a:buSzPts val="440"/>
              <a:buNone/>
            </a:pPr>
            <a:r>
              <a:rPr lang="en" sz="1333">
                <a:solidFill>
                  <a:srgbClr val="000000"/>
                </a:solidFill>
                <a:latin typeface="Arial"/>
                <a:ea typeface="Arial"/>
                <a:cs typeface="Arial"/>
                <a:sym typeface="Arial"/>
              </a:rPr>
              <a:t>2 - The U.S. should use </a:t>
            </a:r>
            <a:r>
              <a:rPr lang="en" sz="1333" i="1" u="sng">
                <a:solidFill>
                  <a:srgbClr val="000000"/>
                </a:solidFill>
                <a:latin typeface="Arial"/>
                <a:ea typeface="Arial"/>
                <a:cs typeface="Arial"/>
                <a:sym typeface="Arial"/>
              </a:rPr>
              <a:t>at least one small nuclear weapon</a:t>
            </a:r>
            <a:r>
              <a:rPr lang="en" sz="1333">
                <a:solidFill>
                  <a:srgbClr val="000000"/>
                </a:solidFill>
                <a:latin typeface="Arial"/>
                <a:ea typeface="Arial"/>
                <a:cs typeface="Arial"/>
                <a:sym typeface="Arial"/>
              </a:rPr>
              <a:t> in response to Russia’s actions.</a:t>
            </a:r>
            <a:endParaRPr sz="1333">
              <a:solidFill>
                <a:srgbClr val="000000"/>
              </a:solidFill>
              <a:latin typeface="Arial"/>
              <a:ea typeface="Arial"/>
              <a:cs typeface="Arial"/>
              <a:sym typeface="Arial"/>
            </a:endParaRPr>
          </a:p>
          <a:p>
            <a:pPr marL="0" indent="0">
              <a:lnSpc>
                <a:spcPct val="95000"/>
              </a:lnSpc>
              <a:buClr>
                <a:schemeClr val="dk1"/>
              </a:buClr>
              <a:buSzPts val="440"/>
              <a:buNone/>
            </a:pPr>
            <a:r>
              <a:rPr lang="en" sz="1333">
                <a:solidFill>
                  <a:srgbClr val="000000"/>
                </a:solidFill>
                <a:latin typeface="Arial"/>
                <a:ea typeface="Arial"/>
                <a:cs typeface="Arial"/>
                <a:sym typeface="Arial"/>
              </a:rPr>
              <a:t>3 - The U.S. should </a:t>
            </a:r>
            <a:r>
              <a:rPr lang="en" sz="1333" i="1" u="sng">
                <a:solidFill>
                  <a:srgbClr val="000000"/>
                </a:solidFill>
                <a:latin typeface="Arial"/>
                <a:ea typeface="Arial"/>
                <a:cs typeface="Arial"/>
                <a:sym typeface="Arial"/>
              </a:rPr>
              <a:t>not use any military force</a:t>
            </a:r>
            <a:r>
              <a:rPr lang="en" sz="1333">
                <a:solidFill>
                  <a:srgbClr val="000000"/>
                </a:solidFill>
                <a:latin typeface="Arial"/>
                <a:ea typeface="Arial"/>
                <a:cs typeface="Arial"/>
                <a:sym typeface="Arial"/>
              </a:rPr>
              <a:t> in response to Russia’s actions.</a:t>
            </a:r>
            <a:endParaRPr sz="1333">
              <a:solidFill>
                <a:srgbClr val="000000"/>
              </a:solidFill>
              <a:latin typeface="Arial"/>
              <a:ea typeface="Arial"/>
              <a:cs typeface="Arial"/>
              <a:sym typeface="Arial"/>
            </a:endParaRPr>
          </a:p>
          <a:p>
            <a:pPr marL="0" indent="0">
              <a:lnSpc>
                <a:spcPct val="95000"/>
              </a:lnSpc>
              <a:buClr>
                <a:schemeClr val="dk1"/>
              </a:buClr>
              <a:buSzPts val="440"/>
              <a:buNone/>
            </a:pPr>
            <a:endParaRPr sz="1333">
              <a:solidFill>
                <a:srgbClr val="000000"/>
              </a:solidFill>
              <a:latin typeface="Arial"/>
              <a:ea typeface="Arial"/>
              <a:cs typeface="Arial"/>
              <a:sym typeface="Arial"/>
            </a:endParaRPr>
          </a:p>
          <a:p>
            <a:pPr marL="0" indent="0">
              <a:lnSpc>
                <a:spcPct val="95000"/>
              </a:lnSpc>
              <a:buClr>
                <a:schemeClr val="dk1"/>
              </a:buClr>
              <a:buSzPts val="440"/>
              <a:buNone/>
            </a:pPr>
            <a:r>
              <a:rPr lang="en" sz="1333">
                <a:solidFill>
                  <a:srgbClr val="000000"/>
                </a:solidFill>
                <a:latin typeface="Arial"/>
                <a:ea typeface="Arial"/>
                <a:cs typeface="Arial"/>
                <a:sym typeface="Arial"/>
              </a:rPr>
              <a:t>Can you explain why you think the U.S. should [respondent’s selection] in this situation? </a:t>
            </a:r>
            <a:endParaRPr sz="1333">
              <a:solidFill>
                <a:srgbClr val="000000"/>
              </a:solidFill>
              <a:latin typeface="Arial"/>
              <a:ea typeface="Arial"/>
              <a:cs typeface="Arial"/>
              <a:sym typeface="Arial"/>
            </a:endParaRPr>
          </a:p>
          <a:p>
            <a:pPr marL="0" indent="0">
              <a:lnSpc>
                <a:spcPct val="95000"/>
              </a:lnSpc>
              <a:buClr>
                <a:schemeClr val="dk1"/>
              </a:buClr>
              <a:buSzPts val="440"/>
              <a:buNone/>
            </a:pPr>
            <a:endParaRPr sz="1333">
              <a:solidFill>
                <a:srgbClr val="000000"/>
              </a:solidFill>
              <a:latin typeface="Arial"/>
              <a:ea typeface="Arial"/>
              <a:cs typeface="Arial"/>
              <a:sym typeface="Arial"/>
            </a:endParaRPr>
          </a:p>
          <a:p>
            <a:pPr marL="0" indent="0">
              <a:lnSpc>
                <a:spcPct val="95000"/>
              </a:lnSpc>
              <a:buClr>
                <a:schemeClr val="dk1"/>
              </a:buClr>
              <a:buSzPts val="440"/>
              <a:buNone/>
            </a:pPr>
            <a:r>
              <a:rPr lang="en" sz="1333">
                <a:solidFill>
                  <a:srgbClr val="000000"/>
                </a:solidFill>
                <a:latin typeface="Arial"/>
                <a:ea typeface="Arial"/>
                <a:cs typeface="Arial"/>
                <a:sym typeface="Arial"/>
              </a:rPr>
              <a:t>Russia has not used a nuclear weapon in Ukraine, but some people believe the story we describe in this survey seems realistic, possible, and easy to imagine. Others believe it is unrealistic, impossible, and difficult to imagine.</a:t>
            </a:r>
            <a:endParaRPr sz="1333">
              <a:solidFill>
                <a:srgbClr val="000000"/>
              </a:solidFill>
              <a:latin typeface="Arial"/>
              <a:ea typeface="Arial"/>
              <a:cs typeface="Arial"/>
              <a:sym typeface="Arial"/>
            </a:endParaRPr>
          </a:p>
          <a:p>
            <a:pPr marL="0" indent="0">
              <a:lnSpc>
                <a:spcPct val="95000"/>
              </a:lnSpc>
              <a:buClr>
                <a:schemeClr val="dk1"/>
              </a:buClr>
              <a:buSzPts val="440"/>
              <a:buNone/>
            </a:pPr>
            <a:r>
              <a:rPr lang="en" sz="1333">
                <a:solidFill>
                  <a:srgbClr val="000000"/>
                </a:solidFill>
                <a:latin typeface="Arial"/>
                <a:ea typeface="Arial"/>
                <a:cs typeface="Arial"/>
                <a:sym typeface="Arial"/>
              </a:rPr>
              <a:t> </a:t>
            </a:r>
            <a:endParaRPr sz="1333">
              <a:solidFill>
                <a:srgbClr val="000000"/>
              </a:solidFill>
              <a:latin typeface="Arial"/>
              <a:ea typeface="Arial"/>
              <a:cs typeface="Arial"/>
              <a:sym typeface="Arial"/>
            </a:endParaRPr>
          </a:p>
          <a:p>
            <a:pPr marL="0" indent="0">
              <a:lnSpc>
                <a:spcPct val="95000"/>
              </a:lnSpc>
              <a:buClr>
                <a:schemeClr val="dk1"/>
              </a:buClr>
              <a:buSzPts val="440"/>
              <a:buNone/>
            </a:pPr>
            <a:r>
              <a:rPr lang="en" sz="1333">
                <a:solidFill>
                  <a:srgbClr val="000000"/>
                </a:solidFill>
                <a:latin typeface="Arial"/>
                <a:ea typeface="Arial"/>
                <a:cs typeface="Arial"/>
                <a:sym typeface="Arial"/>
              </a:rPr>
              <a:t>In your opinion, is the story...</a:t>
            </a:r>
            <a:endParaRPr sz="1333">
              <a:solidFill>
                <a:srgbClr val="000000"/>
              </a:solidFill>
              <a:latin typeface="Arial"/>
              <a:ea typeface="Arial"/>
              <a:cs typeface="Arial"/>
              <a:sym typeface="Arial"/>
            </a:endParaRPr>
          </a:p>
          <a:p>
            <a:pPr marL="0" indent="0">
              <a:lnSpc>
                <a:spcPct val="95000"/>
              </a:lnSpc>
              <a:buClr>
                <a:schemeClr val="dk1"/>
              </a:buClr>
              <a:buSzPts val="440"/>
              <a:buNone/>
            </a:pPr>
            <a:r>
              <a:rPr lang="en" sz="1333">
                <a:solidFill>
                  <a:srgbClr val="000000"/>
                </a:solidFill>
                <a:latin typeface="Arial"/>
                <a:ea typeface="Arial"/>
                <a:cs typeface="Arial"/>
                <a:sym typeface="Arial"/>
              </a:rPr>
              <a:t>1 - realistic, possible, and easy to imagine; 2 - unrealistic, impossible, and difficult to imagine</a:t>
            </a:r>
            <a:endParaRPr sz="1333">
              <a:solidFill>
                <a:srgbClr val="000000"/>
              </a:solidFill>
              <a:latin typeface="Arial"/>
              <a:ea typeface="Arial"/>
              <a:cs typeface="Arial"/>
              <a:sym typeface="Arial"/>
            </a:endParaRPr>
          </a:p>
          <a:p>
            <a:pPr marL="0" indent="0">
              <a:lnSpc>
                <a:spcPct val="95000"/>
              </a:lnSpc>
              <a:buClr>
                <a:schemeClr val="dk1"/>
              </a:buClr>
              <a:buSzPts val="440"/>
              <a:buNone/>
            </a:pPr>
            <a:endParaRPr sz="1280">
              <a:solidFill>
                <a:srgbClr val="000000"/>
              </a:solidFill>
              <a:latin typeface="Arial"/>
              <a:ea typeface="Arial"/>
              <a:cs typeface="Arial"/>
              <a:sym typeface="Arial"/>
            </a:endParaRPr>
          </a:p>
          <a:p>
            <a:pPr marL="0" indent="0">
              <a:lnSpc>
                <a:spcPct val="80000"/>
              </a:lnSpc>
              <a:buClr>
                <a:schemeClr val="dk1"/>
              </a:buClr>
              <a:buSzPts val="440"/>
              <a:buNone/>
            </a:pPr>
            <a:endParaRPr sz="1280">
              <a:solidFill>
                <a:srgbClr val="000000"/>
              </a:solidFill>
              <a:latin typeface="Arial"/>
              <a:ea typeface="Arial"/>
              <a:cs typeface="Arial"/>
              <a:sym typeface="Arial"/>
            </a:endParaRPr>
          </a:p>
          <a:p>
            <a:pPr marL="0" indent="0">
              <a:lnSpc>
                <a:spcPct val="95000"/>
              </a:lnSpc>
              <a:spcAft>
                <a:spcPts val="1600"/>
              </a:spcAft>
              <a:buSzPts val="440"/>
              <a:buNone/>
            </a:pPr>
            <a:endParaRPr sz="960">
              <a:solidFill>
                <a:srgbClr val="000000"/>
              </a:solidFill>
              <a:latin typeface="Arial"/>
              <a:ea typeface="Arial"/>
              <a:cs typeface="Arial"/>
              <a:sym typeface="Arial"/>
            </a:endParaRP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29"/>
          <p:cNvSpPr txBox="1">
            <a:spLocks noGrp="1"/>
          </p:cNvSpPr>
          <p:nvPr>
            <p:ph type="title"/>
          </p:nvPr>
        </p:nvSpPr>
        <p:spPr>
          <a:xfrm>
            <a:off x="415633" y="667900"/>
            <a:ext cx="11360800" cy="831600"/>
          </a:xfrm>
          <a:prstGeom prst="rect">
            <a:avLst/>
          </a:prstGeom>
        </p:spPr>
        <p:txBody>
          <a:bodyPr spcFirstLastPara="1" wrap="square" lIns="121900" tIns="121900" rIns="121900" bIns="121900" anchor="t" anchorCtr="0">
            <a:normAutofit/>
          </a:bodyPr>
          <a:lstStyle/>
          <a:p>
            <a:r>
              <a:rPr lang="en"/>
              <a:t>Qualitative Data Examples</a:t>
            </a:r>
            <a:endParaRPr/>
          </a:p>
        </p:txBody>
      </p:sp>
      <p:graphicFrame>
        <p:nvGraphicFramePr>
          <p:cNvPr id="171" name="Google Shape;171;p29"/>
          <p:cNvGraphicFramePr/>
          <p:nvPr/>
        </p:nvGraphicFramePr>
        <p:xfrm>
          <a:off x="502167" y="1792667"/>
          <a:ext cx="11187733" cy="7806606"/>
        </p:xfrm>
        <a:graphic>
          <a:graphicData uri="http://schemas.openxmlformats.org/drawingml/2006/table">
            <a:tbl>
              <a:tblPr>
                <a:noFill/>
              </a:tblPr>
              <a:tblGrid>
                <a:gridCol w="5620800">
                  <a:extLst>
                    <a:ext uri="{9D8B030D-6E8A-4147-A177-3AD203B41FA5}">
                      <a16:colId xmlns:a16="http://schemas.microsoft.com/office/drawing/2014/main" val="20000"/>
                    </a:ext>
                  </a:extLst>
                </a:gridCol>
                <a:gridCol w="5566933">
                  <a:extLst>
                    <a:ext uri="{9D8B030D-6E8A-4147-A177-3AD203B41FA5}">
                      <a16:colId xmlns:a16="http://schemas.microsoft.com/office/drawing/2014/main" val="20001"/>
                    </a:ext>
                  </a:extLst>
                </a:gridCol>
              </a:tblGrid>
              <a:tr h="404537">
                <a:tc>
                  <a:txBody>
                    <a:bodyPr/>
                    <a:lstStyle/>
                    <a:p>
                      <a:pPr marL="0" lvl="0" indent="0" algn="l" rtl="0">
                        <a:lnSpc>
                          <a:spcPct val="115000"/>
                        </a:lnSpc>
                        <a:spcBef>
                          <a:spcPts val="0"/>
                        </a:spcBef>
                        <a:spcAft>
                          <a:spcPts val="0"/>
                        </a:spcAft>
                        <a:buNone/>
                      </a:pPr>
                      <a:r>
                        <a:rPr lang="en" sz="1500" b="1"/>
                        <a:t>Scenario Option - Coding</a:t>
                      </a:r>
                      <a:endParaRPr sz="1500" b="1"/>
                    </a:p>
                  </a:txBody>
                  <a:tcPr marL="84667" marR="84667" marT="84667" marB="84667">
                    <a:lnL w="8650" cap="flat" cmpd="sng">
                      <a:solidFill>
                        <a:srgbClr val="000000"/>
                      </a:solidFill>
                      <a:prstDash val="solid"/>
                      <a:round/>
                      <a:headEnd type="none" w="sm" len="sm"/>
                      <a:tailEnd type="none" w="sm" len="sm"/>
                    </a:lnL>
                    <a:lnR w="8650"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500" b="1"/>
                        <a:t>Quote</a:t>
                      </a:r>
                      <a:endParaRPr sz="1500" b="1"/>
                    </a:p>
                  </a:txBody>
                  <a:tcPr marL="84667" marR="84667" marT="84667" marB="84667">
                    <a:lnL w="8650" cap="flat" cmpd="sng">
                      <a:solidFill>
                        <a:srgbClr val="000000"/>
                      </a:solidFill>
                      <a:prstDash val="solid"/>
                      <a:round/>
                      <a:headEnd type="none" w="sm" len="sm"/>
                      <a:tailEnd type="none" w="sm" len="sm"/>
                    </a:lnL>
                    <a:lnR w="8650"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1809665">
                <a:tc>
                  <a:txBody>
                    <a:bodyPr/>
                    <a:lstStyle/>
                    <a:p>
                      <a:pPr marL="0" lvl="0" indent="0" algn="l" rtl="0">
                        <a:lnSpc>
                          <a:spcPct val="115000"/>
                        </a:lnSpc>
                        <a:spcBef>
                          <a:spcPts val="0"/>
                        </a:spcBef>
                        <a:spcAft>
                          <a:spcPts val="0"/>
                        </a:spcAft>
                        <a:buNone/>
                      </a:pPr>
                      <a:r>
                        <a:rPr lang="en" sz="1500" b="1"/>
                        <a:t>Conventional Weapons - Appropriateness</a:t>
                      </a:r>
                      <a:endParaRPr sz="1500" b="1"/>
                    </a:p>
                  </a:txBody>
                  <a:tcPr marL="84667" marR="84667" marT="84667" marB="84667">
                    <a:lnL w="8650" cap="flat" cmpd="sng">
                      <a:solidFill>
                        <a:srgbClr val="000000"/>
                      </a:solidFill>
                      <a:prstDash val="solid"/>
                      <a:round/>
                      <a:headEnd type="none" w="sm" len="sm"/>
                      <a:tailEnd type="none" w="sm" len="sm"/>
                    </a:lnL>
                    <a:lnR w="8650"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2500"/>
                        <a:t>Because we cannot debase ourselves and cause that kind of destruction and maintain our integrity and philosophy against nuclear war</a:t>
                      </a:r>
                      <a:endParaRPr sz="2500"/>
                    </a:p>
                  </a:txBody>
                  <a:tcPr marL="16933" marR="16933" marT="16933" marB="84667">
                    <a:lnL w="8650" cap="flat" cmpd="sng">
                      <a:solidFill>
                        <a:srgbClr val="000000"/>
                      </a:solidFill>
                      <a:prstDash val="solid"/>
                      <a:round/>
                      <a:headEnd type="none" w="sm" len="sm"/>
                      <a:tailEnd type="none" w="sm" len="sm"/>
                    </a:lnL>
                    <a:lnR w="8650"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1809665">
                <a:tc>
                  <a:txBody>
                    <a:bodyPr/>
                    <a:lstStyle/>
                    <a:p>
                      <a:pPr marL="0" lvl="0" indent="0" algn="l" rtl="0">
                        <a:lnSpc>
                          <a:spcPct val="115000"/>
                        </a:lnSpc>
                        <a:spcBef>
                          <a:spcPts val="0"/>
                        </a:spcBef>
                        <a:spcAft>
                          <a:spcPts val="0"/>
                        </a:spcAft>
                        <a:buNone/>
                      </a:pPr>
                      <a:r>
                        <a:rPr lang="en" sz="1500" b="1"/>
                        <a:t>Conventional Weapons - Consequences</a:t>
                      </a:r>
                      <a:endParaRPr sz="1500" b="1"/>
                    </a:p>
                  </a:txBody>
                  <a:tcPr marL="84667" marR="84667" marT="84667" marB="84667">
                    <a:lnL w="8650" cap="flat" cmpd="sng">
                      <a:solidFill>
                        <a:srgbClr val="000000"/>
                      </a:solidFill>
                      <a:prstDash val="solid"/>
                      <a:round/>
                      <a:headEnd type="none" w="sm" len="sm"/>
                      <a:tailEnd type="none" w="sm" len="sm"/>
                    </a:lnL>
                    <a:lnR w="8650"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2500"/>
                        <a:t>Using a nuclear weapon can make Russia justified to use it too, and conventional weapons do less destruction.</a:t>
                      </a:r>
                      <a:endParaRPr sz="2500"/>
                    </a:p>
                  </a:txBody>
                  <a:tcPr marL="16933" marR="16933" marT="16933" marB="84667">
                    <a:lnL w="8650" cap="flat" cmpd="sng">
                      <a:solidFill>
                        <a:srgbClr val="000000"/>
                      </a:solidFill>
                      <a:prstDash val="solid"/>
                      <a:round/>
                      <a:headEnd type="none" w="sm" len="sm"/>
                      <a:tailEnd type="none" w="sm" len="sm"/>
                    </a:lnL>
                    <a:lnR w="8650"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937091">
                <a:tc>
                  <a:txBody>
                    <a:bodyPr/>
                    <a:lstStyle/>
                    <a:p>
                      <a:pPr marL="0" lvl="0" indent="0" algn="l" rtl="0">
                        <a:lnSpc>
                          <a:spcPct val="115000"/>
                        </a:lnSpc>
                        <a:spcBef>
                          <a:spcPts val="0"/>
                        </a:spcBef>
                        <a:spcAft>
                          <a:spcPts val="0"/>
                        </a:spcAft>
                        <a:buNone/>
                      </a:pPr>
                      <a:r>
                        <a:rPr lang="en" sz="1500" b="1"/>
                        <a:t>No Weapons - Appropriateness</a:t>
                      </a:r>
                      <a:endParaRPr sz="1500" b="1"/>
                    </a:p>
                  </a:txBody>
                  <a:tcPr marL="84667" marR="84667" marT="84667" marB="84667">
                    <a:lnL w="8650" cap="flat" cmpd="sng">
                      <a:solidFill>
                        <a:srgbClr val="000000"/>
                      </a:solidFill>
                      <a:prstDash val="solid"/>
                      <a:round/>
                      <a:headEnd type="none" w="sm" len="sm"/>
                      <a:tailEnd type="none" w="sm" len="sm"/>
                    </a:lnL>
                    <a:lnR w="8650"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2500"/>
                        <a:t>World peace is what we need. Not violence</a:t>
                      </a:r>
                      <a:endParaRPr sz="2500"/>
                    </a:p>
                  </a:txBody>
                  <a:tcPr marL="16933" marR="16933" marT="16933" marB="84667">
                    <a:lnL w="8650" cap="flat" cmpd="sng">
                      <a:solidFill>
                        <a:srgbClr val="000000"/>
                      </a:solidFill>
                      <a:prstDash val="solid"/>
                      <a:round/>
                      <a:headEnd type="none" w="sm" len="sm"/>
                      <a:tailEnd type="none" w="sm" len="sm"/>
                    </a:lnL>
                    <a:lnR w="8650"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937091">
                <a:tc>
                  <a:txBody>
                    <a:bodyPr/>
                    <a:lstStyle/>
                    <a:p>
                      <a:pPr marL="0" lvl="0" indent="0" algn="l" rtl="0">
                        <a:lnSpc>
                          <a:spcPct val="115000"/>
                        </a:lnSpc>
                        <a:spcBef>
                          <a:spcPts val="0"/>
                        </a:spcBef>
                        <a:spcAft>
                          <a:spcPts val="0"/>
                        </a:spcAft>
                        <a:buNone/>
                      </a:pPr>
                      <a:r>
                        <a:rPr lang="en" sz="1500" b="1"/>
                        <a:t>No Weapons - Consequences</a:t>
                      </a:r>
                      <a:endParaRPr sz="1500" b="1"/>
                    </a:p>
                  </a:txBody>
                  <a:tcPr marL="84667" marR="84667" marT="84667" marB="84667">
                    <a:lnL w="8650" cap="flat" cmpd="sng">
                      <a:solidFill>
                        <a:srgbClr val="000000"/>
                      </a:solidFill>
                      <a:prstDash val="solid"/>
                      <a:round/>
                      <a:headEnd type="none" w="sm" len="sm"/>
                      <a:tailEnd type="none" w="sm" len="sm"/>
                    </a:lnL>
                    <a:lnR w="8650"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2500"/>
                        <a:t>if some military force is used, Russia might retaliate and use it here in USA.</a:t>
                      </a:r>
                      <a:endParaRPr sz="2500"/>
                    </a:p>
                  </a:txBody>
                  <a:tcPr marL="16933" marR="16933" marT="16933" marB="84667">
                    <a:lnL w="8650" cap="flat" cmpd="sng">
                      <a:solidFill>
                        <a:srgbClr val="000000"/>
                      </a:solidFill>
                      <a:prstDash val="solid"/>
                      <a:round/>
                      <a:headEnd type="none" w="sm" len="sm"/>
                      <a:tailEnd type="none" w="sm" len="sm"/>
                    </a:lnL>
                    <a:lnR w="8650"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500804">
                <a:tc>
                  <a:txBody>
                    <a:bodyPr/>
                    <a:lstStyle/>
                    <a:p>
                      <a:pPr marL="0" lvl="0" indent="0" algn="l" rtl="0">
                        <a:lnSpc>
                          <a:spcPct val="115000"/>
                        </a:lnSpc>
                        <a:spcBef>
                          <a:spcPts val="0"/>
                        </a:spcBef>
                        <a:spcAft>
                          <a:spcPts val="0"/>
                        </a:spcAft>
                        <a:buNone/>
                      </a:pPr>
                      <a:r>
                        <a:rPr lang="en" sz="1500" b="1"/>
                        <a:t>Nuclear Weapons - Appropriateness</a:t>
                      </a:r>
                      <a:endParaRPr sz="1500" b="1"/>
                    </a:p>
                  </a:txBody>
                  <a:tcPr marL="84667" marR="84667" marT="84667" marB="84667">
                    <a:lnL w="8650" cap="flat" cmpd="sng">
                      <a:solidFill>
                        <a:srgbClr val="000000"/>
                      </a:solidFill>
                      <a:prstDash val="solid"/>
                      <a:round/>
                      <a:headEnd type="none" w="sm" len="sm"/>
                      <a:tailEnd type="none" w="sm" len="sm"/>
                    </a:lnL>
                    <a:lnR w="8650"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2500"/>
                        <a:t>In order to protect the innocent people.</a:t>
                      </a:r>
                      <a:endParaRPr sz="2500"/>
                    </a:p>
                  </a:txBody>
                  <a:tcPr marL="16933" marR="16933" marT="16933" marB="84667">
                    <a:lnL w="8650" cap="flat" cmpd="sng">
                      <a:solidFill>
                        <a:srgbClr val="000000"/>
                      </a:solidFill>
                      <a:prstDash val="solid"/>
                      <a:round/>
                      <a:headEnd type="none" w="sm" len="sm"/>
                      <a:tailEnd type="none" w="sm" len="sm"/>
                    </a:lnL>
                    <a:lnR w="8650"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r h="1373379">
                <a:tc>
                  <a:txBody>
                    <a:bodyPr/>
                    <a:lstStyle/>
                    <a:p>
                      <a:pPr marL="0" lvl="0" indent="0" algn="l" rtl="0">
                        <a:lnSpc>
                          <a:spcPct val="115000"/>
                        </a:lnSpc>
                        <a:spcBef>
                          <a:spcPts val="0"/>
                        </a:spcBef>
                        <a:spcAft>
                          <a:spcPts val="0"/>
                        </a:spcAft>
                        <a:buNone/>
                      </a:pPr>
                      <a:r>
                        <a:rPr lang="en" sz="1500" b="1"/>
                        <a:t>Nuclear Weapons - Consequences</a:t>
                      </a:r>
                      <a:endParaRPr sz="1500" b="1"/>
                    </a:p>
                  </a:txBody>
                  <a:tcPr marL="84667" marR="84667" marT="84667" marB="84667">
                    <a:lnL w="8650" cap="flat" cmpd="sng">
                      <a:solidFill>
                        <a:srgbClr val="000000"/>
                      </a:solidFill>
                      <a:prstDash val="solid"/>
                      <a:round/>
                      <a:headEnd type="none" w="sm" len="sm"/>
                      <a:tailEnd type="none" w="sm" len="sm"/>
                    </a:lnL>
                    <a:lnR w="8650"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2500"/>
                        <a:t>to prove that we and the Ukrainians mean business and will retaliate with similar tactics</a:t>
                      </a:r>
                      <a:endParaRPr sz="2500"/>
                    </a:p>
                  </a:txBody>
                  <a:tcPr marL="16933" marR="16933" marT="16933" marB="84667">
                    <a:lnL w="8650" cap="flat" cmpd="sng">
                      <a:solidFill>
                        <a:srgbClr val="000000"/>
                      </a:solidFill>
                      <a:prstDash val="solid"/>
                      <a:round/>
                      <a:headEnd type="none" w="sm" len="sm"/>
                      <a:tailEnd type="none" w="sm" len="sm"/>
                    </a:lnL>
                    <a:lnR w="8650"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sp>
        <p:nvSpPr>
          <p:cNvPr id="172" name="Google Shape;172;p29"/>
          <p:cNvSpPr txBox="1"/>
          <p:nvPr/>
        </p:nvSpPr>
        <p:spPr>
          <a:xfrm>
            <a:off x="406400" y="406400"/>
            <a:ext cx="4000000" cy="4000000"/>
          </a:xfrm>
          <a:prstGeom prst="rect">
            <a:avLst/>
          </a:prstGeom>
          <a:noFill/>
          <a:ln>
            <a:noFill/>
          </a:ln>
        </p:spPr>
        <p:txBody>
          <a:bodyPr spcFirstLastPara="1" wrap="square" lIns="121900" tIns="121900" rIns="121900" bIns="121900" anchor="ctr" anchorCtr="0">
            <a:noAutofit/>
          </a:bodyPr>
          <a:lstStyle/>
          <a:p>
            <a:pPr defTabSz="1219170">
              <a:lnSpc>
                <a:spcPct val="115000"/>
              </a:lnSpc>
              <a:buClr>
                <a:srgbClr val="000000"/>
              </a:buClr>
            </a:pPr>
            <a:r>
              <a:rPr lang="en" sz="1867" kern="0">
                <a:solidFill>
                  <a:srgbClr val="000000"/>
                </a:solidFill>
                <a:latin typeface="Arial"/>
                <a:cs typeface="Arial"/>
                <a:sym typeface="Arial"/>
              </a:rPr>
              <a:t> </a:t>
            </a:r>
            <a:endParaRPr sz="1867" kern="0">
              <a:solidFill>
                <a:srgbClr val="000000"/>
              </a:solidFill>
              <a:latin typeface="Arial"/>
              <a:cs typeface="Arial"/>
              <a:sym typeface="Arial"/>
            </a:endParaRPr>
          </a:p>
          <a:p>
            <a:pPr defTabSz="1219170">
              <a:lnSpc>
                <a:spcPct val="115000"/>
              </a:lnSpc>
              <a:buClr>
                <a:srgbClr val="000000"/>
              </a:buClr>
            </a:pPr>
            <a:r>
              <a:rPr lang="en" sz="1867" kern="0">
                <a:solidFill>
                  <a:srgbClr val="000000"/>
                </a:solidFill>
                <a:latin typeface="Arial"/>
                <a:cs typeface="Arial"/>
                <a:sym typeface="Arial"/>
              </a:rPr>
              <a:t> </a:t>
            </a:r>
            <a:endParaRPr sz="1867" kern="0">
              <a:solidFill>
                <a:srgbClr val="000000"/>
              </a:solidFill>
              <a:latin typeface="Arial"/>
              <a:cs typeface="Arial"/>
              <a:sym typeface="Arial"/>
            </a:endParaRP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D0657D-63C7-A6E2-3AA2-1C77C5432B19}"/>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C85CB3F5-7F2D-F0E7-3750-24B2A4A11C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 y="111968"/>
            <a:ext cx="12191973" cy="874887"/>
          </a:xfrm>
          <a:prstGeom prst="rect">
            <a:avLst/>
          </a:prstGeom>
        </p:spPr>
      </p:pic>
      <p:sp>
        <p:nvSpPr>
          <p:cNvPr id="6" name="TextBox 5">
            <a:extLst>
              <a:ext uri="{FF2B5EF4-FFF2-40B4-BE49-F238E27FC236}">
                <a16:creationId xmlns:a16="http://schemas.microsoft.com/office/drawing/2014/main" id="{033603CC-6F4A-CC00-0138-A7200AB24919}"/>
              </a:ext>
            </a:extLst>
          </p:cNvPr>
          <p:cNvSpPr txBox="1"/>
          <p:nvPr/>
        </p:nvSpPr>
        <p:spPr>
          <a:xfrm>
            <a:off x="1074496" y="871398"/>
            <a:ext cx="10043005" cy="3554819"/>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5B9BD5">
                    <a:lumMod val="50000"/>
                  </a:srgbClr>
                </a:solidFill>
                <a:effectLst/>
                <a:uLnTx/>
                <a:uFillTx/>
                <a:latin typeface="Lato" panose="020F0502020204030203" pitchFamily="34" charset="0"/>
                <a:ea typeface="Lato" panose="020F0502020204030203" pitchFamily="34" charset="0"/>
                <a:cs typeface="Lato" panose="020F0502020204030203" pitchFamily="34" charset="0"/>
              </a:rPr>
              <a:t>Thank you for attending!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1" i="0" u="none" strike="noStrike" kern="1200" cap="none" spc="0" normalizeH="0" baseline="0" noProof="0" dirty="0">
              <a:ln>
                <a:noFill/>
              </a:ln>
              <a:solidFill>
                <a:srgbClr val="5B9BD5">
                  <a:lumMod val="50000"/>
                </a:srgbClr>
              </a:solidFill>
              <a:effectLst/>
              <a:uLnTx/>
              <a:uFillTx/>
              <a:latin typeface="Lato" panose="020F0502020204030203" pitchFamily="34" charset="0"/>
              <a:ea typeface="Lato" panose="020F0502020204030203" pitchFamily="34" charset="0"/>
              <a:cs typeface="Lato" panose="020F050202020403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5B9BD5">
                    <a:lumMod val="50000"/>
                  </a:srgbClr>
                </a:solidFill>
                <a:effectLst/>
                <a:uLnTx/>
                <a:uFillTx/>
                <a:latin typeface="Lato"/>
                <a:ea typeface="Lato"/>
                <a:cs typeface="Lato"/>
              </a:rPr>
              <a:t>PONI Winter Conference</a:t>
            </a:r>
            <a:endParaRPr kumimoji="0" lang="en-US" sz="3600" b="1" i="0" u="none" strike="noStrike" kern="1200" cap="none" spc="0" normalizeH="0" baseline="0" noProof="0" dirty="0">
              <a:ln>
                <a:noFill/>
              </a:ln>
              <a:solidFill>
                <a:srgbClr val="5B9BD5">
                  <a:lumMod val="50000"/>
                </a:srgbClr>
              </a:solidFill>
              <a:effectLst/>
              <a:uLnTx/>
              <a:uFillTx/>
              <a:latin typeface="Lato" panose="020F0502020204030203" pitchFamily="34" charset="0"/>
              <a:ea typeface="Lato" panose="020F0502020204030203" pitchFamily="34" charset="0"/>
              <a:cs typeface="Lato" panose="020F050202020403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1" u="none" strike="noStrike" kern="1200" cap="none" spc="0" normalizeH="0" baseline="0" noProof="0" dirty="0">
              <a:ln>
                <a:noFill/>
              </a:ln>
              <a:solidFill>
                <a:srgbClr val="5B9BD5">
                  <a:lumMod val="50000"/>
                </a:srgbClr>
              </a:solidFill>
              <a:effectLst/>
              <a:uLnTx/>
              <a:uFillTx/>
              <a:latin typeface="Lato"/>
              <a:ea typeface="Lato"/>
              <a:cs typeface="Lato"/>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5B9BD5">
                    <a:lumMod val="50000"/>
                  </a:srgbClr>
                </a:solidFill>
                <a:effectLst/>
                <a:uLnTx/>
                <a:uFillTx/>
                <a:latin typeface="Lato"/>
                <a:ea typeface="Lato"/>
                <a:cs typeface="Lato"/>
              </a:rPr>
              <a:t>Nuclear Lessons Learned From the Ukraine Conflict</a:t>
            </a:r>
            <a:endParaRPr kumimoji="0" lang="en-US" sz="1400" b="0" i="1" u="none" strike="noStrike" kern="1200" cap="none" spc="0" normalizeH="0" baseline="0" noProof="0" dirty="0">
              <a:ln>
                <a:noFill/>
              </a:ln>
              <a:solidFill>
                <a:srgbClr val="5B9BD5">
                  <a:lumMod val="50000"/>
                </a:srgbClr>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B9BD5">
                    <a:lumMod val="50000"/>
                  </a:srgbClr>
                </a:solidFill>
                <a:effectLst/>
                <a:uLnTx/>
                <a:uFillTx/>
                <a:latin typeface="Lato"/>
                <a:ea typeface="Lato"/>
                <a:cs typeface="Lato"/>
              </a:rPr>
              <a:t>February 26, 2024</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5B9BD5">
                  <a:lumMod val="50000"/>
                </a:srgbClr>
              </a:solidFill>
              <a:effectLst/>
              <a:uLnTx/>
              <a:uFillTx/>
              <a:latin typeface="Lato"/>
              <a:ea typeface="Lato"/>
              <a:cs typeface="Lato"/>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900" b="0" i="0" u="none" strike="noStrike" kern="1200" cap="none" spc="0" normalizeH="0" baseline="0" noProof="0" dirty="0">
              <a:ln>
                <a:noFill/>
              </a:ln>
              <a:solidFill>
                <a:srgbClr val="5B9BD5">
                  <a:lumMod val="50000"/>
                </a:srgbClr>
              </a:solidFill>
              <a:effectLst/>
              <a:uLnTx/>
              <a:uFillTx/>
              <a:latin typeface="Lato" panose="020F0502020204030203" pitchFamily="34" charset="0"/>
              <a:ea typeface="Lato" panose="020F0502020204030203" pitchFamily="34" charset="0"/>
              <a:cs typeface="Lato" panose="020F0502020204030203" pitchFamily="34" charset="0"/>
            </a:endParaRPr>
          </a:p>
        </p:txBody>
      </p:sp>
      <p:pic>
        <p:nvPicPr>
          <p:cNvPr id="8" name="Picture 7">
            <a:extLst>
              <a:ext uri="{FF2B5EF4-FFF2-40B4-BE49-F238E27FC236}">
                <a16:creationId xmlns:a16="http://schemas.microsoft.com/office/drawing/2014/main" id="{8AB871CB-12D5-8D1D-4D49-8CDD277370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0079" y="6229976"/>
            <a:ext cx="2290028" cy="328662"/>
          </a:xfrm>
          <a:prstGeom prst="rect">
            <a:avLst/>
          </a:prstGeom>
        </p:spPr>
      </p:pic>
      <p:cxnSp>
        <p:nvCxnSpPr>
          <p:cNvPr id="12" name="Straight Connector 11">
            <a:extLst>
              <a:ext uri="{FF2B5EF4-FFF2-40B4-BE49-F238E27FC236}">
                <a16:creationId xmlns:a16="http://schemas.microsoft.com/office/drawing/2014/main" id="{5142381E-090F-A0E0-9A1D-9605D60D27C8}"/>
              </a:ext>
            </a:extLst>
          </p:cNvPr>
          <p:cNvCxnSpPr>
            <a:cxnSpLocks/>
          </p:cNvCxnSpPr>
          <p:nvPr/>
        </p:nvCxnSpPr>
        <p:spPr>
          <a:xfrm>
            <a:off x="1952224" y="5665482"/>
            <a:ext cx="8540151" cy="0"/>
          </a:xfrm>
          <a:prstGeom prst="line">
            <a:avLst/>
          </a:prstGeom>
          <a:ln>
            <a:solidFill>
              <a:schemeClr val="accent1">
                <a:lumMod val="50000"/>
              </a:schemeClr>
            </a:solidFill>
          </a:ln>
        </p:spPr>
        <p:style>
          <a:lnRef idx="3">
            <a:schemeClr val="accent1"/>
          </a:lnRef>
          <a:fillRef idx="0">
            <a:schemeClr val="accent1"/>
          </a:fillRef>
          <a:effectRef idx="2">
            <a:schemeClr val="accent1"/>
          </a:effectRef>
          <a:fontRef idx="minor">
            <a:schemeClr val="tx1"/>
          </a:fontRef>
        </p:style>
      </p:cxnSp>
      <p:sp>
        <p:nvSpPr>
          <p:cNvPr id="14" name="TextBox 13">
            <a:extLst>
              <a:ext uri="{FF2B5EF4-FFF2-40B4-BE49-F238E27FC236}">
                <a16:creationId xmlns:a16="http://schemas.microsoft.com/office/drawing/2014/main" id="{B8AB89E9-2AC2-8D40-1B49-E86F21DD651B}"/>
              </a:ext>
            </a:extLst>
          </p:cNvPr>
          <p:cNvSpPr txBox="1"/>
          <p:nvPr/>
        </p:nvSpPr>
        <p:spPr>
          <a:xfrm>
            <a:off x="1012538" y="4321603"/>
            <a:ext cx="10043005"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5B9BD5">
                    <a:lumMod val="50000"/>
                  </a:srgbClr>
                </a:solidFill>
                <a:effectLst/>
                <a:uLnTx/>
                <a:uFillTx/>
                <a:latin typeface="Lato" panose="020F0502020204030203" pitchFamily="34" charset="0"/>
                <a:ea typeface="Lato" panose="020F0502020204030203" pitchFamily="34" charset="0"/>
                <a:cs typeface="Lato" panose="020F0502020204030203" pitchFamily="34" charset="0"/>
              </a:rPr>
              <a:t>Learn more about the </a:t>
            </a:r>
            <a:r>
              <a:rPr kumimoji="0" lang="en-US" sz="2000" b="1" i="1" u="none" strike="noStrike" kern="1200" cap="none" spc="0" normalizeH="0" baseline="0" noProof="0" dirty="0">
                <a:ln>
                  <a:noFill/>
                </a:ln>
                <a:solidFill>
                  <a:srgbClr val="5B9BD5">
                    <a:lumMod val="50000"/>
                  </a:srgbClr>
                </a:solidFill>
                <a:effectLst/>
                <a:uLnTx/>
                <a:uFillTx/>
                <a:latin typeface="Lato" panose="020F0502020204030203" pitchFamily="34" charset="0"/>
                <a:ea typeface="Lato" panose="020F0502020204030203" pitchFamily="34" charset="0"/>
                <a:cs typeface="Lato" panose="020F0502020204030203" pitchFamily="34" charset="0"/>
              </a:rPr>
              <a:t>Project on Nuclear Issues </a:t>
            </a:r>
            <a:r>
              <a:rPr kumimoji="0" lang="en-US" sz="2000" b="1" i="0" u="none" strike="noStrike" kern="1200" cap="none" spc="0" normalizeH="0" baseline="0" noProof="0" dirty="0">
                <a:ln>
                  <a:noFill/>
                </a:ln>
                <a:solidFill>
                  <a:srgbClr val="5B9BD5">
                    <a:lumMod val="50000"/>
                  </a:srgbClr>
                </a:solidFill>
                <a:effectLst/>
                <a:uLnTx/>
                <a:uFillTx/>
                <a:latin typeface="Lato" panose="020F0502020204030203" pitchFamily="34" charset="0"/>
                <a:ea typeface="Lato" panose="020F0502020204030203" pitchFamily="34" charset="0"/>
                <a:cs typeface="Lato" panose="020F0502020204030203" pitchFamily="34" charset="0"/>
              </a:rPr>
              <a:t>at the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5B9BD5">
                    <a:lumMod val="50000"/>
                  </a:srgbClr>
                </a:solidFill>
                <a:effectLst/>
                <a:uLnTx/>
                <a:uFillTx/>
                <a:latin typeface="Lato" panose="020F0502020204030203" pitchFamily="34" charset="0"/>
                <a:ea typeface="Lato" panose="020F0502020204030203" pitchFamily="34" charset="0"/>
                <a:cs typeface="Lato" panose="020F0502020204030203" pitchFamily="34" charset="0"/>
              </a:rPr>
              <a:t>Next Generation Nuclear Network</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dirty="0">
              <a:ln>
                <a:noFill/>
              </a:ln>
              <a:solidFill>
                <a:srgbClr val="5B9BD5">
                  <a:lumMod val="50000"/>
                </a:srgbClr>
              </a:solidFill>
              <a:effectLst/>
              <a:uLnTx/>
              <a:uFillTx/>
              <a:latin typeface="Lato" panose="020F0502020204030203" pitchFamily="34" charset="0"/>
              <a:ea typeface="Lato" panose="020F0502020204030203" pitchFamily="34" charset="0"/>
              <a:cs typeface="Lato" panose="020F050202020403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B9BD5">
                    <a:lumMod val="50000"/>
                  </a:srgbClr>
                </a:solidFill>
                <a:effectLst/>
                <a:uLnTx/>
                <a:uFillTx/>
                <a:latin typeface="Lato" panose="020F0502020204030203" pitchFamily="34" charset="0"/>
                <a:ea typeface="Lato" panose="020F0502020204030203" pitchFamily="34" charset="0"/>
                <a:cs typeface="Lato" panose="020F0502020204030203" pitchFamily="34" charset="0"/>
              </a:rPr>
              <a:t>nuclearnetwork.csis.org</a:t>
            </a:r>
          </a:p>
        </p:txBody>
      </p:sp>
      <p:cxnSp>
        <p:nvCxnSpPr>
          <p:cNvPr id="16" name="Straight Connector 15">
            <a:extLst>
              <a:ext uri="{FF2B5EF4-FFF2-40B4-BE49-F238E27FC236}">
                <a16:creationId xmlns:a16="http://schemas.microsoft.com/office/drawing/2014/main" id="{861D09BE-DE5B-C536-8E8A-F4DE0D59CBAF}"/>
              </a:ext>
            </a:extLst>
          </p:cNvPr>
          <p:cNvCxnSpPr>
            <a:cxnSpLocks/>
          </p:cNvCxnSpPr>
          <p:nvPr/>
        </p:nvCxnSpPr>
        <p:spPr>
          <a:xfrm>
            <a:off x="1952224" y="4082031"/>
            <a:ext cx="8540151" cy="0"/>
          </a:xfrm>
          <a:prstGeom prst="line">
            <a:avLst/>
          </a:prstGeom>
          <a:ln>
            <a:solidFill>
              <a:schemeClr val="accent1">
                <a:lumMod val="50000"/>
              </a:schemeClr>
            </a:solidFill>
          </a:ln>
        </p:spPr>
        <p:style>
          <a:lnRef idx="3">
            <a:schemeClr val="accent1"/>
          </a:lnRef>
          <a:fillRef idx="0">
            <a:schemeClr val="accent1"/>
          </a:fillRef>
          <a:effectRef idx="2">
            <a:schemeClr val="accent1"/>
          </a:effectRef>
          <a:fontRef idx="minor">
            <a:schemeClr val="tx1"/>
          </a:fontRef>
        </p:style>
      </p:cxnSp>
      <p:cxnSp>
        <p:nvCxnSpPr>
          <p:cNvPr id="27" name="Straight Connector 26">
            <a:extLst>
              <a:ext uri="{FF2B5EF4-FFF2-40B4-BE49-F238E27FC236}">
                <a16:creationId xmlns:a16="http://schemas.microsoft.com/office/drawing/2014/main" id="{E42122D7-0661-38F4-856D-54967476EB14}"/>
              </a:ext>
            </a:extLst>
          </p:cNvPr>
          <p:cNvCxnSpPr/>
          <p:nvPr/>
        </p:nvCxnSpPr>
        <p:spPr>
          <a:xfrm>
            <a:off x="1952224" y="4075346"/>
            <a:ext cx="0" cy="1590136"/>
          </a:xfrm>
          <a:prstGeom prst="line">
            <a:avLst/>
          </a:prstGeom>
          <a:ln>
            <a:solidFill>
              <a:schemeClr val="accent1">
                <a:lumMod val="50000"/>
              </a:schemeClr>
            </a:solidFill>
          </a:ln>
        </p:spPr>
        <p:style>
          <a:lnRef idx="3">
            <a:schemeClr val="accent1"/>
          </a:lnRef>
          <a:fillRef idx="0">
            <a:schemeClr val="accent1"/>
          </a:fillRef>
          <a:effectRef idx="2">
            <a:schemeClr val="accent1"/>
          </a:effectRef>
          <a:fontRef idx="minor">
            <a:schemeClr val="tx1"/>
          </a:fontRef>
        </p:style>
      </p:cxnSp>
      <p:cxnSp>
        <p:nvCxnSpPr>
          <p:cNvPr id="29" name="Straight Connector 28">
            <a:extLst>
              <a:ext uri="{FF2B5EF4-FFF2-40B4-BE49-F238E27FC236}">
                <a16:creationId xmlns:a16="http://schemas.microsoft.com/office/drawing/2014/main" id="{F353EE96-62BD-EDCF-A70E-628FC33E51DB}"/>
              </a:ext>
            </a:extLst>
          </p:cNvPr>
          <p:cNvCxnSpPr>
            <a:cxnSpLocks/>
          </p:cNvCxnSpPr>
          <p:nvPr/>
        </p:nvCxnSpPr>
        <p:spPr>
          <a:xfrm>
            <a:off x="10492375" y="4075346"/>
            <a:ext cx="0" cy="1590136"/>
          </a:xfrm>
          <a:prstGeom prst="line">
            <a:avLst/>
          </a:prstGeom>
          <a:ln>
            <a:solidFill>
              <a:schemeClr val="accent1">
                <a:lumMod val="50000"/>
              </a:schemeClr>
            </a:solidFill>
          </a:ln>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38276603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4E4D06E-3839-1FBE-64D5-5E6D9945327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C210FF7-0CB6-82D0-52F6-190275366888}"/>
              </a:ext>
            </a:extLst>
          </p:cNvPr>
          <p:cNvSpPr>
            <a:spLocks noGrp="1"/>
          </p:cNvSpPr>
          <p:nvPr>
            <p:ph type="title"/>
          </p:nvPr>
        </p:nvSpPr>
        <p:spPr>
          <a:xfrm>
            <a:off x="1137036" y="548640"/>
            <a:ext cx="9543405" cy="1188720"/>
          </a:xfrm>
        </p:spPr>
        <p:txBody>
          <a:bodyPr>
            <a:normAutofit/>
          </a:bodyPr>
          <a:lstStyle/>
          <a:p>
            <a:r>
              <a:rPr lang="en-US" b="1" dirty="0">
                <a:latin typeface="SegoeUIVariable"/>
              </a:rPr>
              <a:t>Recommendation at the operational level </a:t>
            </a:r>
          </a:p>
        </p:txBody>
      </p:sp>
      <p:sp>
        <p:nvSpPr>
          <p:cNvPr id="3" name="Content Placeholder 2">
            <a:extLst>
              <a:ext uri="{FF2B5EF4-FFF2-40B4-BE49-F238E27FC236}">
                <a16:creationId xmlns:a16="http://schemas.microsoft.com/office/drawing/2014/main" id="{E038B827-97E5-4706-FF08-462D765FB202}"/>
              </a:ext>
            </a:extLst>
          </p:cNvPr>
          <p:cNvSpPr>
            <a:spLocks noGrp="1"/>
          </p:cNvSpPr>
          <p:nvPr>
            <p:ph idx="1"/>
          </p:nvPr>
        </p:nvSpPr>
        <p:spPr>
          <a:xfrm>
            <a:off x="528358" y="2107223"/>
            <a:ext cx="7009580" cy="4082562"/>
          </a:xfrm>
        </p:spPr>
        <p:txBody>
          <a:bodyPr anchor="ctr">
            <a:normAutofit/>
          </a:bodyPr>
          <a:lstStyle/>
          <a:p>
            <a:r>
              <a:rPr lang="en-US" sz="2400" dirty="0">
                <a:latin typeface="Arial" panose="020B0604020202020204" pitchFamily="34" charset="0"/>
                <a:cs typeface="Arial" panose="020B0604020202020204" pitchFamily="34" charset="0"/>
              </a:rPr>
              <a:t>A nuclear safety and security protection zone as interim measure. </a:t>
            </a:r>
          </a:p>
          <a:p>
            <a:pPr lvl="1">
              <a:buFont typeface="Arial" panose="020B0604020202020204" pitchFamily="34" charset="0"/>
              <a:buChar char="•"/>
            </a:pPr>
            <a:r>
              <a:rPr lang="en-US" sz="2200" dirty="0">
                <a:latin typeface="Arial" panose="020B0604020202020204" pitchFamily="34" charset="0"/>
                <a:cs typeface="Arial" panose="020B0604020202020204" pitchFamily="34" charset="0"/>
              </a:rPr>
              <a:t>no attacks from and to nuclear facilities.</a:t>
            </a:r>
          </a:p>
          <a:p>
            <a:r>
              <a:rPr lang="en-US" sz="2400" dirty="0">
                <a:latin typeface="Arial" panose="020B0604020202020204" pitchFamily="34" charset="0"/>
                <a:cs typeface="Arial" panose="020B0604020202020204" pitchFamily="34" charset="0"/>
              </a:rPr>
              <a:t>Ensuring the physical integrity of facilities. </a:t>
            </a:r>
          </a:p>
          <a:p>
            <a:r>
              <a:rPr lang="en-US" sz="2400" dirty="0">
                <a:latin typeface="Arial" panose="020B0604020202020204" pitchFamily="34" charset="0"/>
                <a:cs typeface="Arial" panose="020B0604020202020204" pitchFamily="34" charset="0"/>
              </a:rPr>
              <a:t>Reinforcing the IAEA’s seven pillars until a political solution is found. </a:t>
            </a:r>
          </a:p>
          <a:p>
            <a:r>
              <a:rPr lang="en-US" sz="2400" dirty="0">
                <a:latin typeface="Arial" panose="020B0604020202020204" pitchFamily="34" charset="0"/>
                <a:cs typeface="Arial" panose="020B0604020202020204" pitchFamily="34" charset="0"/>
              </a:rPr>
              <a:t>The modalities to be negotiated at the IAEA Board of Governors for future emergencies.</a:t>
            </a:r>
          </a:p>
        </p:txBody>
      </p:sp>
      <p:sp>
        <p:nvSpPr>
          <p:cNvPr id="7" name="Footer Placeholder 6">
            <a:extLst>
              <a:ext uri="{FF2B5EF4-FFF2-40B4-BE49-F238E27FC236}">
                <a16:creationId xmlns:a16="http://schemas.microsoft.com/office/drawing/2014/main" id="{6FBCBF80-225A-6CC4-1A30-97B7F500C6EA}"/>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ACD433"/>
                </a:solidFill>
                <a:effectLst/>
                <a:uLnTx/>
                <a:uFillTx/>
                <a:latin typeface="Century Gothic" panose="020B0502020202020204"/>
                <a:ea typeface="+mn-ea"/>
                <a:cs typeface="+mn-cs"/>
              </a:rPr>
              <a:t>Nuclear Security after the Russian Invasion of Ukraine</a:t>
            </a:r>
          </a:p>
        </p:txBody>
      </p:sp>
      <p:sp>
        <p:nvSpPr>
          <p:cNvPr id="9" name="Slide Number Placeholder 8">
            <a:extLst>
              <a:ext uri="{FF2B5EF4-FFF2-40B4-BE49-F238E27FC236}">
                <a16:creationId xmlns:a16="http://schemas.microsoft.com/office/drawing/2014/main" id="{F091331F-5823-470C-A84F-1774D2D72719}"/>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entury Gothic" panose="020B0502020202020204"/>
                <a:ea typeface="+mn-ea"/>
                <a:cs typeface="+mn-cs"/>
              </a:rPr>
              <a:t>11</a:t>
            </a:r>
          </a:p>
        </p:txBody>
      </p:sp>
      <p:pic>
        <p:nvPicPr>
          <p:cNvPr id="2050" name="Picture 2" descr="IAEA Proposal for Ukraine Nuclear Safety Zone Wins Support as Talks Begin  on Its Establishment | IAEA">
            <a:extLst>
              <a:ext uri="{FF2B5EF4-FFF2-40B4-BE49-F238E27FC236}">
                <a16:creationId xmlns:a16="http://schemas.microsoft.com/office/drawing/2014/main" id="{3F2FF3AA-840D-8955-0EF3-6461EB9EEC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1121" y="3120883"/>
            <a:ext cx="4572521" cy="25992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23289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CEFA6-297A-AF75-7744-BCD12A3421BA}"/>
              </a:ext>
            </a:extLst>
          </p:cNvPr>
          <p:cNvSpPr>
            <a:spLocks noGrp="1"/>
          </p:cNvSpPr>
          <p:nvPr>
            <p:ph type="title"/>
          </p:nvPr>
        </p:nvSpPr>
        <p:spPr>
          <a:xfrm>
            <a:off x="1137036" y="548640"/>
            <a:ext cx="9543405" cy="1188720"/>
          </a:xfrm>
        </p:spPr>
        <p:txBody>
          <a:bodyPr>
            <a:normAutofit/>
          </a:bodyPr>
          <a:lstStyle/>
          <a:p>
            <a:r>
              <a:rPr lang="en-US" b="1" dirty="0">
                <a:latin typeface="SegoeUIVariable"/>
              </a:rPr>
              <a:t>Conclusion</a:t>
            </a:r>
          </a:p>
        </p:txBody>
      </p:sp>
      <p:sp>
        <p:nvSpPr>
          <p:cNvPr id="3" name="Content Placeholder 2">
            <a:extLst>
              <a:ext uri="{FF2B5EF4-FFF2-40B4-BE49-F238E27FC236}">
                <a16:creationId xmlns:a16="http://schemas.microsoft.com/office/drawing/2014/main" id="{98C83425-4C08-1405-A14B-D950402E7E37}"/>
              </a:ext>
            </a:extLst>
          </p:cNvPr>
          <p:cNvSpPr>
            <a:spLocks noGrp="1"/>
          </p:cNvSpPr>
          <p:nvPr>
            <p:ph idx="1"/>
          </p:nvPr>
        </p:nvSpPr>
        <p:spPr>
          <a:xfrm>
            <a:off x="528358" y="2079171"/>
            <a:ext cx="9924664" cy="3320031"/>
          </a:xfrm>
        </p:spPr>
        <p:txBody>
          <a:bodyPr anchor="ctr">
            <a:normAutofit/>
          </a:bodyPr>
          <a:lstStyle/>
          <a:p>
            <a:r>
              <a:rPr lang="en-US" sz="2400" dirty="0">
                <a:latin typeface="Arial" panose="020B0604020202020204" pitchFamily="34" charset="0"/>
                <a:cs typeface="Arial" panose="020B0604020202020204" pitchFamily="34" charset="0"/>
              </a:rPr>
              <a:t>Expected expansion of nuclear facilities to new states. </a:t>
            </a:r>
          </a:p>
          <a:p>
            <a:r>
              <a:rPr lang="en-US" sz="2400" dirty="0">
                <a:latin typeface="Arial" panose="020B0604020202020204" pitchFamily="34" charset="0"/>
                <a:cs typeface="Arial" panose="020B0604020202020204" pitchFamily="34" charset="0"/>
              </a:rPr>
              <a:t>Preventing where possible and otherwise managing wartime threats. </a:t>
            </a:r>
          </a:p>
          <a:p>
            <a:r>
              <a:rPr lang="en-US" sz="2400" dirty="0">
                <a:latin typeface="Arial" panose="020B0604020202020204" pitchFamily="34" charset="0"/>
                <a:cs typeface="Arial" panose="020B0604020202020204" pitchFamily="34" charset="0"/>
              </a:rPr>
              <a:t>Lessons learned from Ukraine for similar events in the future.</a:t>
            </a:r>
          </a:p>
          <a:p>
            <a:r>
              <a:rPr lang="en-US" sz="2400" dirty="0">
                <a:latin typeface="Arial" panose="020B0604020202020204" pitchFamily="34" charset="0"/>
                <a:cs typeface="Arial" panose="020B0604020202020204" pitchFamily="34" charset="0"/>
              </a:rPr>
              <a:t>Possible nuclear incidents with radiological consequences. </a:t>
            </a:r>
          </a:p>
          <a:p>
            <a:r>
              <a:rPr lang="en-US" sz="2400" dirty="0">
                <a:latin typeface="Arial" panose="020B0604020202020204" pitchFamily="34" charset="0"/>
                <a:cs typeface="Arial" panose="020B0604020202020204" pitchFamily="34" charset="0"/>
              </a:rPr>
              <a:t>NPPs must be kept safe and secure, including during military conflict. </a:t>
            </a:r>
          </a:p>
        </p:txBody>
      </p:sp>
      <p:sp>
        <p:nvSpPr>
          <p:cNvPr id="7" name="Footer Placeholder 6">
            <a:extLst>
              <a:ext uri="{FF2B5EF4-FFF2-40B4-BE49-F238E27FC236}">
                <a16:creationId xmlns:a16="http://schemas.microsoft.com/office/drawing/2014/main" id="{331B9A3B-2F14-0D83-FA74-9F920EEC7825}"/>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ACD433"/>
                </a:solidFill>
                <a:effectLst/>
                <a:uLnTx/>
                <a:uFillTx/>
                <a:latin typeface="Century Gothic" panose="020B0502020202020204"/>
                <a:ea typeface="+mn-ea"/>
                <a:cs typeface="+mn-cs"/>
              </a:rPr>
              <a:t>Nuclear Security after the Russian Invasion of Ukraine</a:t>
            </a:r>
          </a:p>
        </p:txBody>
      </p:sp>
      <p:sp>
        <p:nvSpPr>
          <p:cNvPr id="9" name="Slide Number Placeholder 8">
            <a:extLst>
              <a:ext uri="{FF2B5EF4-FFF2-40B4-BE49-F238E27FC236}">
                <a16:creationId xmlns:a16="http://schemas.microsoft.com/office/drawing/2014/main" id="{A734E850-29CB-9F02-4624-DA86D200AFDA}"/>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prstClr val="white"/>
                </a:solidFill>
                <a:latin typeface="Century Gothic" panose="020B0502020202020204"/>
              </a:rPr>
              <a:t>12</a:t>
            </a:r>
            <a:endParaRPr kumimoji="0" lang="en-US" sz="2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7884405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8F681987-3C96-E4BA-4A11-6BF78DA91862}"/>
              </a:ext>
            </a:extLst>
          </p:cNvPr>
          <p:cNvSpPr txBox="1">
            <a:spLocks/>
          </p:cNvSpPr>
          <p:nvPr/>
        </p:nvSpPr>
        <p:spPr>
          <a:xfrm>
            <a:off x="838200" y="557188"/>
            <a:ext cx="10515600" cy="113349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kern="1200" cap="all" baseline="0">
                <a:blipFill>
                  <a:blip r:embed="rId3">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5200" b="0" i="0" u="none" strike="noStrike" kern="1200" cap="all" spc="0" normalizeH="0" baseline="0" noProof="0" dirty="0">
                <a:ln>
                  <a:noFill/>
                </a:ln>
                <a:solidFill>
                  <a:prstClr val="black"/>
                </a:solidFill>
                <a:effectLst/>
                <a:uLnTx/>
                <a:uFillTx/>
                <a:latin typeface="Aptos Display" panose="02110004020202020204"/>
                <a:ea typeface="+mj-ea"/>
                <a:cs typeface="+mj-cs"/>
              </a:rPr>
              <a:t>Thank you for your attention!</a:t>
            </a:r>
          </a:p>
        </p:txBody>
      </p:sp>
      <p:graphicFrame>
        <p:nvGraphicFramePr>
          <p:cNvPr id="1030" name="Título 1">
            <a:extLst>
              <a:ext uri="{FF2B5EF4-FFF2-40B4-BE49-F238E27FC236}">
                <a16:creationId xmlns:a16="http://schemas.microsoft.com/office/drawing/2014/main" id="{34D42B5B-4664-562D-4079-336C833939FD}"/>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2" name="Text Placeholder 4">
            <a:extLst>
              <a:ext uri="{FF2B5EF4-FFF2-40B4-BE49-F238E27FC236}">
                <a16:creationId xmlns:a16="http://schemas.microsoft.com/office/drawing/2014/main" id="{6DC9014E-5B9E-3BD0-FE1C-D97B837B833A}"/>
              </a:ext>
            </a:extLst>
          </p:cNvPr>
          <p:cNvSpPr txBox="1">
            <a:spLocks/>
          </p:cNvSpPr>
          <p:nvPr/>
        </p:nvSpPr>
        <p:spPr>
          <a:xfrm>
            <a:off x="9866671" y="7537522"/>
            <a:ext cx="6598573" cy="1360340"/>
          </a:xfrm>
          <a:prstGeom prst="rect">
            <a:avLst/>
          </a:prstGeom>
        </p:spPr>
        <p:txBody>
          <a:bodyPr/>
          <a:lstStyle>
            <a:lvl1pPr marL="0" marR="0" indent="0" algn="ctr" defTabSz="584200" rtl="0" eaLnBrk="1" latinLnBrk="0" hangingPunct="1">
              <a:lnSpc>
                <a:spcPct val="100000"/>
              </a:lnSpc>
              <a:spcBef>
                <a:spcPts val="600"/>
              </a:spcBef>
              <a:spcAft>
                <a:spcPts val="0"/>
              </a:spcAft>
              <a:buClrTx/>
              <a:buSzPct val="75000"/>
              <a:buFontTx/>
              <a:buNone/>
              <a:tabLst/>
              <a:defRPr sz="2400" b="0" i="0" u="none" strike="noStrike" cap="none" spc="300" baseline="0">
                <a:ln>
                  <a:noFill/>
                </a:ln>
                <a:solidFill>
                  <a:schemeClr val="bg1">
                    <a:lumMod val="85000"/>
                  </a:schemeClr>
                </a:solidFill>
                <a:uFillTx/>
                <a:latin typeface="Calibri" panose="020F0502020204030204" pitchFamily="34" charset="0"/>
                <a:ea typeface="+mn-ea"/>
                <a:cs typeface="Calibri" panose="020F0502020204030204" pitchFamily="34" charset="0"/>
                <a:sym typeface="Helvetica Light"/>
              </a:defRPr>
            </a:lvl1pPr>
            <a:lvl2pPr marL="889000" marR="0" indent="-444500" algn="l" defTabSz="584200" rtl="0" eaLnBrk="1" latinLnBrk="0" hangingPunct="1">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2pPr>
            <a:lvl3pPr marL="1333500" marR="0" indent="-444500" algn="l" defTabSz="584200" rtl="0" eaLnBrk="1" latinLnBrk="0" hangingPunct="1">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3pPr>
            <a:lvl4pPr marL="1778000" marR="0" indent="-444500" algn="l" defTabSz="584200" rtl="0" eaLnBrk="1" latinLnBrk="0" hangingPunct="1">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4pPr>
            <a:lvl5pPr marL="2222500" marR="0" indent="-444500" algn="l" defTabSz="584200" rtl="0" eaLnBrk="1" latinLnBrk="0" hangingPunct="1">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5pPr>
            <a:lvl6pPr marL="2667000" marR="0" indent="-444500" algn="l" defTabSz="584200" rtl="0" eaLnBrk="1" latinLnBrk="0" hangingPunct="1">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6pPr>
            <a:lvl7pPr marL="3111500" marR="0" indent="-444500" algn="l" defTabSz="584200" rtl="0" eaLnBrk="1" latinLnBrk="0" hangingPunct="1">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7pPr>
            <a:lvl8pPr marL="3556000" marR="0" indent="-444500" algn="l" defTabSz="584200" rtl="0" eaLnBrk="1" latinLnBrk="0" hangingPunct="1">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8pPr>
            <a:lvl9pPr marL="4000500" marR="0" indent="-444500" algn="l" defTabSz="584200" rtl="0" eaLnBrk="1" latinLnBrk="0" hangingPunct="1">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9pPr>
          </a:lstStyle>
          <a:p>
            <a:pPr marL="0" marR="0" lvl="0" indent="0" algn="ctr" defTabSz="584200" rtl="0" eaLnBrk="1" fontAlgn="auto" latinLnBrk="0" hangingPunct="1">
              <a:lnSpc>
                <a:spcPct val="100000"/>
              </a:lnSpc>
              <a:spcBef>
                <a:spcPts val="600"/>
              </a:spcBef>
              <a:spcAft>
                <a:spcPts val="0"/>
              </a:spcAft>
              <a:buClrTx/>
              <a:buSzPct val="75000"/>
              <a:buFontTx/>
              <a:buNone/>
              <a:tabLst/>
              <a:defRPr/>
            </a:pPr>
            <a:endParaRPr kumimoji="0" lang="en-AT" sz="2400" b="0" i="0" u="none" strike="noStrike" kern="1200" cap="none" spc="300" normalizeH="0" baseline="0" noProof="0" dirty="0">
              <a:ln>
                <a:noFill/>
              </a:ln>
              <a:solidFill>
                <a:prstClr val="white">
                  <a:lumMod val="85000"/>
                </a:prstClr>
              </a:solidFill>
              <a:effectLst/>
              <a:uLnTx/>
              <a:uFillTx/>
              <a:latin typeface="Calibri" panose="020F0502020204030204" pitchFamily="34" charset="0"/>
              <a:ea typeface="+mn-ea"/>
              <a:cs typeface="Calibri" panose="020F0502020204030204" pitchFamily="34" charset="0"/>
              <a:sym typeface="Helvetica Light"/>
            </a:endParaRPr>
          </a:p>
        </p:txBody>
      </p:sp>
      <p:sp>
        <p:nvSpPr>
          <p:cNvPr id="6" name="Footer Placeholder 5">
            <a:extLst>
              <a:ext uri="{FF2B5EF4-FFF2-40B4-BE49-F238E27FC236}">
                <a16:creationId xmlns:a16="http://schemas.microsoft.com/office/drawing/2014/main" id="{693F5B71-528A-2E2A-EE6B-8E9CBD4308F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rPr>
              <a:t>Nuclear Security after the Russian Invasion of Ukraine</a:t>
            </a:r>
          </a:p>
        </p:txBody>
      </p:sp>
    </p:spTree>
    <p:extLst>
      <p:ext uri="{BB962C8B-B14F-4D97-AF65-F5344CB8AC3E}">
        <p14:creationId xmlns:p14="http://schemas.microsoft.com/office/powerpoint/2010/main" val="17239918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2338C8-8F6F-B3AC-F513-C1279BDB1087}"/>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F6C12FBD-502D-ABCD-62D1-E93C470D1A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 y="111968"/>
            <a:ext cx="12191973" cy="874887"/>
          </a:xfrm>
          <a:prstGeom prst="rect">
            <a:avLst/>
          </a:prstGeom>
        </p:spPr>
      </p:pic>
      <p:sp>
        <p:nvSpPr>
          <p:cNvPr id="6" name="TextBox 5">
            <a:extLst>
              <a:ext uri="{FF2B5EF4-FFF2-40B4-BE49-F238E27FC236}">
                <a16:creationId xmlns:a16="http://schemas.microsoft.com/office/drawing/2014/main" id="{BB6F60B9-ACA6-5B0A-E0FB-63625B4950C0}"/>
              </a:ext>
            </a:extLst>
          </p:cNvPr>
          <p:cNvSpPr txBox="1"/>
          <p:nvPr/>
        </p:nvSpPr>
        <p:spPr>
          <a:xfrm>
            <a:off x="1074496" y="871398"/>
            <a:ext cx="10043005" cy="3554819"/>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1" i="0" u="none" strike="noStrike" kern="1200" cap="none" spc="0" normalizeH="0" baseline="0" noProof="0" dirty="0">
              <a:ln>
                <a:noFill/>
              </a:ln>
              <a:solidFill>
                <a:srgbClr val="5B9BD5">
                  <a:lumMod val="50000"/>
                </a:srgbClr>
              </a:solidFill>
              <a:effectLst/>
              <a:uLnTx/>
              <a:uFillTx/>
              <a:latin typeface="Lato" panose="020F0502020204030203" pitchFamily="34" charset="0"/>
              <a:ea typeface="Lato" panose="020F0502020204030203" pitchFamily="34" charset="0"/>
              <a:cs typeface="Lato" panose="020F050202020403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1" i="0" u="none" strike="noStrike" kern="1200" cap="none" spc="0" normalizeH="0" baseline="0" noProof="0" dirty="0">
              <a:ln>
                <a:noFill/>
              </a:ln>
              <a:solidFill>
                <a:srgbClr val="5B9BD5">
                  <a:lumMod val="50000"/>
                </a:srgbClr>
              </a:solidFill>
              <a:effectLst/>
              <a:uLnTx/>
              <a:uFillTx/>
              <a:latin typeface="Lato" panose="020F0502020204030203" pitchFamily="34" charset="0"/>
              <a:ea typeface="Lato" panose="020F0502020204030203" pitchFamily="34" charset="0"/>
              <a:cs typeface="Lato" panose="020F050202020403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5B9BD5">
                    <a:lumMod val="50000"/>
                  </a:srgbClr>
                </a:solidFill>
                <a:effectLst/>
                <a:uLnTx/>
                <a:uFillTx/>
                <a:latin typeface="Lato"/>
                <a:ea typeface="Lato"/>
                <a:cs typeface="Lato"/>
              </a:rPr>
              <a:t>PONI Winter Conference</a:t>
            </a:r>
            <a:endParaRPr kumimoji="0" lang="en-US" sz="3600" b="1" i="0" u="none" strike="noStrike" kern="1200" cap="none" spc="0" normalizeH="0" baseline="0" noProof="0" dirty="0">
              <a:ln>
                <a:noFill/>
              </a:ln>
              <a:solidFill>
                <a:srgbClr val="5B9BD5">
                  <a:lumMod val="50000"/>
                </a:srgbClr>
              </a:solidFill>
              <a:effectLst/>
              <a:uLnTx/>
              <a:uFillTx/>
              <a:latin typeface="Lato" panose="020F0502020204030203" pitchFamily="34" charset="0"/>
              <a:ea typeface="Lato" panose="020F0502020204030203" pitchFamily="34" charset="0"/>
              <a:cs typeface="Lato" panose="020F050202020403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1" u="none" strike="noStrike" kern="1200" cap="none" spc="0" normalizeH="0" baseline="0" noProof="0" dirty="0">
              <a:ln>
                <a:noFill/>
              </a:ln>
              <a:solidFill>
                <a:srgbClr val="5B9BD5">
                  <a:lumMod val="50000"/>
                </a:srgbClr>
              </a:solidFill>
              <a:effectLst/>
              <a:uLnTx/>
              <a:uFillTx/>
              <a:latin typeface="Lato"/>
              <a:ea typeface="Lato"/>
              <a:cs typeface="Lato"/>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5B9BD5">
                    <a:lumMod val="50000"/>
                  </a:srgbClr>
                </a:solidFill>
                <a:effectLst/>
                <a:uLnTx/>
                <a:uFillTx/>
                <a:latin typeface="Lato"/>
                <a:ea typeface="Lato"/>
                <a:cs typeface="Lato"/>
              </a:rPr>
              <a:t>Nuclear Lessons Learned From the Ukraine Conflict</a:t>
            </a:r>
            <a:endParaRPr kumimoji="0" lang="en-US" sz="1400" b="0" i="1" u="none" strike="noStrike" kern="1200" cap="none" spc="0" normalizeH="0" baseline="0" noProof="0" dirty="0">
              <a:ln>
                <a:noFill/>
              </a:ln>
              <a:solidFill>
                <a:srgbClr val="5B9BD5">
                  <a:lumMod val="50000"/>
                </a:srgbClr>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B9BD5">
                    <a:lumMod val="50000"/>
                  </a:srgbClr>
                </a:solidFill>
                <a:effectLst/>
                <a:uLnTx/>
                <a:uFillTx/>
                <a:latin typeface="Lato"/>
                <a:ea typeface="Lato"/>
                <a:cs typeface="Lato"/>
              </a:rPr>
              <a:t>February 26, 2024</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5B9BD5">
                  <a:lumMod val="50000"/>
                </a:srgbClr>
              </a:solidFill>
              <a:effectLst/>
              <a:uLnTx/>
              <a:uFillTx/>
              <a:latin typeface="Lato"/>
              <a:ea typeface="Lato"/>
              <a:cs typeface="Lato"/>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900" b="0" i="0" u="none" strike="noStrike" kern="1200" cap="none" spc="0" normalizeH="0" baseline="0" noProof="0" dirty="0">
              <a:ln>
                <a:noFill/>
              </a:ln>
              <a:solidFill>
                <a:srgbClr val="5B9BD5">
                  <a:lumMod val="50000"/>
                </a:srgbClr>
              </a:solidFill>
              <a:effectLst/>
              <a:uLnTx/>
              <a:uFillTx/>
              <a:latin typeface="Lato" panose="020F0502020204030203" pitchFamily="34" charset="0"/>
              <a:ea typeface="Lato" panose="020F0502020204030203" pitchFamily="34" charset="0"/>
              <a:cs typeface="Lato" panose="020F0502020204030203" pitchFamily="34" charset="0"/>
            </a:endParaRPr>
          </a:p>
        </p:txBody>
      </p:sp>
      <p:pic>
        <p:nvPicPr>
          <p:cNvPr id="8" name="Picture 7">
            <a:extLst>
              <a:ext uri="{FF2B5EF4-FFF2-40B4-BE49-F238E27FC236}">
                <a16:creationId xmlns:a16="http://schemas.microsoft.com/office/drawing/2014/main" id="{35AFBF3D-92C0-C5F6-19EC-5A175C27DB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0079" y="6229976"/>
            <a:ext cx="2290028" cy="328662"/>
          </a:xfrm>
          <a:prstGeom prst="rect">
            <a:avLst/>
          </a:prstGeom>
        </p:spPr>
      </p:pic>
      <p:cxnSp>
        <p:nvCxnSpPr>
          <p:cNvPr id="12" name="Straight Connector 11">
            <a:extLst>
              <a:ext uri="{FF2B5EF4-FFF2-40B4-BE49-F238E27FC236}">
                <a16:creationId xmlns:a16="http://schemas.microsoft.com/office/drawing/2014/main" id="{932636BA-71CA-9F3C-DAF8-E9E04B29D7E1}"/>
              </a:ext>
            </a:extLst>
          </p:cNvPr>
          <p:cNvCxnSpPr>
            <a:cxnSpLocks/>
          </p:cNvCxnSpPr>
          <p:nvPr/>
        </p:nvCxnSpPr>
        <p:spPr>
          <a:xfrm>
            <a:off x="1952224" y="5665482"/>
            <a:ext cx="8540151" cy="0"/>
          </a:xfrm>
          <a:prstGeom prst="line">
            <a:avLst/>
          </a:prstGeom>
          <a:ln>
            <a:solidFill>
              <a:schemeClr val="accent1">
                <a:lumMod val="50000"/>
              </a:schemeClr>
            </a:solidFill>
          </a:ln>
        </p:spPr>
        <p:style>
          <a:lnRef idx="3">
            <a:schemeClr val="accent1"/>
          </a:lnRef>
          <a:fillRef idx="0">
            <a:schemeClr val="accent1"/>
          </a:fillRef>
          <a:effectRef idx="2">
            <a:schemeClr val="accent1"/>
          </a:effectRef>
          <a:fontRef idx="minor">
            <a:schemeClr val="tx1"/>
          </a:fontRef>
        </p:style>
      </p:cxnSp>
      <p:sp>
        <p:nvSpPr>
          <p:cNvPr id="14" name="TextBox 13">
            <a:extLst>
              <a:ext uri="{FF2B5EF4-FFF2-40B4-BE49-F238E27FC236}">
                <a16:creationId xmlns:a16="http://schemas.microsoft.com/office/drawing/2014/main" id="{131639C3-49D9-73A7-45B2-1CA569F68AFA}"/>
              </a:ext>
            </a:extLst>
          </p:cNvPr>
          <p:cNvSpPr txBox="1"/>
          <p:nvPr/>
        </p:nvSpPr>
        <p:spPr>
          <a:xfrm>
            <a:off x="1012538" y="4321603"/>
            <a:ext cx="10043005"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5B9BD5">
                    <a:lumMod val="50000"/>
                  </a:srgbClr>
                </a:solidFill>
                <a:effectLst/>
                <a:uLnTx/>
                <a:uFillTx/>
                <a:latin typeface="Lato" panose="020F0502020204030203" pitchFamily="34" charset="0"/>
                <a:ea typeface="Lato" panose="020F0502020204030203" pitchFamily="34" charset="0"/>
                <a:cs typeface="Lato" panose="020F0502020204030203" pitchFamily="34" charset="0"/>
              </a:rPr>
              <a:t>Learn more about the </a:t>
            </a:r>
            <a:r>
              <a:rPr kumimoji="0" lang="en-US" sz="2000" b="1" i="1" u="none" strike="noStrike" kern="1200" cap="none" spc="0" normalizeH="0" baseline="0" noProof="0" dirty="0">
                <a:ln>
                  <a:noFill/>
                </a:ln>
                <a:solidFill>
                  <a:srgbClr val="5B9BD5">
                    <a:lumMod val="50000"/>
                  </a:srgbClr>
                </a:solidFill>
                <a:effectLst/>
                <a:uLnTx/>
                <a:uFillTx/>
                <a:latin typeface="Lato" panose="020F0502020204030203" pitchFamily="34" charset="0"/>
                <a:ea typeface="Lato" panose="020F0502020204030203" pitchFamily="34" charset="0"/>
                <a:cs typeface="Lato" panose="020F0502020204030203" pitchFamily="34" charset="0"/>
              </a:rPr>
              <a:t>Project on Nuclear Issues </a:t>
            </a:r>
            <a:r>
              <a:rPr kumimoji="0" lang="en-US" sz="2000" b="1" i="0" u="none" strike="noStrike" kern="1200" cap="none" spc="0" normalizeH="0" baseline="0" noProof="0" dirty="0">
                <a:ln>
                  <a:noFill/>
                </a:ln>
                <a:solidFill>
                  <a:srgbClr val="5B9BD5">
                    <a:lumMod val="50000"/>
                  </a:srgbClr>
                </a:solidFill>
                <a:effectLst/>
                <a:uLnTx/>
                <a:uFillTx/>
                <a:latin typeface="Lato" panose="020F0502020204030203" pitchFamily="34" charset="0"/>
                <a:ea typeface="Lato" panose="020F0502020204030203" pitchFamily="34" charset="0"/>
                <a:cs typeface="Lato" panose="020F0502020204030203" pitchFamily="34" charset="0"/>
              </a:rPr>
              <a:t>at the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5B9BD5">
                    <a:lumMod val="50000"/>
                  </a:srgbClr>
                </a:solidFill>
                <a:effectLst/>
                <a:uLnTx/>
                <a:uFillTx/>
                <a:latin typeface="Lato" panose="020F0502020204030203" pitchFamily="34" charset="0"/>
                <a:ea typeface="Lato" panose="020F0502020204030203" pitchFamily="34" charset="0"/>
                <a:cs typeface="Lato" panose="020F0502020204030203" pitchFamily="34" charset="0"/>
              </a:rPr>
              <a:t>Next Generation Nuclear Network</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dirty="0">
              <a:ln>
                <a:noFill/>
              </a:ln>
              <a:solidFill>
                <a:srgbClr val="5B9BD5">
                  <a:lumMod val="50000"/>
                </a:srgbClr>
              </a:solidFill>
              <a:effectLst/>
              <a:uLnTx/>
              <a:uFillTx/>
              <a:latin typeface="Lato" panose="020F0502020204030203" pitchFamily="34" charset="0"/>
              <a:ea typeface="Lato" panose="020F0502020204030203" pitchFamily="34" charset="0"/>
              <a:cs typeface="Lato" panose="020F050202020403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B9BD5">
                    <a:lumMod val="50000"/>
                  </a:srgbClr>
                </a:solidFill>
                <a:effectLst/>
                <a:uLnTx/>
                <a:uFillTx/>
                <a:latin typeface="Lato" panose="020F0502020204030203" pitchFamily="34" charset="0"/>
                <a:ea typeface="Lato" panose="020F0502020204030203" pitchFamily="34" charset="0"/>
                <a:cs typeface="Lato" panose="020F0502020204030203" pitchFamily="34" charset="0"/>
              </a:rPr>
              <a:t>nuclearnetwork.csis.org</a:t>
            </a:r>
          </a:p>
        </p:txBody>
      </p:sp>
      <p:cxnSp>
        <p:nvCxnSpPr>
          <p:cNvPr id="16" name="Straight Connector 15">
            <a:extLst>
              <a:ext uri="{FF2B5EF4-FFF2-40B4-BE49-F238E27FC236}">
                <a16:creationId xmlns:a16="http://schemas.microsoft.com/office/drawing/2014/main" id="{F5B435BE-FB45-0597-50E5-C6AAA34DFC71}"/>
              </a:ext>
            </a:extLst>
          </p:cNvPr>
          <p:cNvCxnSpPr>
            <a:cxnSpLocks/>
          </p:cNvCxnSpPr>
          <p:nvPr/>
        </p:nvCxnSpPr>
        <p:spPr>
          <a:xfrm>
            <a:off x="1952224" y="4082031"/>
            <a:ext cx="8540151" cy="0"/>
          </a:xfrm>
          <a:prstGeom prst="line">
            <a:avLst/>
          </a:prstGeom>
          <a:ln>
            <a:solidFill>
              <a:schemeClr val="accent1">
                <a:lumMod val="50000"/>
              </a:schemeClr>
            </a:solidFill>
          </a:ln>
        </p:spPr>
        <p:style>
          <a:lnRef idx="3">
            <a:schemeClr val="accent1"/>
          </a:lnRef>
          <a:fillRef idx="0">
            <a:schemeClr val="accent1"/>
          </a:fillRef>
          <a:effectRef idx="2">
            <a:schemeClr val="accent1"/>
          </a:effectRef>
          <a:fontRef idx="minor">
            <a:schemeClr val="tx1"/>
          </a:fontRef>
        </p:style>
      </p:cxnSp>
      <p:cxnSp>
        <p:nvCxnSpPr>
          <p:cNvPr id="27" name="Straight Connector 26">
            <a:extLst>
              <a:ext uri="{FF2B5EF4-FFF2-40B4-BE49-F238E27FC236}">
                <a16:creationId xmlns:a16="http://schemas.microsoft.com/office/drawing/2014/main" id="{2F316676-FB90-329D-6596-3BD9D228AC7B}"/>
              </a:ext>
            </a:extLst>
          </p:cNvPr>
          <p:cNvCxnSpPr/>
          <p:nvPr/>
        </p:nvCxnSpPr>
        <p:spPr>
          <a:xfrm>
            <a:off x="1952224" y="4075346"/>
            <a:ext cx="0" cy="1590136"/>
          </a:xfrm>
          <a:prstGeom prst="line">
            <a:avLst/>
          </a:prstGeom>
          <a:ln>
            <a:solidFill>
              <a:schemeClr val="accent1">
                <a:lumMod val="50000"/>
              </a:schemeClr>
            </a:solidFill>
          </a:ln>
        </p:spPr>
        <p:style>
          <a:lnRef idx="3">
            <a:schemeClr val="accent1"/>
          </a:lnRef>
          <a:fillRef idx="0">
            <a:schemeClr val="accent1"/>
          </a:fillRef>
          <a:effectRef idx="2">
            <a:schemeClr val="accent1"/>
          </a:effectRef>
          <a:fontRef idx="minor">
            <a:schemeClr val="tx1"/>
          </a:fontRef>
        </p:style>
      </p:cxnSp>
      <p:cxnSp>
        <p:nvCxnSpPr>
          <p:cNvPr id="29" name="Straight Connector 28">
            <a:extLst>
              <a:ext uri="{FF2B5EF4-FFF2-40B4-BE49-F238E27FC236}">
                <a16:creationId xmlns:a16="http://schemas.microsoft.com/office/drawing/2014/main" id="{C97A169A-E89B-4FC2-88BD-1E52AB6B2A80}"/>
              </a:ext>
            </a:extLst>
          </p:cNvPr>
          <p:cNvCxnSpPr>
            <a:cxnSpLocks/>
          </p:cNvCxnSpPr>
          <p:nvPr/>
        </p:nvCxnSpPr>
        <p:spPr>
          <a:xfrm>
            <a:off x="10492375" y="4075346"/>
            <a:ext cx="0" cy="1590136"/>
          </a:xfrm>
          <a:prstGeom prst="line">
            <a:avLst/>
          </a:prstGeom>
          <a:ln>
            <a:solidFill>
              <a:schemeClr val="accent1">
                <a:lumMod val="50000"/>
              </a:schemeClr>
            </a:solidFill>
          </a:ln>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31861752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64" name="Rectangle 1063">
            <a:extLst>
              <a:ext uri="{FF2B5EF4-FFF2-40B4-BE49-F238E27FC236}">
                <a16:creationId xmlns:a16="http://schemas.microsoft.com/office/drawing/2014/main" id="{EB9B5A19-3592-48E2-BC31-90E092BD6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grpSp>
        <p:nvGrpSpPr>
          <p:cNvPr id="1066" name="Group 1065">
            <a:extLst>
              <a:ext uri="{FF2B5EF4-FFF2-40B4-BE49-F238E27FC236}">
                <a16:creationId xmlns:a16="http://schemas.microsoft.com/office/drawing/2014/main" id="{E2548C40-4C00-4E91-BFA6-84B4D66225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1999" cy="6861600"/>
            <a:chOff x="1" y="0"/>
            <a:chExt cx="12191999" cy="6861600"/>
          </a:xfrm>
        </p:grpSpPr>
        <p:sp>
          <p:nvSpPr>
            <p:cNvPr id="1054" name="Rectangle 1053">
              <a:extLst>
                <a:ext uri="{FF2B5EF4-FFF2-40B4-BE49-F238E27FC236}">
                  <a16:creationId xmlns:a16="http://schemas.microsoft.com/office/drawing/2014/main" id="{B6EE6BCA-C84E-4BED-B084-F599F7EE689E}"/>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6200000">
              <a:off x="1" y="1640114"/>
              <a:ext cx="5217886" cy="5217886"/>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1067" name="Oval 1066">
              <a:extLst>
                <a:ext uri="{FF2B5EF4-FFF2-40B4-BE49-F238E27FC236}">
                  <a16:creationId xmlns:a16="http://schemas.microsoft.com/office/drawing/2014/main" id="{24695526-4BAA-4EFE-91C1-1E446117C0C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384514" y="0"/>
              <a:ext cx="4320000" cy="4320000"/>
            </a:xfrm>
            <a:prstGeom prst="ellipse">
              <a:avLst/>
            </a:prstGeom>
            <a:solidFill>
              <a:schemeClr val="accent3">
                <a:alpha val="96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1056" name="Oval 1055">
              <a:extLst>
                <a:ext uri="{FF2B5EF4-FFF2-40B4-BE49-F238E27FC236}">
                  <a16:creationId xmlns:a16="http://schemas.microsoft.com/office/drawing/2014/main" id="{00DF9B86-7987-40DC-85D6-479F5A2E87C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119057" y="1230054"/>
              <a:ext cx="5506886" cy="5506886"/>
            </a:xfrm>
            <a:prstGeom prst="ellipse">
              <a:avLst/>
            </a:prstGeom>
            <a:solidFill>
              <a:schemeClr val="accent2">
                <a:alpha val="6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grpSp>
          <p:nvGrpSpPr>
            <p:cNvPr id="1068" name="Group 1067">
              <a:extLst>
                <a:ext uri="{FF2B5EF4-FFF2-40B4-BE49-F238E27FC236}">
                  <a16:creationId xmlns:a16="http://schemas.microsoft.com/office/drawing/2014/main" id="{A5465368-1AF5-43D6-BAD2-6BE8B04D94C7}"/>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690092" y="0"/>
              <a:ext cx="10800000" cy="6858000"/>
              <a:chOff x="2328000" y="0"/>
              <a:chExt cx="2880000" cy="1440000"/>
            </a:xfrm>
          </p:grpSpPr>
          <p:sp>
            <p:nvSpPr>
              <p:cNvPr id="1062" name="Rectangle 1061">
                <a:extLst>
                  <a:ext uri="{FF2B5EF4-FFF2-40B4-BE49-F238E27FC236}">
                    <a16:creationId xmlns:a16="http://schemas.microsoft.com/office/drawing/2014/main" id="{CEB28D27-BDED-4D8C-94FC-58E9323571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6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1063" name="Rectangle 1062">
                <a:extLst>
                  <a:ext uri="{FF2B5EF4-FFF2-40B4-BE49-F238E27FC236}">
                    <a16:creationId xmlns:a16="http://schemas.microsoft.com/office/drawing/2014/main" id="{77AC833D-449C-45F4-9851-216F3681F2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232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grpSp>
        <p:grpSp>
          <p:nvGrpSpPr>
            <p:cNvPr id="1058" name="Group 1057">
              <a:extLst>
                <a:ext uri="{FF2B5EF4-FFF2-40B4-BE49-F238E27FC236}">
                  <a16:creationId xmlns:a16="http://schemas.microsoft.com/office/drawing/2014/main" id="{09528AAE-A1EB-446C-81BE-BA5E4490E4E5}"/>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5400000">
              <a:off x="7048499" y="1714500"/>
              <a:ext cx="6858000" cy="3429000"/>
              <a:chOff x="0" y="0"/>
              <a:chExt cx="2880000" cy="1440000"/>
            </a:xfrm>
          </p:grpSpPr>
          <p:sp>
            <p:nvSpPr>
              <p:cNvPr id="1060" name="Rectangle 1059">
                <a:extLst>
                  <a:ext uri="{FF2B5EF4-FFF2-40B4-BE49-F238E27FC236}">
                    <a16:creationId xmlns:a16="http://schemas.microsoft.com/office/drawing/2014/main" id="{9F7C0F2C-B581-402B-B4C4-6DFB713149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1061" name="Rectangle 1060">
                <a:extLst>
                  <a:ext uri="{FF2B5EF4-FFF2-40B4-BE49-F238E27FC236}">
                    <a16:creationId xmlns:a16="http://schemas.microsoft.com/office/drawing/2014/main" id="{356A6B0D-707F-420B-BF4D-2CB60CCCA0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grpSp>
        <p:sp>
          <p:nvSpPr>
            <p:cNvPr id="1069" name="Rectangle 1068">
              <a:extLst>
                <a:ext uri="{FF2B5EF4-FFF2-40B4-BE49-F238E27FC236}">
                  <a16:creationId xmlns:a16="http://schemas.microsoft.com/office/drawing/2014/main" id="{F8B7A59E-D61A-4BEB-A38A-1E8E5EBB8371}"/>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0800000">
              <a:off x="5602287" y="271887"/>
              <a:ext cx="6589713" cy="6589713"/>
            </a:xfrm>
            <a:prstGeom prst="rect">
              <a:avLst/>
            </a:prstGeom>
            <a:gradFill flip="none" rotWithShape="1">
              <a:gsLst>
                <a:gs pos="0">
                  <a:schemeClr val="accent3"/>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grpSp>
      <p:sp>
        <p:nvSpPr>
          <p:cNvPr id="1065" name="Rectangle 1064">
            <a:extLst>
              <a:ext uri="{FF2B5EF4-FFF2-40B4-BE49-F238E27FC236}">
                <a16:creationId xmlns:a16="http://schemas.microsoft.com/office/drawing/2014/main" id="{DD99E1B6-CBC4-4306-9DFC-847D6D1352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bg2">
                  <a:alpha val="40000"/>
                </a:schemeClr>
              </a:gs>
              <a:gs pos="37000">
                <a:schemeClr val="bg2">
                  <a:alpha val="40000"/>
                </a:schemeClr>
              </a:gs>
              <a:gs pos="79000">
                <a:schemeClr val="bg2">
                  <a:alpha val="0"/>
                </a:schemeClr>
              </a:gs>
            </a:gsLst>
            <a:lin ang="0" scaled="1"/>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2" name="Title 1">
            <a:extLst>
              <a:ext uri="{FF2B5EF4-FFF2-40B4-BE49-F238E27FC236}">
                <a16:creationId xmlns:a16="http://schemas.microsoft.com/office/drawing/2014/main" id="{20B91DF5-482D-F48D-035D-C0DF64168105}"/>
              </a:ext>
            </a:extLst>
          </p:cNvPr>
          <p:cNvSpPr>
            <a:spLocks noGrp="1"/>
          </p:cNvSpPr>
          <p:nvPr>
            <p:ph type="ctrTitle"/>
          </p:nvPr>
        </p:nvSpPr>
        <p:spPr>
          <a:xfrm>
            <a:off x="540000" y="540000"/>
            <a:ext cx="4500561" cy="2889000"/>
          </a:xfrm>
        </p:spPr>
        <p:txBody>
          <a:bodyPr>
            <a:normAutofit fontScale="90000"/>
          </a:bodyPr>
          <a:lstStyle/>
          <a:p>
            <a:r>
              <a:rPr lang="en-US" sz="3200" b="1" dirty="0">
                <a:effectLst/>
                <a:latin typeface="Sitka Text" pitchFamily="2" charset="0"/>
                <a:ea typeface="DengXian" panose="02010600030101010101" pitchFamily="2" charset="-122"/>
                <a:cs typeface="Times New Roman" panose="02020603050405020304" pitchFamily="18" charset="0"/>
              </a:rPr>
              <a:t>(New) Materials of Deterrence?</a:t>
            </a:r>
            <a:br>
              <a:rPr lang="en-US" sz="3200" b="1" dirty="0">
                <a:effectLst/>
                <a:latin typeface="Sitka Text" pitchFamily="2" charset="0"/>
                <a:ea typeface="DengXian" panose="02010600030101010101" pitchFamily="2" charset="-122"/>
                <a:cs typeface="Times New Roman" panose="02020603050405020304" pitchFamily="18" charset="0"/>
              </a:rPr>
            </a:br>
            <a:r>
              <a:rPr lang="en-US" sz="3200" b="1" dirty="0">
                <a:effectLst/>
                <a:latin typeface="Sitka Text" pitchFamily="2" charset="0"/>
                <a:ea typeface="DengXian" panose="02010600030101010101" pitchFamily="2" charset="-122"/>
                <a:cs typeface="Times New Roman" panose="02020603050405020304" pitchFamily="18" charset="0"/>
              </a:rPr>
              <a:t>Thinking NATO Nuclear Deterrence through the new B61-12</a:t>
            </a:r>
            <a:br>
              <a:rPr lang="it-IT" sz="3500" dirty="0">
                <a:effectLst/>
                <a:latin typeface="Sitka Text" pitchFamily="2" charset="0"/>
                <a:ea typeface="DengXian" panose="02010600030101010101" pitchFamily="2" charset="-122"/>
                <a:cs typeface="Times New Roman" panose="02020603050405020304" pitchFamily="18" charset="0"/>
              </a:rPr>
            </a:br>
            <a:endParaRPr lang="it-IT" sz="3500" dirty="0">
              <a:latin typeface="Sitka Text" pitchFamily="2" charset="0"/>
            </a:endParaRPr>
          </a:p>
        </p:txBody>
      </p:sp>
      <p:sp>
        <p:nvSpPr>
          <p:cNvPr id="3" name="Subtitle 2">
            <a:extLst>
              <a:ext uri="{FF2B5EF4-FFF2-40B4-BE49-F238E27FC236}">
                <a16:creationId xmlns:a16="http://schemas.microsoft.com/office/drawing/2014/main" id="{60F52BF5-78DE-81C9-9130-D888AB8374F3}"/>
              </a:ext>
            </a:extLst>
          </p:cNvPr>
          <p:cNvSpPr>
            <a:spLocks noGrp="1"/>
          </p:cNvSpPr>
          <p:nvPr>
            <p:ph type="subTitle" idx="1"/>
          </p:nvPr>
        </p:nvSpPr>
        <p:spPr>
          <a:xfrm>
            <a:off x="540000" y="3529781"/>
            <a:ext cx="4500561" cy="3441289"/>
          </a:xfrm>
        </p:spPr>
        <p:txBody>
          <a:bodyPr>
            <a:normAutofit/>
          </a:bodyPr>
          <a:lstStyle/>
          <a:p>
            <a:r>
              <a:rPr lang="it-IT" b="1" dirty="0">
                <a:latin typeface="Sitka Text" pitchFamily="2" charset="0"/>
              </a:rPr>
              <a:t>Vincenzo Poti</a:t>
            </a:r>
          </a:p>
          <a:p>
            <a:r>
              <a:rPr lang="it-IT" sz="1100" cap="none" dirty="0">
                <a:latin typeface="Sitka Text" pitchFamily="2" charset="0"/>
              </a:rPr>
              <a:t>MISS, University Of Trento – Sant’Anna School of Advanced Studies</a:t>
            </a:r>
          </a:p>
          <a:p>
            <a:r>
              <a:rPr lang="it-IT" sz="1100" cap="none" dirty="0">
                <a:latin typeface="Sitka Text" pitchFamily="2" charset="0"/>
                <a:hlinkClick r:id="rId2"/>
              </a:rPr>
              <a:t>potiv@outlook.</a:t>
            </a:r>
            <a:r>
              <a:rPr lang="it-IT" sz="1100" cap="none">
                <a:latin typeface="Sitka Text" pitchFamily="2" charset="0"/>
                <a:hlinkClick r:id="rId2"/>
              </a:rPr>
              <a:t>it</a:t>
            </a:r>
            <a:r>
              <a:rPr lang="it-IT" sz="1100" cap="none">
                <a:latin typeface="Sitka Text" pitchFamily="2" charset="0"/>
              </a:rPr>
              <a:t> – X: @PotiVincenzo</a:t>
            </a:r>
            <a:r>
              <a:rPr lang="it-IT" sz="1100" cap="none" dirty="0">
                <a:latin typeface="Sitka Text" pitchFamily="2" charset="0"/>
              </a:rPr>
              <a:t> </a:t>
            </a:r>
          </a:p>
          <a:p>
            <a:endParaRPr lang="it-IT" dirty="0">
              <a:latin typeface="Sitka Text" pitchFamily="2" charset="0"/>
            </a:endParaRPr>
          </a:p>
          <a:p>
            <a:endParaRPr lang="it-IT" dirty="0">
              <a:latin typeface="Sitka Text" pitchFamily="2" charset="0"/>
            </a:endParaRPr>
          </a:p>
          <a:p>
            <a:endParaRPr lang="it-IT" dirty="0">
              <a:latin typeface="Sitka Text" pitchFamily="2" charset="0"/>
            </a:endParaRPr>
          </a:p>
          <a:p>
            <a:r>
              <a:rPr lang="it-IT" sz="1100" dirty="0">
                <a:latin typeface="Sitka Text" pitchFamily="2" charset="0"/>
              </a:rPr>
              <a:t>PONI 2024 VIRTUAL WINTER CONFERENCE</a:t>
            </a:r>
          </a:p>
          <a:p>
            <a:endParaRPr lang="it-IT" dirty="0">
              <a:latin typeface="Sitka Text" pitchFamily="2" charset="0"/>
            </a:endParaRPr>
          </a:p>
        </p:txBody>
      </p:sp>
      <p:pic>
        <p:nvPicPr>
          <p:cNvPr id="1026" name="Picture 2">
            <a:extLst>
              <a:ext uri="{FF2B5EF4-FFF2-40B4-BE49-F238E27FC236}">
                <a16:creationId xmlns:a16="http://schemas.microsoft.com/office/drawing/2014/main" id="{1AAD5A4F-F87A-776C-ADE5-A67CCBF010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2127" r="22127"/>
          <a:stretch/>
        </p:blipFill>
        <p:spPr bwMode="auto">
          <a:xfrm>
            <a:off x="5799672" y="10"/>
            <a:ext cx="6444576"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3836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7D2FD795-8DF5-44F0-8664-4D8F626DD8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grpSp>
        <p:nvGrpSpPr>
          <p:cNvPr id="1033" name="Group 1032">
            <a:extLst>
              <a:ext uri="{FF2B5EF4-FFF2-40B4-BE49-F238E27FC236}">
                <a16:creationId xmlns:a16="http://schemas.microsoft.com/office/drawing/2014/main" id="{7C6B683D-13FA-4605-8648-01FC9C82FEC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0"/>
            <a:ext cx="12191999" cy="6861600"/>
            <a:chOff x="1" y="0"/>
            <a:chExt cx="12191999" cy="6861600"/>
          </a:xfrm>
        </p:grpSpPr>
        <p:sp>
          <p:nvSpPr>
            <p:cNvPr id="1034" name="Rectangle 1033">
              <a:extLst>
                <a:ext uri="{FF2B5EF4-FFF2-40B4-BE49-F238E27FC236}">
                  <a16:creationId xmlns:a16="http://schemas.microsoft.com/office/drawing/2014/main" id="{9852A959-AA36-4E4C-940B-F33A7BE0ABC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6200000">
              <a:off x="1" y="1640114"/>
              <a:ext cx="5217886" cy="5217886"/>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1035" name="Oval 1034">
              <a:extLst>
                <a:ext uri="{FF2B5EF4-FFF2-40B4-BE49-F238E27FC236}">
                  <a16:creationId xmlns:a16="http://schemas.microsoft.com/office/drawing/2014/main" id="{FFFC38A9-EA65-4BD6-A6E1-CAD07CCB810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384514" y="0"/>
              <a:ext cx="4320000" cy="4320000"/>
            </a:xfrm>
            <a:prstGeom prst="ellipse">
              <a:avLst/>
            </a:prstGeom>
            <a:solidFill>
              <a:schemeClr val="accent3">
                <a:alpha val="96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1036" name="Oval 1035">
              <a:extLst>
                <a:ext uri="{FF2B5EF4-FFF2-40B4-BE49-F238E27FC236}">
                  <a16:creationId xmlns:a16="http://schemas.microsoft.com/office/drawing/2014/main" id="{F9E36CA9-9013-4306-B36F-2E349B6FEDB6}"/>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119057" y="1230054"/>
              <a:ext cx="5506886" cy="5506886"/>
            </a:xfrm>
            <a:prstGeom prst="ellipse">
              <a:avLst/>
            </a:prstGeom>
            <a:solidFill>
              <a:schemeClr val="accent2">
                <a:alpha val="6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grpSp>
          <p:nvGrpSpPr>
            <p:cNvPr id="1037" name="Group 1036">
              <a:extLst>
                <a:ext uri="{FF2B5EF4-FFF2-40B4-BE49-F238E27FC236}">
                  <a16:creationId xmlns:a16="http://schemas.microsoft.com/office/drawing/2014/main" id="{CE8D3FFE-4362-43F6-99D3-1B83F7AD5946}"/>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690092" y="0"/>
              <a:ext cx="10800000" cy="6858000"/>
              <a:chOff x="2328000" y="0"/>
              <a:chExt cx="2880000" cy="1440000"/>
            </a:xfrm>
          </p:grpSpPr>
          <p:sp>
            <p:nvSpPr>
              <p:cNvPr id="1042" name="Rectangle 1041">
                <a:extLst>
                  <a:ext uri="{FF2B5EF4-FFF2-40B4-BE49-F238E27FC236}">
                    <a16:creationId xmlns:a16="http://schemas.microsoft.com/office/drawing/2014/main" id="{F7AA39D6-8796-468A-8C18-D17C0BBF21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6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1043" name="Rectangle 1042">
                <a:extLst>
                  <a:ext uri="{FF2B5EF4-FFF2-40B4-BE49-F238E27FC236}">
                    <a16:creationId xmlns:a16="http://schemas.microsoft.com/office/drawing/2014/main" id="{75967788-298A-4B75-B02F-0625E5F848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232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grpSp>
        <p:grpSp>
          <p:nvGrpSpPr>
            <p:cNvPr id="1038" name="Group 1037">
              <a:extLst>
                <a:ext uri="{FF2B5EF4-FFF2-40B4-BE49-F238E27FC236}">
                  <a16:creationId xmlns:a16="http://schemas.microsoft.com/office/drawing/2014/main" id="{8D0FB4E1-29BE-427B-9999-B25351A07CB1}"/>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5400000">
              <a:off x="7048499" y="1714500"/>
              <a:ext cx="6858000" cy="3429000"/>
              <a:chOff x="0" y="0"/>
              <a:chExt cx="2880000" cy="1440000"/>
            </a:xfrm>
          </p:grpSpPr>
          <p:sp>
            <p:nvSpPr>
              <p:cNvPr id="1040" name="Rectangle 1039">
                <a:extLst>
                  <a:ext uri="{FF2B5EF4-FFF2-40B4-BE49-F238E27FC236}">
                    <a16:creationId xmlns:a16="http://schemas.microsoft.com/office/drawing/2014/main" id="{39914662-C165-4AD1-89C0-F6C47C109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1041" name="Rectangle 1040">
                <a:extLst>
                  <a:ext uri="{FF2B5EF4-FFF2-40B4-BE49-F238E27FC236}">
                    <a16:creationId xmlns:a16="http://schemas.microsoft.com/office/drawing/2014/main" id="{384C8199-BC83-4D02-8937-CF9AB0F4CF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grpSp>
        <p:sp>
          <p:nvSpPr>
            <p:cNvPr id="1039" name="Rectangle 1038">
              <a:extLst>
                <a:ext uri="{FF2B5EF4-FFF2-40B4-BE49-F238E27FC236}">
                  <a16:creationId xmlns:a16="http://schemas.microsoft.com/office/drawing/2014/main" id="{4A28F3F3-1D22-45C2-8627-C7E4E74BDD0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0800000">
              <a:off x="5602287" y="271887"/>
              <a:ext cx="6589713" cy="6589713"/>
            </a:xfrm>
            <a:prstGeom prst="rect">
              <a:avLst/>
            </a:prstGeom>
            <a:gradFill flip="none" rotWithShape="1">
              <a:gsLst>
                <a:gs pos="0">
                  <a:schemeClr val="accent3"/>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grpSp>
      <p:sp>
        <p:nvSpPr>
          <p:cNvPr id="1045" name="Rectangle 1044">
            <a:extLst>
              <a:ext uri="{FF2B5EF4-FFF2-40B4-BE49-F238E27FC236}">
                <a16:creationId xmlns:a16="http://schemas.microsoft.com/office/drawing/2014/main" id="{9D8267F7-1115-4F9A-BEF5-BB6664BCF0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92000" cy="6858000"/>
          </a:xfrm>
          <a:prstGeom prst="rect">
            <a:avLst/>
          </a:prstGeom>
          <a:gradFill>
            <a:gsLst>
              <a:gs pos="0">
                <a:schemeClr val="bg2">
                  <a:alpha val="40000"/>
                </a:schemeClr>
              </a:gs>
              <a:gs pos="100000">
                <a:schemeClr val="bg2">
                  <a:alpha val="80000"/>
                </a:schemeClr>
              </a:gs>
            </a:gsLst>
            <a:lin ang="0" scaled="1"/>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2" name="Title 1">
            <a:extLst>
              <a:ext uri="{FF2B5EF4-FFF2-40B4-BE49-F238E27FC236}">
                <a16:creationId xmlns:a16="http://schemas.microsoft.com/office/drawing/2014/main" id="{12CB1112-4ECA-CCEA-8A6C-57DED18B3C50}"/>
              </a:ext>
            </a:extLst>
          </p:cNvPr>
          <p:cNvSpPr>
            <a:spLocks noGrp="1"/>
          </p:cNvSpPr>
          <p:nvPr>
            <p:ph type="title"/>
          </p:nvPr>
        </p:nvSpPr>
        <p:spPr>
          <a:xfrm>
            <a:off x="7086315" y="545126"/>
            <a:ext cx="4554821" cy="2186096"/>
          </a:xfrm>
        </p:spPr>
        <p:txBody>
          <a:bodyPr anchor="t">
            <a:normAutofit/>
          </a:bodyPr>
          <a:lstStyle/>
          <a:p>
            <a:pPr algn="ctr"/>
            <a:r>
              <a:rPr lang="it-IT" sz="2900" b="1" i="1" dirty="0">
                <a:latin typeface="Sitka Text" pitchFamily="2" charset="0"/>
              </a:rPr>
              <a:t>How do new B61-12 </a:t>
            </a:r>
            <a:r>
              <a:rPr lang="it-IT" sz="2900" b="1" i="1" dirty="0" err="1">
                <a:latin typeface="Sitka Text" pitchFamily="2" charset="0"/>
              </a:rPr>
              <a:t>bombs</a:t>
            </a:r>
            <a:r>
              <a:rPr lang="it-IT" sz="2900" b="1" i="1" dirty="0">
                <a:latin typeface="Sitka Text" pitchFamily="2" charset="0"/>
              </a:rPr>
              <a:t> ‘co-produce’ NATO </a:t>
            </a:r>
            <a:r>
              <a:rPr lang="it-IT" sz="2900" b="1" i="1" dirty="0" err="1">
                <a:latin typeface="Sitka Text" pitchFamily="2" charset="0"/>
              </a:rPr>
              <a:t>nuclear</a:t>
            </a:r>
            <a:r>
              <a:rPr lang="it-IT" sz="2900" b="1" i="1" dirty="0">
                <a:latin typeface="Sitka Text" pitchFamily="2" charset="0"/>
              </a:rPr>
              <a:t> </a:t>
            </a:r>
            <a:r>
              <a:rPr lang="it-IT" sz="2900" b="1" i="1" dirty="0" err="1">
                <a:latin typeface="Sitka Text" pitchFamily="2" charset="0"/>
              </a:rPr>
              <a:t>deterrence</a:t>
            </a:r>
            <a:r>
              <a:rPr lang="it-IT" sz="2900" b="1" i="1" dirty="0">
                <a:latin typeface="Sitka Text" pitchFamily="2" charset="0"/>
              </a:rPr>
              <a:t> vis-à-vis Russia?  </a:t>
            </a:r>
          </a:p>
        </p:txBody>
      </p:sp>
      <p:pic>
        <p:nvPicPr>
          <p:cNvPr id="1026" name="Picture 2" descr="A military jet flying in the sky&#10;&#10;Description automatically generated">
            <a:extLst>
              <a:ext uri="{FF2B5EF4-FFF2-40B4-BE49-F238E27FC236}">
                <a16:creationId xmlns:a16="http://schemas.microsoft.com/office/drawing/2014/main" id="{1B19326B-2938-88A0-46AB-154FDCCCF54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40000" y="1405270"/>
            <a:ext cx="6049714" cy="4038184"/>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659372CF-F05A-9949-BCAD-150528E9161B}"/>
              </a:ext>
            </a:extLst>
          </p:cNvPr>
          <p:cNvSpPr>
            <a:spLocks noGrp="1"/>
          </p:cNvSpPr>
          <p:nvPr>
            <p:ph idx="1"/>
          </p:nvPr>
        </p:nvSpPr>
        <p:spPr>
          <a:xfrm>
            <a:off x="6780183" y="2947121"/>
            <a:ext cx="5230159" cy="3361604"/>
          </a:xfrm>
        </p:spPr>
        <p:txBody>
          <a:bodyPr anchor="t">
            <a:normAutofit/>
          </a:bodyPr>
          <a:lstStyle/>
          <a:p>
            <a:r>
              <a:rPr lang="it-IT" sz="1700" dirty="0">
                <a:latin typeface="Sitka Text" pitchFamily="2" charset="0"/>
              </a:rPr>
              <a:t>The </a:t>
            </a:r>
            <a:r>
              <a:rPr lang="it-IT" sz="1700" b="1" dirty="0" err="1">
                <a:latin typeface="Sitka Text" pitchFamily="2" charset="0"/>
              </a:rPr>
              <a:t>crystallization</a:t>
            </a:r>
            <a:r>
              <a:rPr lang="it-IT" sz="1700" dirty="0">
                <a:latin typeface="Sitka Text" pitchFamily="2" charset="0"/>
              </a:rPr>
              <a:t> of the </a:t>
            </a:r>
            <a:r>
              <a:rPr lang="it-IT" sz="1700" dirty="0" err="1">
                <a:latin typeface="Sitka Text" pitchFamily="2" charset="0"/>
              </a:rPr>
              <a:t>current</a:t>
            </a:r>
            <a:r>
              <a:rPr lang="it-IT" sz="1700" dirty="0">
                <a:latin typeface="Sitka Text" pitchFamily="2" charset="0"/>
              </a:rPr>
              <a:t> ‘well-</a:t>
            </a:r>
            <a:r>
              <a:rPr lang="it-IT" sz="1700" dirty="0" err="1">
                <a:latin typeface="Sitka Text" pitchFamily="2" charset="0"/>
              </a:rPr>
              <a:t>being</a:t>
            </a:r>
            <a:r>
              <a:rPr lang="it-IT" sz="1700" dirty="0">
                <a:latin typeface="Sitka Text" pitchFamily="2" charset="0"/>
              </a:rPr>
              <a:t>’ of the Alliance </a:t>
            </a:r>
            <a:r>
              <a:rPr lang="it-IT" sz="1700" dirty="0" err="1">
                <a:latin typeface="Sitka Text" pitchFamily="2" charset="0"/>
              </a:rPr>
              <a:t>through</a:t>
            </a:r>
            <a:r>
              <a:rPr lang="it-IT" sz="1700" dirty="0">
                <a:latin typeface="Sitka Text" pitchFamily="2" charset="0"/>
              </a:rPr>
              <a:t> its </a:t>
            </a:r>
            <a:r>
              <a:rPr lang="it-IT" sz="1700" b="1" dirty="0">
                <a:latin typeface="Sitka Text" pitchFamily="2" charset="0"/>
              </a:rPr>
              <a:t>‘</a:t>
            </a:r>
            <a:r>
              <a:rPr lang="it-IT" sz="1700" b="1" dirty="0" err="1">
                <a:latin typeface="Sitka Text" pitchFamily="2" charset="0"/>
              </a:rPr>
              <a:t>inscription</a:t>
            </a:r>
            <a:r>
              <a:rPr lang="it-IT" sz="1700" b="1" dirty="0">
                <a:latin typeface="Sitka Text" pitchFamily="2" charset="0"/>
              </a:rPr>
              <a:t>’ </a:t>
            </a:r>
            <a:r>
              <a:rPr lang="it-IT" sz="1700" dirty="0">
                <a:latin typeface="Sitka Text" pitchFamily="2" charset="0"/>
              </a:rPr>
              <a:t>in the B61-12/F-35A </a:t>
            </a:r>
            <a:r>
              <a:rPr lang="it-IT" sz="1700" dirty="0" err="1">
                <a:latin typeface="Sitka Text" pitchFamily="2" charset="0"/>
              </a:rPr>
              <a:t>composition</a:t>
            </a:r>
            <a:r>
              <a:rPr lang="it-IT" sz="1700" dirty="0">
                <a:latin typeface="Sitka Text" pitchFamily="2" charset="0"/>
              </a:rPr>
              <a:t> </a:t>
            </a:r>
          </a:p>
          <a:p>
            <a:r>
              <a:rPr lang="it-IT" sz="1700" dirty="0" err="1">
                <a:latin typeface="Sitka Text" pitchFamily="2" charset="0"/>
              </a:rPr>
              <a:t>Deterrence</a:t>
            </a:r>
            <a:r>
              <a:rPr lang="it-IT" sz="1700" dirty="0">
                <a:latin typeface="Sitka Text" pitchFamily="2" charset="0"/>
              </a:rPr>
              <a:t> as an </a:t>
            </a:r>
            <a:r>
              <a:rPr lang="it-IT" sz="1700" b="1" dirty="0" err="1">
                <a:latin typeface="Sitka Text" pitchFamily="2" charset="0"/>
              </a:rPr>
              <a:t>inward-looking</a:t>
            </a:r>
            <a:r>
              <a:rPr lang="it-IT" sz="1700" b="1" dirty="0">
                <a:latin typeface="Sitka Text" pitchFamily="2" charset="0"/>
              </a:rPr>
              <a:t> </a:t>
            </a:r>
            <a:r>
              <a:rPr lang="it-IT" sz="1700" b="1" dirty="0" err="1">
                <a:latin typeface="Sitka Text" pitchFamily="2" charset="0"/>
              </a:rPr>
              <a:t>rationality</a:t>
            </a:r>
            <a:r>
              <a:rPr lang="it-IT" sz="1700" dirty="0">
                <a:latin typeface="Sitka Text" pitchFamily="2" charset="0"/>
              </a:rPr>
              <a:t> </a:t>
            </a:r>
            <a:r>
              <a:rPr lang="it-IT" sz="1700" dirty="0" err="1">
                <a:latin typeface="Sitka Text" pitchFamily="2" charset="0"/>
              </a:rPr>
              <a:t>rather</a:t>
            </a:r>
            <a:r>
              <a:rPr lang="it-IT" sz="1700" dirty="0">
                <a:latin typeface="Sitka Text" pitchFamily="2" charset="0"/>
              </a:rPr>
              <a:t> than an </a:t>
            </a:r>
            <a:r>
              <a:rPr lang="it-IT" sz="1700" dirty="0" err="1">
                <a:latin typeface="Sitka Text" pitchFamily="2" charset="0"/>
              </a:rPr>
              <a:t>outward-looking</a:t>
            </a:r>
            <a:r>
              <a:rPr lang="it-IT" sz="1700" dirty="0">
                <a:latin typeface="Sitka Text" pitchFamily="2" charset="0"/>
              </a:rPr>
              <a:t> strategy </a:t>
            </a:r>
            <a:r>
              <a:rPr lang="it-IT" sz="1700" dirty="0" err="1">
                <a:latin typeface="Sitka Text" pitchFamily="2" charset="0"/>
              </a:rPr>
              <a:t>within</a:t>
            </a:r>
            <a:r>
              <a:rPr lang="it-IT" sz="1700" dirty="0">
                <a:latin typeface="Sitka Text" pitchFamily="2" charset="0"/>
              </a:rPr>
              <a:t> NATO</a:t>
            </a:r>
          </a:p>
          <a:p>
            <a:r>
              <a:rPr lang="it-IT" sz="1700" dirty="0" err="1">
                <a:latin typeface="Sitka Text" pitchFamily="2" charset="0"/>
              </a:rPr>
              <a:t>Shifting</a:t>
            </a:r>
            <a:r>
              <a:rPr lang="it-IT" sz="1700" dirty="0">
                <a:latin typeface="Sitka Text" pitchFamily="2" charset="0"/>
              </a:rPr>
              <a:t> </a:t>
            </a:r>
            <a:r>
              <a:rPr lang="it-IT" sz="1700" b="1" dirty="0" err="1">
                <a:latin typeface="Sitka Text" pitchFamily="2" charset="0"/>
              </a:rPr>
              <a:t>deterrence</a:t>
            </a:r>
            <a:r>
              <a:rPr lang="it-IT" sz="1700" b="1" dirty="0">
                <a:latin typeface="Sitka Text" pitchFamily="2" charset="0"/>
              </a:rPr>
              <a:t> </a:t>
            </a:r>
            <a:r>
              <a:rPr lang="it-IT" sz="1700" b="1" dirty="0" err="1">
                <a:latin typeface="Sitka Text" pitchFamily="2" charset="0"/>
              </a:rPr>
              <a:t>value</a:t>
            </a:r>
            <a:r>
              <a:rPr lang="it-IT" sz="1700" b="1" dirty="0">
                <a:latin typeface="Sitka Text" pitchFamily="2" charset="0"/>
              </a:rPr>
              <a:t> </a:t>
            </a:r>
            <a:r>
              <a:rPr lang="it-IT" sz="1700" dirty="0">
                <a:latin typeface="Sitka Text" pitchFamily="2" charset="0"/>
              </a:rPr>
              <a:t>of ‘</a:t>
            </a:r>
            <a:r>
              <a:rPr lang="it-IT" sz="1700" dirty="0" err="1">
                <a:latin typeface="Sitka Text" pitchFamily="2" charset="0"/>
              </a:rPr>
              <a:t>tactical</a:t>
            </a:r>
            <a:r>
              <a:rPr lang="it-IT" sz="1700" dirty="0">
                <a:latin typeface="Sitka Text" pitchFamily="2" charset="0"/>
              </a:rPr>
              <a:t>’ </a:t>
            </a:r>
            <a:r>
              <a:rPr lang="it-IT" sz="1700" dirty="0" err="1">
                <a:latin typeface="Sitka Text" pitchFamily="2" charset="0"/>
              </a:rPr>
              <a:t>nukes</a:t>
            </a:r>
            <a:r>
              <a:rPr lang="it-IT" sz="1700" dirty="0">
                <a:latin typeface="Sitka Text" pitchFamily="2" charset="0"/>
              </a:rPr>
              <a:t> with the war in Ukraine</a:t>
            </a:r>
          </a:p>
        </p:txBody>
      </p:sp>
    </p:spTree>
    <p:extLst>
      <p:ext uri="{BB962C8B-B14F-4D97-AF65-F5344CB8AC3E}">
        <p14:creationId xmlns:p14="http://schemas.microsoft.com/office/powerpoint/2010/main" val="17525435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31" name="Group 1030">
            <a:extLst>
              <a:ext uri="{FF2B5EF4-FFF2-40B4-BE49-F238E27FC236}">
                <a16:creationId xmlns:a16="http://schemas.microsoft.com/office/drawing/2014/main" id="{30D050C3-946A-4155-B469-3FE5492E6E9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0"/>
            <a:ext cx="12191999" cy="6861600"/>
            <a:chOff x="1" y="0"/>
            <a:chExt cx="12191999" cy="6861600"/>
          </a:xfrm>
        </p:grpSpPr>
        <p:sp>
          <p:nvSpPr>
            <p:cNvPr id="1032" name="Rectangle 1031">
              <a:extLst>
                <a:ext uri="{FF2B5EF4-FFF2-40B4-BE49-F238E27FC236}">
                  <a16:creationId xmlns:a16="http://schemas.microsoft.com/office/drawing/2014/main" id="{70D7BFBB-BF60-4EF1-AF1C-731347DB115A}"/>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6200000">
              <a:off x="1" y="1640114"/>
              <a:ext cx="5217886" cy="5217886"/>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1033" name="Oval 1032">
              <a:extLst>
                <a:ext uri="{FF2B5EF4-FFF2-40B4-BE49-F238E27FC236}">
                  <a16:creationId xmlns:a16="http://schemas.microsoft.com/office/drawing/2014/main" id="{40150CBC-E30B-417C-9BB2-CE6BB1A6440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384514" y="0"/>
              <a:ext cx="4320000" cy="4320000"/>
            </a:xfrm>
            <a:prstGeom prst="ellipse">
              <a:avLst/>
            </a:prstGeom>
            <a:solidFill>
              <a:schemeClr val="accent3">
                <a:alpha val="96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1034" name="Oval 1033">
              <a:extLst>
                <a:ext uri="{FF2B5EF4-FFF2-40B4-BE49-F238E27FC236}">
                  <a16:creationId xmlns:a16="http://schemas.microsoft.com/office/drawing/2014/main" id="{476020D6-6ADB-408E-A69F-4EA6F51A7F1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119057" y="1230054"/>
              <a:ext cx="5506886" cy="5506886"/>
            </a:xfrm>
            <a:prstGeom prst="ellipse">
              <a:avLst/>
            </a:prstGeom>
            <a:solidFill>
              <a:schemeClr val="accent2">
                <a:alpha val="6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grpSp>
          <p:nvGrpSpPr>
            <p:cNvPr id="1035" name="Group 1034">
              <a:extLst>
                <a:ext uri="{FF2B5EF4-FFF2-40B4-BE49-F238E27FC236}">
                  <a16:creationId xmlns:a16="http://schemas.microsoft.com/office/drawing/2014/main" id="{8226C8E5-1D99-421D-AB3C-2AF296A15325}"/>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690092" y="0"/>
              <a:ext cx="10800000" cy="6858000"/>
              <a:chOff x="2328000" y="0"/>
              <a:chExt cx="2880000" cy="1440000"/>
            </a:xfrm>
          </p:grpSpPr>
          <p:sp>
            <p:nvSpPr>
              <p:cNvPr id="1040" name="Rectangle 1039">
                <a:extLst>
                  <a:ext uri="{FF2B5EF4-FFF2-40B4-BE49-F238E27FC236}">
                    <a16:creationId xmlns:a16="http://schemas.microsoft.com/office/drawing/2014/main" id="{67669339-D0C4-4CF0-9A76-5BFBCDB798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6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1041" name="Rectangle 1040">
                <a:extLst>
                  <a:ext uri="{FF2B5EF4-FFF2-40B4-BE49-F238E27FC236}">
                    <a16:creationId xmlns:a16="http://schemas.microsoft.com/office/drawing/2014/main" id="{38B31604-91C4-4CB0-8097-02EE0ADDC1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232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grpSp>
        <p:grpSp>
          <p:nvGrpSpPr>
            <p:cNvPr id="1036" name="Group 1035">
              <a:extLst>
                <a:ext uri="{FF2B5EF4-FFF2-40B4-BE49-F238E27FC236}">
                  <a16:creationId xmlns:a16="http://schemas.microsoft.com/office/drawing/2014/main" id="{548340F5-A593-469A-98DC-B6D90D3B22B4}"/>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5400000">
              <a:off x="7048499" y="1714500"/>
              <a:ext cx="6858000" cy="3429000"/>
              <a:chOff x="0" y="0"/>
              <a:chExt cx="2880000" cy="1440000"/>
            </a:xfrm>
          </p:grpSpPr>
          <p:sp>
            <p:nvSpPr>
              <p:cNvPr id="1038" name="Rectangle 1037">
                <a:extLst>
                  <a:ext uri="{FF2B5EF4-FFF2-40B4-BE49-F238E27FC236}">
                    <a16:creationId xmlns:a16="http://schemas.microsoft.com/office/drawing/2014/main" id="{B59E3068-3000-4C82-ACA8-367498951E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1039" name="Rectangle 1038">
                <a:extLst>
                  <a:ext uri="{FF2B5EF4-FFF2-40B4-BE49-F238E27FC236}">
                    <a16:creationId xmlns:a16="http://schemas.microsoft.com/office/drawing/2014/main" id="{C2E1C398-D8F7-4828-9F7F-80D61DAE2B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grpSp>
        <p:sp>
          <p:nvSpPr>
            <p:cNvPr id="1037" name="Rectangle 1036">
              <a:extLst>
                <a:ext uri="{FF2B5EF4-FFF2-40B4-BE49-F238E27FC236}">
                  <a16:creationId xmlns:a16="http://schemas.microsoft.com/office/drawing/2014/main" id="{813B333C-60FD-4260-80E0-190666C9DE7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0800000">
              <a:off x="5602287" y="271887"/>
              <a:ext cx="6589713" cy="6589713"/>
            </a:xfrm>
            <a:prstGeom prst="rect">
              <a:avLst/>
            </a:prstGeom>
            <a:gradFill flip="none" rotWithShape="1">
              <a:gsLst>
                <a:gs pos="0">
                  <a:schemeClr val="accent3"/>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grpSp>
      <p:sp>
        <p:nvSpPr>
          <p:cNvPr id="1043" name="Rectangle 1042">
            <a:extLst>
              <a:ext uri="{FF2B5EF4-FFF2-40B4-BE49-F238E27FC236}">
                <a16:creationId xmlns:a16="http://schemas.microsoft.com/office/drawing/2014/main" id="{DC05F582-AA63-4A8C-915E-66057E4BEE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92000" cy="6858000"/>
          </a:xfrm>
          <a:prstGeom prst="rect">
            <a:avLst/>
          </a:prstGeom>
          <a:gradFill flip="none" rotWithShape="1">
            <a:gsLst>
              <a:gs pos="0">
                <a:schemeClr val="bg2">
                  <a:alpha val="60000"/>
                </a:schemeClr>
              </a:gs>
              <a:gs pos="37000">
                <a:schemeClr val="bg2">
                  <a:alpha val="60000"/>
                </a:schemeClr>
              </a:gs>
              <a:gs pos="79000">
                <a:schemeClr val="bg2">
                  <a:alpha val="0"/>
                </a:schemeClr>
              </a:gs>
            </a:gsLst>
            <a:lin ang="0" scaled="1"/>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2" name="Title 1">
            <a:extLst>
              <a:ext uri="{FF2B5EF4-FFF2-40B4-BE49-F238E27FC236}">
                <a16:creationId xmlns:a16="http://schemas.microsoft.com/office/drawing/2014/main" id="{9BACFBC4-6D89-1EA7-BC40-5DCCB953BBEC}"/>
              </a:ext>
            </a:extLst>
          </p:cNvPr>
          <p:cNvSpPr>
            <a:spLocks noGrp="1"/>
          </p:cNvSpPr>
          <p:nvPr>
            <p:ph type="title"/>
          </p:nvPr>
        </p:nvSpPr>
        <p:spPr>
          <a:xfrm>
            <a:off x="7086315" y="540000"/>
            <a:ext cx="4554821" cy="2186096"/>
          </a:xfrm>
        </p:spPr>
        <p:txBody>
          <a:bodyPr anchor="b">
            <a:normAutofit/>
          </a:bodyPr>
          <a:lstStyle/>
          <a:p>
            <a:r>
              <a:rPr lang="it-IT">
                <a:latin typeface="Sitka Text" pitchFamily="2" charset="0"/>
              </a:rPr>
              <a:t>Outline</a:t>
            </a:r>
            <a:endParaRPr lang="it-IT" dirty="0">
              <a:latin typeface="Sitka Text" pitchFamily="2" charset="0"/>
            </a:endParaRPr>
          </a:p>
        </p:txBody>
      </p:sp>
      <p:pic>
        <p:nvPicPr>
          <p:cNvPr id="1026" name="Picture 2" descr="B61-12tail">
            <a:extLst>
              <a:ext uri="{FF2B5EF4-FFF2-40B4-BE49-F238E27FC236}">
                <a16:creationId xmlns:a16="http://schemas.microsoft.com/office/drawing/2014/main" id="{6F2FD2D1-F7A8-73F9-DAD1-3D9C885E71F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760" r="9721" b="2"/>
          <a:stretch/>
        </p:blipFill>
        <p:spPr bwMode="auto">
          <a:xfrm>
            <a:off x="20" y="10"/>
            <a:ext cx="6444556" cy="685799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Content Placeholder 2">
            <a:extLst>
              <a:ext uri="{FF2B5EF4-FFF2-40B4-BE49-F238E27FC236}">
                <a16:creationId xmlns:a16="http://schemas.microsoft.com/office/drawing/2014/main" id="{2A295366-0862-ECA0-D159-6CA6BD6A58F0}"/>
              </a:ext>
            </a:extLst>
          </p:cNvPr>
          <p:cNvGraphicFramePr>
            <a:graphicFrameLocks noGrp="1"/>
          </p:cNvGraphicFramePr>
          <p:nvPr>
            <p:ph idx="1"/>
          </p:nvPr>
        </p:nvGraphicFramePr>
        <p:xfrm>
          <a:off x="7104063" y="2947121"/>
          <a:ext cx="4537073" cy="336160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4400577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E3181353-F1B9-93F8-5E79-C60EF24A72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6" y="-11"/>
            <a:ext cx="6095994" cy="4194796"/>
          </a:xfrm>
          <a:custGeom>
            <a:avLst/>
            <a:gdLst/>
            <a:ahLst/>
            <a:cxnLst/>
            <a:rect l="l" t="t" r="r" b="b"/>
            <a:pathLst>
              <a:path w="6002835" h="4194796">
                <a:moveTo>
                  <a:pt x="0" y="0"/>
                </a:moveTo>
                <a:lnTo>
                  <a:pt x="5999418" y="0"/>
                </a:lnTo>
                <a:lnTo>
                  <a:pt x="5996190" y="32760"/>
                </a:lnTo>
                <a:cubicBezTo>
                  <a:pt x="5998706" y="293110"/>
                  <a:pt x="5983874" y="553460"/>
                  <a:pt x="5997116" y="813682"/>
                </a:cubicBezTo>
                <a:cubicBezTo>
                  <a:pt x="6007314" y="1015047"/>
                  <a:pt x="6000824" y="1216284"/>
                  <a:pt x="5997116" y="1417522"/>
                </a:cubicBezTo>
                <a:cubicBezTo>
                  <a:pt x="5989967" y="1803471"/>
                  <a:pt x="6000824" y="2188911"/>
                  <a:pt x="5996190" y="2574351"/>
                </a:cubicBezTo>
                <a:cubicBezTo>
                  <a:pt x="5994204" y="2745205"/>
                  <a:pt x="5996454" y="2915805"/>
                  <a:pt x="6000824" y="3086660"/>
                </a:cubicBezTo>
                <a:cubicBezTo>
                  <a:pt x="6007180" y="3330611"/>
                  <a:pt x="5997382" y="3574689"/>
                  <a:pt x="5986656" y="3818514"/>
                </a:cubicBezTo>
                <a:cubicBezTo>
                  <a:pt x="5983054" y="3885559"/>
                  <a:pt x="5982107" y="3952684"/>
                  <a:pt x="5983808" y="4019746"/>
                </a:cubicBezTo>
                <a:lnTo>
                  <a:pt x="5993788" y="4173418"/>
                </a:lnTo>
                <a:lnTo>
                  <a:pt x="5955106" y="4175101"/>
                </a:lnTo>
                <a:cubicBezTo>
                  <a:pt x="5890100" y="4175133"/>
                  <a:pt x="5825078" y="4173227"/>
                  <a:pt x="5760087" y="4171956"/>
                </a:cubicBezTo>
                <a:cubicBezTo>
                  <a:pt x="5521345" y="4167509"/>
                  <a:pt x="5282477" y="4171956"/>
                  <a:pt x="5044242" y="4149213"/>
                </a:cubicBezTo>
                <a:cubicBezTo>
                  <a:pt x="4979506" y="4143051"/>
                  <a:pt x="4914326" y="4139111"/>
                  <a:pt x="4849272" y="4139890"/>
                </a:cubicBezTo>
                <a:cubicBezTo>
                  <a:pt x="4784218" y="4140668"/>
                  <a:pt x="4719291" y="4146163"/>
                  <a:pt x="4655063" y="4158869"/>
                </a:cubicBezTo>
                <a:cubicBezTo>
                  <a:pt x="4447578" y="4199146"/>
                  <a:pt x="4239457" y="4201688"/>
                  <a:pt x="4029811" y="4185424"/>
                </a:cubicBezTo>
                <a:cubicBezTo>
                  <a:pt x="3943792" y="4178690"/>
                  <a:pt x="3857774" y="4167509"/>
                  <a:pt x="3771375" y="4169669"/>
                </a:cubicBezTo>
                <a:cubicBezTo>
                  <a:pt x="3623225" y="4173608"/>
                  <a:pt x="3474948" y="4165603"/>
                  <a:pt x="3326672" y="4167636"/>
                </a:cubicBezTo>
                <a:cubicBezTo>
                  <a:pt x="3322669" y="4168208"/>
                  <a:pt x="3318578" y="4167674"/>
                  <a:pt x="3314855" y="4166111"/>
                </a:cubicBezTo>
                <a:cubicBezTo>
                  <a:pt x="3278008" y="4140827"/>
                  <a:pt x="3237604" y="4150610"/>
                  <a:pt x="3199487" y="4157217"/>
                </a:cubicBezTo>
                <a:cubicBezTo>
                  <a:pt x="3072810" y="4179198"/>
                  <a:pt x="2946260" y="4189998"/>
                  <a:pt x="2817550" y="4172972"/>
                </a:cubicBezTo>
                <a:cubicBezTo>
                  <a:pt x="2694647" y="4155146"/>
                  <a:pt x="2569990" y="4152923"/>
                  <a:pt x="2446541" y="4166365"/>
                </a:cubicBezTo>
                <a:cubicBezTo>
                  <a:pt x="2276791" y="4186186"/>
                  <a:pt x="2107677" y="4181993"/>
                  <a:pt x="1938308" y="4166365"/>
                </a:cubicBezTo>
                <a:cubicBezTo>
                  <a:pt x="1869570" y="4160013"/>
                  <a:pt x="1799815" y="4149213"/>
                  <a:pt x="1731712" y="4165095"/>
                </a:cubicBezTo>
                <a:cubicBezTo>
                  <a:pt x="1647854" y="4184535"/>
                  <a:pt x="1564250" y="4178182"/>
                  <a:pt x="1480137" y="4173862"/>
                </a:cubicBezTo>
                <a:cubicBezTo>
                  <a:pt x="1373663" y="4168271"/>
                  <a:pt x="1267442" y="4152135"/>
                  <a:pt x="1160586" y="4164841"/>
                </a:cubicBezTo>
                <a:cubicBezTo>
                  <a:pt x="1111161" y="4170685"/>
                  <a:pt x="1062116" y="4179961"/>
                  <a:pt x="1012055" y="4177547"/>
                </a:cubicBezTo>
                <a:cubicBezTo>
                  <a:pt x="873562" y="4171194"/>
                  <a:pt x="735196" y="4163697"/>
                  <a:pt x="596449" y="4164841"/>
                </a:cubicBezTo>
                <a:cubicBezTo>
                  <a:pt x="538383" y="4165222"/>
                  <a:pt x="480699" y="4167128"/>
                  <a:pt x="422887" y="4171321"/>
                </a:cubicBezTo>
                <a:cubicBezTo>
                  <a:pt x="315015" y="4179198"/>
                  <a:pt x="207524" y="4168525"/>
                  <a:pt x="100033" y="4164714"/>
                </a:cubicBezTo>
                <a:lnTo>
                  <a:pt x="0" y="4169195"/>
                </a:lnTo>
                <a:close/>
              </a:path>
            </a:pathLst>
          </a:custGeom>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341E339-9B01-8615-B1E7-F21DEA520711}"/>
              </a:ext>
            </a:extLst>
          </p:cNvPr>
          <p:cNvSpPr>
            <a:spLocks noGrp="1"/>
          </p:cNvSpPr>
          <p:nvPr>
            <p:ph type="title"/>
          </p:nvPr>
        </p:nvSpPr>
        <p:spPr>
          <a:xfrm>
            <a:off x="1028700" y="4136075"/>
            <a:ext cx="10515600" cy="1325563"/>
          </a:xfrm>
        </p:spPr>
        <p:txBody>
          <a:bodyPr vert="horz" lIns="91440" tIns="45720" rIns="91440" bIns="45720" rtlCol="0" anchor="ctr">
            <a:normAutofit/>
          </a:bodyPr>
          <a:lstStyle/>
          <a:p>
            <a:r>
              <a:rPr lang="en-US" sz="3200" b="1" kern="1200" dirty="0">
                <a:latin typeface="+mj-lt"/>
                <a:ea typeface="+mj-ea"/>
                <a:cs typeface="+mj-cs"/>
              </a:rPr>
              <a:t>Nuclear Security after the Russian Invasion of Ukraine</a:t>
            </a:r>
          </a:p>
        </p:txBody>
      </p:sp>
      <p:pic>
        <p:nvPicPr>
          <p:cNvPr id="6" name="Picture 8">
            <a:extLst>
              <a:ext uri="{FF2B5EF4-FFF2-40B4-BE49-F238E27FC236}">
                <a16:creationId xmlns:a16="http://schemas.microsoft.com/office/drawing/2014/main" id="{E7AA4665-186D-CBD4-22A7-EDC4DD3E11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6019800" y="12"/>
            <a:ext cx="6172195" cy="4186171"/>
          </a:xfrm>
          <a:custGeom>
            <a:avLst/>
            <a:gdLst/>
            <a:ahLst/>
            <a:cxnLst/>
            <a:rect l="l" t="t" r="r" b="b"/>
            <a:pathLst>
              <a:path w="6009490" h="4186171">
                <a:moveTo>
                  <a:pt x="9049" y="0"/>
                </a:moveTo>
                <a:lnTo>
                  <a:pt x="6009490" y="0"/>
                </a:lnTo>
                <a:lnTo>
                  <a:pt x="6009490" y="4168273"/>
                </a:lnTo>
                <a:lnTo>
                  <a:pt x="5803951" y="4172925"/>
                </a:lnTo>
                <a:cubicBezTo>
                  <a:pt x="5729787" y="4171950"/>
                  <a:pt x="5655658" y="4168322"/>
                  <a:pt x="5581704" y="4162045"/>
                </a:cubicBezTo>
                <a:cubicBezTo>
                  <a:pt x="5474340" y="4154041"/>
                  <a:pt x="5366086" y="4142987"/>
                  <a:pt x="5259485" y="4163316"/>
                </a:cubicBezTo>
                <a:cubicBezTo>
                  <a:pt x="5142465" y="4185805"/>
                  <a:pt x="5025571" y="4185932"/>
                  <a:pt x="4907534" y="4180215"/>
                </a:cubicBezTo>
                <a:cubicBezTo>
                  <a:pt x="4806650" y="4175387"/>
                  <a:pt x="4706147" y="4149975"/>
                  <a:pt x="4604501" y="4176784"/>
                </a:cubicBezTo>
                <a:cubicBezTo>
                  <a:pt x="4594387" y="4178258"/>
                  <a:pt x="4584082" y="4177826"/>
                  <a:pt x="4574133" y="4175514"/>
                </a:cubicBezTo>
                <a:cubicBezTo>
                  <a:pt x="4462958" y="4160140"/>
                  <a:pt x="4351020" y="4172718"/>
                  <a:pt x="4239463" y="4168398"/>
                </a:cubicBezTo>
                <a:cubicBezTo>
                  <a:pt x="4188005" y="4166365"/>
                  <a:pt x="4135530" y="4167509"/>
                  <a:pt x="4084706" y="4162045"/>
                </a:cubicBezTo>
                <a:cubicBezTo>
                  <a:pt x="3968067" y="4149594"/>
                  <a:pt x="3851682" y="4142987"/>
                  <a:pt x="3736314" y="4172337"/>
                </a:cubicBezTo>
                <a:cubicBezTo>
                  <a:pt x="3702643" y="4180253"/>
                  <a:pt x="3668235" y="4184509"/>
                  <a:pt x="3633650" y="4185043"/>
                </a:cubicBezTo>
                <a:cubicBezTo>
                  <a:pt x="3520696" y="4189109"/>
                  <a:pt x="3408122" y="4181358"/>
                  <a:pt x="3295549" y="4175005"/>
                </a:cubicBezTo>
                <a:cubicBezTo>
                  <a:pt x="3217408" y="4170558"/>
                  <a:pt x="3139394" y="4160902"/>
                  <a:pt x="3061127" y="4169034"/>
                </a:cubicBezTo>
                <a:cubicBezTo>
                  <a:pt x="3015640" y="4173735"/>
                  <a:pt x="2969772" y="4173735"/>
                  <a:pt x="2924285" y="4169034"/>
                </a:cubicBezTo>
                <a:cubicBezTo>
                  <a:pt x="2840452" y="4159212"/>
                  <a:pt x="2755870" y="4157382"/>
                  <a:pt x="2671694" y="4163570"/>
                </a:cubicBezTo>
                <a:cubicBezTo>
                  <a:pt x="2546033" y="4174370"/>
                  <a:pt x="2420500" y="4183391"/>
                  <a:pt x="2294459" y="4166238"/>
                </a:cubicBezTo>
                <a:cubicBezTo>
                  <a:pt x="2222976" y="4155006"/>
                  <a:pt x="2150298" y="4153685"/>
                  <a:pt x="2078460" y="4162300"/>
                </a:cubicBezTo>
                <a:cubicBezTo>
                  <a:pt x="1907313" y="4186314"/>
                  <a:pt x="1735785" y="4178563"/>
                  <a:pt x="1564257" y="4168653"/>
                </a:cubicBezTo>
                <a:cubicBezTo>
                  <a:pt x="1449650" y="4161918"/>
                  <a:pt x="1334536" y="4149594"/>
                  <a:pt x="1220183" y="4165857"/>
                </a:cubicBezTo>
                <a:cubicBezTo>
                  <a:pt x="1074321" y="4186186"/>
                  <a:pt x="928331" y="4179452"/>
                  <a:pt x="782087" y="4173481"/>
                </a:cubicBezTo>
                <a:cubicBezTo>
                  <a:pt x="674723" y="4169034"/>
                  <a:pt x="567232" y="4155565"/>
                  <a:pt x="459614" y="4172210"/>
                </a:cubicBezTo>
                <a:cubicBezTo>
                  <a:pt x="448535" y="4173722"/>
                  <a:pt x="437265" y="4172591"/>
                  <a:pt x="426706" y="4168907"/>
                </a:cubicBezTo>
                <a:cubicBezTo>
                  <a:pt x="385869" y="4155464"/>
                  <a:pt x="342085" y="4153660"/>
                  <a:pt x="300283" y="4163697"/>
                </a:cubicBezTo>
                <a:cubicBezTo>
                  <a:pt x="223159" y="4180596"/>
                  <a:pt x="146162" y="4187965"/>
                  <a:pt x="67640" y="4172591"/>
                </a:cubicBezTo>
                <a:lnTo>
                  <a:pt x="14015" y="4169393"/>
                </a:lnTo>
                <a:lnTo>
                  <a:pt x="28554" y="3856095"/>
                </a:lnTo>
                <a:cubicBezTo>
                  <a:pt x="30458" y="3735660"/>
                  <a:pt x="27412" y="3615306"/>
                  <a:pt x="15626" y="3495237"/>
                </a:cubicBezTo>
                <a:cubicBezTo>
                  <a:pt x="-847" y="3348740"/>
                  <a:pt x="-4304" y="3201174"/>
                  <a:pt x="5296" y="3054118"/>
                </a:cubicBezTo>
                <a:cubicBezTo>
                  <a:pt x="11786" y="2969961"/>
                  <a:pt x="18539" y="2885804"/>
                  <a:pt x="22776" y="2801522"/>
                </a:cubicBezTo>
                <a:cubicBezTo>
                  <a:pt x="28180" y="2681630"/>
                  <a:pt x="25173" y="2561524"/>
                  <a:pt x="13771" y="2442014"/>
                </a:cubicBezTo>
                <a:cubicBezTo>
                  <a:pt x="4237" y="2350879"/>
                  <a:pt x="3177" y="2259120"/>
                  <a:pt x="10593" y="2167807"/>
                </a:cubicBezTo>
                <a:cubicBezTo>
                  <a:pt x="25690" y="2012336"/>
                  <a:pt x="9931" y="1856863"/>
                  <a:pt x="5032" y="1701516"/>
                </a:cubicBezTo>
                <a:cubicBezTo>
                  <a:pt x="-3577" y="1415742"/>
                  <a:pt x="20393" y="1130095"/>
                  <a:pt x="9666" y="844320"/>
                </a:cubicBezTo>
                <a:cubicBezTo>
                  <a:pt x="3841" y="702958"/>
                  <a:pt x="16420" y="561723"/>
                  <a:pt x="9666" y="420361"/>
                </a:cubicBezTo>
                <a:cubicBezTo>
                  <a:pt x="4105" y="319805"/>
                  <a:pt x="397" y="219250"/>
                  <a:pt x="4105" y="118568"/>
                </a:cubicBezTo>
                <a:cubicBezTo>
                  <a:pt x="5164" y="91109"/>
                  <a:pt x="5826" y="63523"/>
                  <a:pt x="9534" y="36446"/>
                </a:cubicBezTo>
                <a:close/>
              </a:path>
            </a:pathLst>
          </a:custGeom>
          <a:extLst>
            <a:ext uri="{909E8E84-426E-40DD-AFC4-6F175D3DCCD1}">
              <a14:hiddenFill xmlns:a14="http://schemas.microsoft.com/office/drawing/2010/main">
                <a:solidFill>
                  <a:srgbClr val="FFFFFF"/>
                </a:solidFill>
              </a14:hiddenFill>
            </a:ext>
          </a:extLst>
        </p:spPr>
      </p:pic>
      <p:sp>
        <p:nvSpPr>
          <p:cNvPr id="3" name="Subtitle 2">
            <a:extLst>
              <a:ext uri="{FF2B5EF4-FFF2-40B4-BE49-F238E27FC236}">
                <a16:creationId xmlns:a16="http://schemas.microsoft.com/office/drawing/2014/main" id="{F3020CBC-9817-38F4-8D2B-24DD8ED1F729}"/>
              </a:ext>
            </a:extLst>
          </p:cNvPr>
          <p:cNvSpPr>
            <a:spLocks noGrp="1"/>
          </p:cNvSpPr>
          <p:nvPr>
            <p:ph idx="1"/>
          </p:nvPr>
        </p:nvSpPr>
        <p:spPr>
          <a:xfrm>
            <a:off x="2132668" y="5110344"/>
            <a:ext cx="7512728" cy="1066800"/>
          </a:xfrm>
        </p:spPr>
        <p:txBody>
          <a:bodyPr vert="horz" lIns="91440" tIns="45720" rIns="91440" bIns="45720" rtlCol="0" anchor="ctr">
            <a:normAutofit/>
          </a:bodyPr>
          <a:lstStyle/>
          <a:p>
            <a:pPr marL="0" indent="0" algn="ctr">
              <a:buNone/>
            </a:pPr>
            <a:r>
              <a:rPr lang="en-US" sz="3600" dirty="0"/>
              <a:t>Ali Alkis</a:t>
            </a:r>
            <a:br>
              <a:rPr lang="tr-TR" sz="2400" dirty="0"/>
            </a:br>
            <a:r>
              <a:rPr lang="tr-TR" sz="2400" dirty="0"/>
              <a:t>	</a:t>
            </a:r>
            <a:r>
              <a:rPr lang="en-US" sz="2400" dirty="0"/>
              <a:t>WINS Ambassador to Turkiye &amp; PhD Candidate</a:t>
            </a:r>
          </a:p>
        </p:txBody>
      </p:sp>
      <p:pic>
        <p:nvPicPr>
          <p:cNvPr id="5" name="Picture 10" descr="WINS - Ukrainian Nuclear Workers Chronicle Impact of War in New Book">
            <a:extLst>
              <a:ext uri="{FF2B5EF4-FFF2-40B4-BE49-F238E27FC236}">
                <a16:creationId xmlns:a16="http://schemas.microsoft.com/office/drawing/2014/main" id="{1704C88C-AB81-5858-5C54-3389A97D9E6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9631" y="5553928"/>
            <a:ext cx="2288372" cy="62321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acettepe Üniversitesi – HELEMEU">
            <a:extLst>
              <a:ext uri="{FF2B5EF4-FFF2-40B4-BE49-F238E27FC236}">
                <a16:creationId xmlns:a16="http://schemas.microsoft.com/office/drawing/2014/main" id="{1769CCE0-BE23-8D1F-366D-EA783BEF3C6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45396" y="5269947"/>
            <a:ext cx="1195664" cy="11956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70458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4152113-B746-A407-D04F-702896A35F2D}"/>
              </a:ext>
            </a:extLst>
          </p:cNvPr>
          <p:cNvPicPr>
            <a:picLocks noChangeAspect="1"/>
          </p:cNvPicPr>
          <p:nvPr/>
        </p:nvPicPr>
        <p:blipFill>
          <a:blip r:embed="rId2"/>
          <a:stretch>
            <a:fillRect/>
          </a:stretch>
        </p:blipFill>
        <p:spPr>
          <a:xfrm>
            <a:off x="323349" y="3617325"/>
            <a:ext cx="5761219" cy="906859"/>
          </a:xfrm>
          <a:prstGeom prst="rect">
            <a:avLst/>
          </a:prstGeom>
        </p:spPr>
      </p:pic>
      <p:pic>
        <p:nvPicPr>
          <p:cNvPr id="8" name="Picture 7">
            <a:extLst>
              <a:ext uri="{FF2B5EF4-FFF2-40B4-BE49-F238E27FC236}">
                <a16:creationId xmlns:a16="http://schemas.microsoft.com/office/drawing/2014/main" id="{1487A92D-16C7-5ACF-6459-054A0A0EB5DF}"/>
              </a:ext>
            </a:extLst>
          </p:cNvPr>
          <p:cNvPicPr>
            <a:picLocks noChangeAspect="1"/>
          </p:cNvPicPr>
          <p:nvPr/>
        </p:nvPicPr>
        <p:blipFill>
          <a:blip r:embed="rId3"/>
          <a:stretch>
            <a:fillRect/>
          </a:stretch>
        </p:blipFill>
        <p:spPr>
          <a:xfrm>
            <a:off x="3146804" y="5189413"/>
            <a:ext cx="8710415" cy="823031"/>
          </a:xfrm>
          <a:prstGeom prst="rect">
            <a:avLst/>
          </a:prstGeom>
        </p:spPr>
      </p:pic>
      <p:pic>
        <p:nvPicPr>
          <p:cNvPr id="10" name="Picture 9">
            <a:extLst>
              <a:ext uri="{FF2B5EF4-FFF2-40B4-BE49-F238E27FC236}">
                <a16:creationId xmlns:a16="http://schemas.microsoft.com/office/drawing/2014/main" id="{DBA8D3B9-C232-AD7B-EAAC-4FF9074A1F49}"/>
              </a:ext>
            </a:extLst>
          </p:cNvPr>
          <p:cNvPicPr>
            <a:picLocks noChangeAspect="1"/>
          </p:cNvPicPr>
          <p:nvPr/>
        </p:nvPicPr>
        <p:blipFill>
          <a:blip r:embed="rId4"/>
          <a:stretch>
            <a:fillRect/>
          </a:stretch>
        </p:blipFill>
        <p:spPr>
          <a:xfrm>
            <a:off x="4899556" y="2504629"/>
            <a:ext cx="6957663" cy="617273"/>
          </a:xfrm>
          <a:prstGeom prst="rect">
            <a:avLst/>
          </a:prstGeom>
        </p:spPr>
      </p:pic>
      <p:pic>
        <p:nvPicPr>
          <p:cNvPr id="12" name="Picture 11">
            <a:extLst>
              <a:ext uri="{FF2B5EF4-FFF2-40B4-BE49-F238E27FC236}">
                <a16:creationId xmlns:a16="http://schemas.microsoft.com/office/drawing/2014/main" id="{C19DE231-35ED-6411-60B6-F4A72ED1D85B}"/>
              </a:ext>
            </a:extLst>
          </p:cNvPr>
          <p:cNvPicPr>
            <a:picLocks noChangeAspect="1"/>
          </p:cNvPicPr>
          <p:nvPr/>
        </p:nvPicPr>
        <p:blipFill>
          <a:blip r:embed="rId5"/>
          <a:stretch>
            <a:fillRect/>
          </a:stretch>
        </p:blipFill>
        <p:spPr>
          <a:xfrm>
            <a:off x="334781" y="845556"/>
            <a:ext cx="5738357" cy="1181202"/>
          </a:xfrm>
          <a:prstGeom prst="rect">
            <a:avLst/>
          </a:prstGeom>
        </p:spPr>
      </p:pic>
      <p:sp>
        <p:nvSpPr>
          <p:cNvPr id="14" name="TextBox 13">
            <a:extLst>
              <a:ext uri="{FF2B5EF4-FFF2-40B4-BE49-F238E27FC236}">
                <a16:creationId xmlns:a16="http://schemas.microsoft.com/office/drawing/2014/main" id="{12F9E3E6-DC22-7CC6-79D8-568D305DF67E}"/>
              </a:ext>
            </a:extLst>
          </p:cNvPr>
          <p:cNvSpPr txBox="1"/>
          <p:nvPr/>
        </p:nvSpPr>
        <p:spPr>
          <a:xfrm>
            <a:off x="6297302" y="1081972"/>
            <a:ext cx="452283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white"/>
                </a:solidFill>
                <a:effectLst/>
                <a:uLnTx/>
                <a:uFillTx/>
                <a:latin typeface="Sitka Text" pitchFamily="2" charset="0"/>
                <a:ea typeface="+mn-ea"/>
                <a:cs typeface="+mn-cs"/>
              </a:rPr>
              <a:t>The Guardian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err="1">
                <a:ln>
                  <a:noFill/>
                </a:ln>
                <a:solidFill>
                  <a:prstClr val="white"/>
                </a:solidFill>
                <a:effectLst/>
                <a:uLnTx/>
                <a:uFillTx/>
                <a:latin typeface="Sitka Text" pitchFamily="2" charset="0"/>
                <a:ea typeface="+mn-ea"/>
                <a:cs typeface="+mn-cs"/>
              </a:rPr>
              <a:t>Oct</a:t>
            </a:r>
            <a:r>
              <a:rPr kumimoji="0" lang="it-IT" sz="1800" b="0" i="0" u="none" strike="noStrike" kern="1200" cap="none" spc="0" normalizeH="0" baseline="0" noProof="0" dirty="0">
                <a:ln>
                  <a:noFill/>
                </a:ln>
                <a:solidFill>
                  <a:prstClr val="white"/>
                </a:solidFill>
                <a:effectLst/>
                <a:uLnTx/>
                <a:uFillTx/>
                <a:latin typeface="Sitka Text" pitchFamily="2" charset="0"/>
                <a:ea typeface="+mn-ea"/>
                <a:cs typeface="+mn-cs"/>
              </a:rPr>
              <a:t> 5, 2022</a:t>
            </a:r>
          </a:p>
        </p:txBody>
      </p:sp>
      <p:sp>
        <p:nvSpPr>
          <p:cNvPr id="15" name="TextBox 14">
            <a:extLst>
              <a:ext uri="{FF2B5EF4-FFF2-40B4-BE49-F238E27FC236}">
                <a16:creationId xmlns:a16="http://schemas.microsoft.com/office/drawing/2014/main" id="{087958FB-3A37-77B2-2F07-69D840FB27CD}"/>
              </a:ext>
            </a:extLst>
          </p:cNvPr>
          <p:cNvSpPr txBox="1"/>
          <p:nvPr/>
        </p:nvSpPr>
        <p:spPr>
          <a:xfrm>
            <a:off x="0" y="2486946"/>
            <a:ext cx="4522839" cy="92333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white"/>
                </a:solidFill>
                <a:effectLst/>
                <a:uLnTx/>
                <a:uFillTx/>
                <a:latin typeface="Sitka Text" pitchFamily="2" charset="0"/>
                <a:ea typeface="+mn-ea"/>
                <a:cs typeface="+mn-cs"/>
              </a:rPr>
              <a:t>AP</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err="1">
                <a:ln>
                  <a:noFill/>
                </a:ln>
                <a:solidFill>
                  <a:prstClr val="white"/>
                </a:solidFill>
                <a:effectLst/>
                <a:uLnTx/>
                <a:uFillTx/>
                <a:latin typeface="Sitka Text" pitchFamily="2" charset="0"/>
                <a:ea typeface="+mn-ea"/>
                <a:cs typeface="+mn-cs"/>
              </a:rPr>
              <a:t>Aug</a:t>
            </a:r>
            <a:r>
              <a:rPr kumimoji="0" lang="it-IT" sz="1800" b="0" i="0" u="none" strike="noStrike" kern="1200" cap="none" spc="0" normalizeH="0" baseline="0" noProof="0" dirty="0">
                <a:ln>
                  <a:noFill/>
                </a:ln>
                <a:solidFill>
                  <a:prstClr val="white"/>
                </a:solidFill>
                <a:effectLst/>
                <a:uLnTx/>
                <a:uFillTx/>
                <a:latin typeface="Sitka Text" pitchFamily="2" charset="0"/>
                <a:ea typeface="+mn-ea"/>
                <a:cs typeface="+mn-cs"/>
              </a:rPr>
              <a:t> 22, 2023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Sitka Text" pitchFamily="2" charset="0"/>
              <a:ea typeface="+mn-ea"/>
              <a:cs typeface="+mn-cs"/>
            </a:endParaRPr>
          </a:p>
        </p:txBody>
      </p:sp>
      <p:sp>
        <p:nvSpPr>
          <p:cNvPr id="18" name="TextBox 17">
            <a:extLst>
              <a:ext uri="{FF2B5EF4-FFF2-40B4-BE49-F238E27FC236}">
                <a16:creationId xmlns:a16="http://schemas.microsoft.com/office/drawing/2014/main" id="{E1CED7D4-6B06-C34D-4198-9C154F411A3E}"/>
              </a:ext>
            </a:extLst>
          </p:cNvPr>
          <p:cNvSpPr txBox="1"/>
          <p:nvPr/>
        </p:nvSpPr>
        <p:spPr>
          <a:xfrm>
            <a:off x="6335582" y="3898228"/>
            <a:ext cx="6096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white"/>
                </a:solidFill>
                <a:effectLst/>
                <a:uLnTx/>
                <a:uFillTx/>
                <a:latin typeface="Sitka Text" pitchFamily="2" charset="0"/>
                <a:ea typeface="+mn-ea"/>
                <a:cs typeface="+mn-cs"/>
              </a:rPr>
              <a:t>Lockheed Martin</a:t>
            </a:r>
          </a:p>
        </p:txBody>
      </p:sp>
      <p:sp>
        <p:nvSpPr>
          <p:cNvPr id="22" name="TextBox 21">
            <a:extLst>
              <a:ext uri="{FF2B5EF4-FFF2-40B4-BE49-F238E27FC236}">
                <a16:creationId xmlns:a16="http://schemas.microsoft.com/office/drawing/2014/main" id="{CDF92F99-5F2B-6D2C-4019-16745E42335F}"/>
              </a:ext>
            </a:extLst>
          </p:cNvPr>
          <p:cNvSpPr txBox="1"/>
          <p:nvPr/>
        </p:nvSpPr>
        <p:spPr>
          <a:xfrm>
            <a:off x="-3235719" y="5344429"/>
            <a:ext cx="6216316" cy="646331"/>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err="1">
                <a:ln>
                  <a:noFill/>
                </a:ln>
                <a:solidFill>
                  <a:prstClr val="white"/>
                </a:solidFill>
                <a:effectLst/>
                <a:uLnTx/>
                <a:uFillTx/>
                <a:latin typeface="Sitka Text" pitchFamily="2" charset="0"/>
                <a:ea typeface="+mn-ea"/>
                <a:cs typeface="+mn-cs"/>
              </a:rPr>
              <a:t>Modern</a:t>
            </a:r>
            <a:r>
              <a:rPr kumimoji="0" lang="it-IT" sz="1800" b="0" i="0" u="none" strike="noStrike" kern="1200" cap="none" spc="0" normalizeH="0" baseline="0" noProof="0" dirty="0">
                <a:ln>
                  <a:noFill/>
                </a:ln>
                <a:solidFill>
                  <a:prstClr val="white"/>
                </a:solidFill>
                <a:effectLst/>
                <a:uLnTx/>
                <a:uFillTx/>
                <a:latin typeface="Sitka Text" pitchFamily="2" charset="0"/>
                <a:ea typeface="+mn-ea"/>
                <a:cs typeface="+mn-cs"/>
              </a:rPr>
              <a:t> </a:t>
            </a:r>
            <a:r>
              <a:rPr kumimoji="0" lang="it-IT" sz="1800" b="0" i="0" u="none" strike="noStrike" kern="1200" cap="none" spc="0" normalizeH="0" baseline="0" noProof="0" dirty="0" err="1">
                <a:ln>
                  <a:noFill/>
                </a:ln>
                <a:solidFill>
                  <a:prstClr val="white"/>
                </a:solidFill>
                <a:effectLst/>
                <a:uLnTx/>
                <a:uFillTx/>
                <a:latin typeface="Sitka Text" pitchFamily="2" charset="0"/>
                <a:ea typeface="+mn-ea"/>
                <a:cs typeface="+mn-cs"/>
              </a:rPr>
              <a:t>Diplomacy</a:t>
            </a:r>
            <a:endParaRPr kumimoji="0" lang="it-IT" sz="1800" b="0" i="0" u="none" strike="noStrike" kern="1200" cap="none" spc="0" normalizeH="0" baseline="0" noProof="0" dirty="0">
              <a:ln>
                <a:noFill/>
              </a:ln>
              <a:solidFill>
                <a:prstClr val="white"/>
              </a:solidFill>
              <a:effectLst/>
              <a:uLnTx/>
              <a:uFillTx/>
              <a:latin typeface="Sitka Text" pitchFamily="2" charset="0"/>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err="1">
                <a:ln>
                  <a:noFill/>
                </a:ln>
                <a:solidFill>
                  <a:prstClr val="white"/>
                </a:solidFill>
                <a:effectLst/>
                <a:uLnTx/>
                <a:uFillTx/>
                <a:latin typeface="Sitka Text" pitchFamily="2" charset="0"/>
                <a:ea typeface="+mn-ea"/>
                <a:cs typeface="+mn-cs"/>
              </a:rPr>
              <a:t>Aug</a:t>
            </a:r>
            <a:r>
              <a:rPr kumimoji="0" lang="it-IT" sz="1800" b="0" i="0" u="none" strike="noStrike" kern="1200" cap="none" spc="0" normalizeH="0" baseline="0" noProof="0" dirty="0">
                <a:ln>
                  <a:noFill/>
                </a:ln>
                <a:solidFill>
                  <a:prstClr val="white"/>
                </a:solidFill>
                <a:effectLst/>
                <a:uLnTx/>
                <a:uFillTx/>
                <a:latin typeface="Sitka Text" pitchFamily="2" charset="0"/>
                <a:ea typeface="+mn-ea"/>
                <a:cs typeface="+mn-cs"/>
              </a:rPr>
              <a:t> 16, 2023</a:t>
            </a:r>
          </a:p>
        </p:txBody>
      </p:sp>
    </p:spTree>
    <p:extLst>
      <p:ext uri="{BB962C8B-B14F-4D97-AF65-F5344CB8AC3E}">
        <p14:creationId xmlns:p14="http://schemas.microsoft.com/office/powerpoint/2010/main" val="29267565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81C8C0F4-5C44-4C3F-B321-5CB3E2BABC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grpSp>
        <p:nvGrpSpPr>
          <p:cNvPr id="2057" name="Group 2056">
            <a:extLst>
              <a:ext uri="{FF2B5EF4-FFF2-40B4-BE49-F238E27FC236}">
                <a16:creationId xmlns:a16="http://schemas.microsoft.com/office/drawing/2014/main" id="{987A62DB-71D7-497D-BE1C-933ECB515A6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925125" y="3600"/>
            <a:ext cx="7266875" cy="6854400"/>
            <a:chOff x="4925125" y="3600"/>
            <a:chExt cx="7266875" cy="6854400"/>
          </a:xfrm>
        </p:grpSpPr>
        <p:sp>
          <p:nvSpPr>
            <p:cNvPr id="2058" name="Oval 2057">
              <a:extLst>
                <a:ext uri="{FF2B5EF4-FFF2-40B4-BE49-F238E27FC236}">
                  <a16:creationId xmlns:a16="http://schemas.microsoft.com/office/drawing/2014/main" id="{FDAC2767-A7E3-4697-90F6-443A5831403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4925125" y="1098000"/>
              <a:ext cx="5760000" cy="5760000"/>
            </a:xfrm>
            <a:prstGeom prst="ellipse">
              <a:avLst/>
            </a:prstGeom>
            <a:solidFill>
              <a:schemeClr val="accent1">
                <a:alpha val="80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2059" name="Oval 2058">
              <a:extLst>
                <a:ext uri="{FF2B5EF4-FFF2-40B4-BE49-F238E27FC236}">
                  <a16:creationId xmlns:a16="http://schemas.microsoft.com/office/drawing/2014/main" id="{AB23E396-A746-411A-8709-32ABC4DDEAA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5105686" y="65314"/>
              <a:ext cx="4320000" cy="4320000"/>
            </a:xfrm>
            <a:prstGeom prst="ellipse">
              <a:avLst/>
            </a:prstGeom>
            <a:solidFill>
              <a:schemeClr val="accent3"/>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2060" name="Oval 2059">
              <a:extLst>
                <a:ext uri="{FF2B5EF4-FFF2-40B4-BE49-F238E27FC236}">
                  <a16:creationId xmlns:a16="http://schemas.microsoft.com/office/drawing/2014/main" id="{D135C986-CB82-4211-A910-D232B9BCA1E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5337600" y="3600"/>
              <a:ext cx="6854400" cy="6854400"/>
            </a:xfrm>
            <a:prstGeom prst="ellipse">
              <a:avLst/>
            </a:prstGeom>
            <a:solidFill>
              <a:schemeClr val="accent2">
                <a:alpha val="6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grpSp>
      <p:sp useBgFill="1">
        <p:nvSpPr>
          <p:cNvPr id="2062" name="Freeform: Shape 2061">
            <a:extLst>
              <a:ext uri="{FF2B5EF4-FFF2-40B4-BE49-F238E27FC236}">
                <a16:creationId xmlns:a16="http://schemas.microsoft.com/office/drawing/2014/main" id="{837F2C8F-CC11-4A18-AA7E-AE8C022CDC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6000" y="1"/>
            <a:ext cx="6858000" cy="6857999"/>
          </a:xfrm>
          <a:custGeom>
            <a:avLst/>
            <a:gdLst>
              <a:gd name="connsiteX0" fmla="*/ 3428961 w 6858000"/>
              <a:gd name="connsiteY0" fmla="*/ 0 h 6857999"/>
              <a:gd name="connsiteX1" fmla="*/ 3429042 w 6858000"/>
              <a:gd name="connsiteY1" fmla="*/ 0 h 6857999"/>
              <a:gd name="connsiteX2" fmla="*/ 3605457 w 6858000"/>
              <a:gd name="connsiteY2" fmla="*/ 4461 h 6857999"/>
              <a:gd name="connsiteX3" fmla="*/ 6858000 w 6858000"/>
              <a:gd name="connsiteY3" fmla="*/ 3429000 h 6857999"/>
              <a:gd name="connsiteX4" fmla="*/ 3429001 w 6858000"/>
              <a:gd name="connsiteY4" fmla="*/ 6857999 h 6857999"/>
              <a:gd name="connsiteX5" fmla="*/ 0 w 6858000"/>
              <a:gd name="connsiteY5" fmla="*/ 3429000 h 6857999"/>
              <a:gd name="connsiteX6" fmla="*/ 3252545 w 6858000"/>
              <a:gd name="connsiteY6" fmla="*/ 4461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58000" h="6857999">
                <a:moveTo>
                  <a:pt x="3428961" y="0"/>
                </a:moveTo>
                <a:lnTo>
                  <a:pt x="3429042" y="0"/>
                </a:lnTo>
                <a:lnTo>
                  <a:pt x="3605457" y="4461"/>
                </a:lnTo>
                <a:cubicBezTo>
                  <a:pt x="5417236" y="96300"/>
                  <a:pt x="6858000" y="1594396"/>
                  <a:pt x="6858000" y="3429000"/>
                </a:cubicBezTo>
                <a:cubicBezTo>
                  <a:pt x="6858000" y="5322784"/>
                  <a:pt x="5322784" y="6857999"/>
                  <a:pt x="3429001" y="6857999"/>
                </a:cubicBezTo>
                <a:cubicBezTo>
                  <a:pt x="1535216" y="6857999"/>
                  <a:pt x="0" y="5322784"/>
                  <a:pt x="0" y="3429000"/>
                </a:cubicBezTo>
                <a:cubicBezTo>
                  <a:pt x="0" y="1594396"/>
                  <a:pt x="1440765" y="96300"/>
                  <a:pt x="3252545" y="4461"/>
                </a:cubicBezTo>
                <a:close/>
              </a:path>
            </a:pathLst>
          </a:custGeom>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2" name="Title 1">
            <a:extLst>
              <a:ext uri="{FF2B5EF4-FFF2-40B4-BE49-F238E27FC236}">
                <a16:creationId xmlns:a16="http://schemas.microsoft.com/office/drawing/2014/main" id="{83AC9E5B-36D6-6355-4370-0DBF272017F8}"/>
              </a:ext>
            </a:extLst>
          </p:cNvPr>
          <p:cNvSpPr>
            <a:spLocks noGrp="1"/>
          </p:cNvSpPr>
          <p:nvPr>
            <p:ph type="title"/>
          </p:nvPr>
        </p:nvSpPr>
        <p:spPr>
          <a:xfrm>
            <a:off x="540000" y="540000"/>
            <a:ext cx="4500561" cy="2181946"/>
          </a:xfrm>
        </p:spPr>
        <p:txBody>
          <a:bodyPr anchor="t">
            <a:normAutofit/>
          </a:bodyPr>
          <a:lstStyle/>
          <a:p>
            <a:r>
              <a:rPr lang="it-IT" sz="3800" b="1">
                <a:latin typeface="Sitka Text" pitchFamily="2" charset="0"/>
              </a:rPr>
              <a:t>Re-thinking deterrence through its components</a:t>
            </a:r>
          </a:p>
        </p:txBody>
      </p:sp>
      <p:sp>
        <p:nvSpPr>
          <p:cNvPr id="3" name="Content Placeholder 2">
            <a:extLst>
              <a:ext uri="{FF2B5EF4-FFF2-40B4-BE49-F238E27FC236}">
                <a16:creationId xmlns:a16="http://schemas.microsoft.com/office/drawing/2014/main" id="{A5AAC8BF-C2BB-7690-FDE8-0F97994484BC}"/>
              </a:ext>
            </a:extLst>
          </p:cNvPr>
          <p:cNvSpPr>
            <a:spLocks noGrp="1"/>
          </p:cNvSpPr>
          <p:nvPr>
            <p:ph idx="1"/>
          </p:nvPr>
        </p:nvSpPr>
        <p:spPr>
          <a:xfrm>
            <a:off x="550863" y="2947121"/>
            <a:ext cx="5663124" cy="3600000"/>
          </a:xfrm>
        </p:spPr>
        <p:txBody>
          <a:bodyPr anchor="t">
            <a:normAutofit/>
          </a:bodyPr>
          <a:lstStyle/>
          <a:p>
            <a:pPr>
              <a:lnSpc>
                <a:spcPct val="115000"/>
              </a:lnSpc>
            </a:pPr>
            <a:r>
              <a:rPr lang="it-IT" sz="2000" dirty="0">
                <a:latin typeface="Sitka Text" pitchFamily="2" charset="0"/>
              </a:rPr>
              <a:t>Security and </a:t>
            </a:r>
            <a:r>
              <a:rPr lang="it-IT" sz="2000" dirty="0" err="1">
                <a:latin typeface="Sitka Text" pitchFamily="2" charset="0"/>
              </a:rPr>
              <a:t>technology</a:t>
            </a:r>
            <a:r>
              <a:rPr lang="it-IT" sz="2000" dirty="0">
                <a:latin typeface="Sitka Text" pitchFamily="2" charset="0"/>
              </a:rPr>
              <a:t>: </a:t>
            </a:r>
            <a:r>
              <a:rPr lang="it-IT" sz="2000" dirty="0" err="1">
                <a:latin typeface="Sitka Text" pitchFamily="2" charset="0"/>
              </a:rPr>
              <a:t>between</a:t>
            </a:r>
            <a:r>
              <a:rPr lang="it-IT" sz="2000" dirty="0">
                <a:latin typeface="Sitka Text" pitchFamily="2" charset="0"/>
              </a:rPr>
              <a:t> </a:t>
            </a:r>
            <a:r>
              <a:rPr lang="it-IT" sz="2000" dirty="0" err="1">
                <a:latin typeface="Sitka Text" pitchFamily="2" charset="0"/>
              </a:rPr>
              <a:t>determinism</a:t>
            </a:r>
            <a:r>
              <a:rPr lang="it-IT" sz="2000" dirty="0">
                <a:latin typeface="Sitka Text" pitchFamily="2" charset="0"/>
              </a:rPr>
              <a:t> and a more ‘</a:t>
            </a:r>
            <a:r>
              <a:rPr lang="it-IT" sz="2000" dirty="0" err="1">
                <a:latin typeface="Sitka Text" pitchFamily="2" charset="0"/>
              </a:rPr>
              <a:t>critical</a:t>
            </a:r>
            <a:r>
              <a:rPr lang="it-IT" sz="2000" dirty="0">
                <a:latin typeface="Sitka Text" pitchFamily="2" charset="0"/>
              </a:rPr>
              <a:t>’ </a:t>
            </a:r>
            <a:r>
              <a:rPr lang="it-IT" sz="2000" dirty="0" err="1">
                <a:latin typeface="Sitka Text" pitchFamily="2" charset="0"/>
              </a:rPr>
              <a:t>view</a:t>
            </a:r>
            <a:endParaRPr lang="it-IT" sz="2000" dirty="0">
              <a:latin typeface="Sitka Text" pitchFamily="2" charset="0"/>
            </a:endParaRPr>
          </a:p>
          <a:p>
            <a:pPr>
              <a:lnSpc>
                <a:spcPct val="115000"/>
              </a:lnSpc>
            </a:pPr>
            <a:r>
              <a:rPr lang="it-IT" sz="2000" dirty="0">
                <a:latin typeface="Sitka Text" pitchFamily="2" charset="0"/>
              </a:rPr>
              <a:t>Re-</a:t>
            </a:r>
            <a:r>
              <a:rPr lang="it-IT" sz="2000" dirty="0" err="1">
                <a:latin typeface="Sitka Text" pitchFamily="2" charset="0"/>
              </a:rPr>
              <a:t>politicizing</a:t>
            </a:r>
            <a:r>
              <a:rPr lang="it-IT" sz="2000" dirty="0">
                <a:latin typeface="Sitka Text" pitchFamily="2" charset="0"/>
              </a:rPr>
              <a:t> NATO </a:t>
            </a:r>
            <a:r>
              <a:rPr lang="it-IT" sz="2000" dirty="0" err="1">
                <a:latin typeface="Sitka Text" pitchFamily="2" charset="0"/>
              </a:rPr>
              <a:t>nuclear</a:t>
            </a:r>
            <a:r>
              <a:rPr lang="it-IT" sz="2000" dirty="0">
                <a:latin typeface="Sitka Text" pitchFamily="2" charset="0"/>
              </a:rPr>
              <a:t> sharing </a:t>
            </a:r>
          </a:p>
          <a:p>
            <a:pPr>
              <a:lnSpc>
                <a:spcPct val="115000"/>
              </a:lnSpc>
            </a:pPr>
            <a:r>
              <a:rPr lang="it-IT" sz="2000" dirty="0" err="1">
                <a:latin typeface="Sitka Text" pitchFamily="2" charset="0"/>
              </a:rPr>
              <a:t>Enriching</a:t>
            </a:r>
            <a:r>
              <a:rPr lang="it-IT" sz="2000" dirty="0">
                <a:latin typeface="Sitka Text" pitchFamily="2" charset="0"/>
              </a:rPr>
              <a:t> </a:t>
            </a:r>
            <a:r>
              <a:rPr lang="it-IT" sz="2000" dirty="0" err="1">
                <a:latin typeface="Sitka Text" pitchFamily="2" charset="0"/>
              </a:rPr>
              <a:t>perspectives</a:t>
            </a:r>
            <a:r>
              <a:rPr lang="it-IT" sz="2000" dirty="0">
                <a:latin typeface="Sitka Text" pitchFamily="2" charset="0"/>
              </a:rPr>
              <a:t> on post-war </a:t>
            </a:r>
            <a:r>
              <a:rPr lang="it-IT" sz="2000" dirty="0" err="1">
                <a:latin typeface="Sitka Text" pitchFamily="2" charset="0"/>
              </a:rPr>
              <a:t>scenarios</a:t>
            </a:r>
            <a:endParaRPr lang="it-IT" sz="2000" dirty="0">
              <a:latin typeface="Sitka Text" pitchFamily="2" charset="0"/>
            </a:endParaRPr>
          </a:p>
          <a:p>
            <a:pPr>
              <a:lnSpc>
                <a:spcPct val="115000"/>
              </a:lnSpc>
            </a:pPr>
            <a:r>
              <a:rPr lang="it-IT" sz="2000" dirty="0">
                <a:latin typeface="Sitka Text" pitchFamily="2" charset="0"/>
              </a:rPr>
              <a:t>Nuclear </a:t>
            </a:r>
            <a:r>
              <a:rPr lang="it-IT" sz="2000" dirty="0" err="1">
                <a:latin typeface="Sitka Text" pitchFamily="2" charset="0"/>
              </a:rPr>
              <a:t>modernization</a:t>
            </a:r>
            <a:r>
              <a:rPr lang="it-IT" sz="2000" dirty="0">
                <a:latin typeface="Sitka Text" pitchFamily="2" charset="0"/>
              </a:rPr>
              <a:t> and </a:t>
            </a:r>
            <a:r>
              <a:rPr lang="it-IT" sz="2000" dirty="0" err="1">
                <a:latin typeface="Sitka Text" pitchFamily="2" charset="0"/>
              </a:rPr>
              <a:t>shifting</a:t>
            </a:r>
            <a:r>
              <a:rPr lang="it-IT" sz="2000" dirty="0">
                <a:latin typeface="Sitka Text" pitchFamily="2" charset="0"/>
              </a:rPr>
              <a:t> </a:t>
            </a:r>
            <a:r>
              <a:rPr lang="it-IT" sz="2000" dirty="0" err="1">
                <a:latin typeface="Sitka Text" pitchFamily="2" charset="0"/>
              </a:rPr>
              <a:t>logic</a:t>
            </a:r>
            <a:r>
              <a:rPr lang="it-IT" sz="2000" dirty="0">
                <a:latin typeface="Sitka Text" pitchFamily="2" charset="0"/>
              </a:rPr>
              <a:t> of ‘</a:t>
            </a:r>
            <a:r>
              <a:rPr lang="it-IT" sz="2000" dirty="0" err="1">
                <a:latin typeface="Sitka Text" pitchFamily="2" charset="0"/>
              </a:rPr>
              <a:t>tactical</a:t>
            </a:r>
            <a:r>
              <a:rPr lang="it-IT" sz="2000" dirty="0">
                <a:latin typeface="Sitka Text" pitchFamily="2" charset="0"/>
              </a:rPr>
              <a:t>’ </a:t>
            </a:r>
            <a:r>
              <a:rPr lang="it-IT" sz="2000" dirty="0" err="1">
                <a:latin typeface="Sitka Text" pitchFamily="2" charset="0"/>
              </a:rPr>
              <a:t>nuclear</a:t>
            </a:r>
            <a:r>
              <a:rPr lang="it-IT" sz="2000" dirty="0">
                <a:latin typeface="Sitka Text" pitchFamily="2" charset="0"/>
              </a:rPr>
              <a:t> (non-)use </a:t>
            </a:r>
          </a:p>
        </p:txBody>
      </p:sp>
      <p:pic>
        <p:nvPicPr>
          <p:cNvPr id="2050" name="Picture 2" descr="Chart: Where U.S. Nuclear Bombs Are Stored in Europe | Statista">
            <a:extLst>
              <a:ext uri="{FF2B5EF4-FFF2-40B4-BE49-F238E27FC236}">
                <a16:creationId xmlns:a16="http://schemas.microsoft.com/office/drawing/2014/main" id="{BCF5365F-803A-6B64-5E3C-FAB2AD779E9A}"/>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524999" y="1628999"/>
            <a:ext cx="3947835" cy="39478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002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D53315-6C1C-23E2-81F7-6A2FAE1050DD}"/>
              </a:ext>
            </a:extLst>
          </p:cNvPr>
          <p:cNvSpPr>
            <a:spLocks noGrp="1"/>
          </p:cNvSpPr>
          <p:nvPr>
            <p:ph type="title"/>
          </p:nvPr>
        </p:nvSpPr>
        <p:spPr>
          <a:xfrm>
            <a:off x="540000" y="540000"/>
            <a:ext cx="11101135" cy="1101987"/>
          </a:xfrm>
        </p:spPr>
        <p:txBody>
          <a:bodyPr>
            <a:normAutofit/>
          </a:bodyPr>
          <a:lstStyle/>
          <a:p>
            <a:pPr algn="ctr"/>
            <a:r>
              <a:rPr lang="it-IT" sz="4800" dirty="0" err="1">
                <a:latin typeface="Sitka Text" pitchFamily="2" charset="0"/>
              </a:rPr>
              <a:t>Theoretical</a:t>
            </a:r>
            <a:r>
              <a:rPr lang="it-IT" sz="4800" dirty="0">
                <a:latin typeface="Sitka Text" pitchFamily="2" charset="0"/>
              </a:rPr>
              <a:t> </a:t>
            </a:r>
            <a:r>
              <a:rPr lang="it-IT" sz="4800" dirty="0" err="1">
                <a:latin typeface="Sitka Text" pitchFamily="2" charset="0"/>
              </a:rPr>
              <a:t>orientation</a:t>
            </a:r>
            <a:r>
              <a:rPr lang="it-IT" sz="4800" dirty="0">
                <a:latin typeface="Sitka Text" pitchFamily="2" charset="0"/>
              </a:rPr>
              <a:t>: key points</a:t>
            </a:r>
          </a:p>
        </p:txBody>
      </p:sp>
      <p:sp>
        <p:nvSpPr>
          <p:cNvPr id="3" name="Content Placeholder 2">
            <a:extLst>
              <a:ext uri="{FF2B5EF4-FFF2-40B4-BE49-F238E27FC236}">
                <a16:creationId xmlns:a16="http://schemas.microsoft.com/office/drawing/2014/main" id="{0458C51B-2A65-619E-5396-42297924240D}"/>
              </a:ext>
            </a:extLst>
          </p:cNvPr>
          <p:cNvSpPr>
            <a:spLocks noGrp="1"/>
          </p:cNvSpPr>
          <p:nvPr>
            <p:ph idx="1"/>
          </p:nvPr>
        </p:nvSpPr>
        <p:spPr>
          <a:xfrm>
            <a:off x="540000" y="1543665"/>
            <a:ext cx="8908800" cy="4765059"/>
          </a:xfrm>
        </p:spPr>
        <p:txBody>
          <a:bodyPr anchor="ctr">
            <a:normAutofit lnSpcReduction="10000"/>
          </a:bodyPr>
          <a:lstStyle/>
          <a:p>
            <a:pPr>
              <a:buBlip>
                <a:blip r:embed="rId3"/>
              </a:buBlip>
            </a:pPr>
            <a:r>
              <a:rPr lang="it-IT" u="sng" dirty="0">
                <a:latin typeface="Sitka Text" pitchFamily="2" charset="0"/>
              </a:rPr>
              <a:t>Material-</a:t>
            </a:r>
            <a:r>
              <a:rPr lang="it-IT" u="sng" dirty="0" err="1">
                <a:latin typeface="Sitka Text" pitchFamily="2" charset="0"/>
              </a:rPr>
              <a:t>semiotic</a:t>
            </a:r>
            <a:r>
              <a:rPr lang="it-IT" u="sng" dirty="0">
                <a:latin typeface="Sitka Text" pitchFamily="2" charset="0"/>
              </a:rPr>
              <a:t> </a:t>
            </a:r>
            <a:r>
              <a:rPr lang="it-IT" u="sng" dirty="0" err="1">
                <a:latin typeface="Sitka Text" pitchFamily="2" charset="0"/>
              </a:rPr>
              <a:t>approach</a:t>
            </a:r>
            <a:r>
              <a:rPr lang="it-IT" dirty="0">
                <a:latin typeface="Sitka Text" pitchFamily="2" charset="0"/>
              </a:rPr>
              <a:t> (Latour, 1990): </a:t>
            </a:r>
            <a:r>
              <a:rPr lang="it-IT" b="1" dirty="0" err="1">
                <a:latin typeface="Sitka Text" pitchFamily="2" charset="0"/>
              </a:rPr>
              <a:t>translation</a:t>
            </a:r>
            <a:r>
              <a:rPr lang="it-IT" dirty="0">
                <a:latin typeface="Sitka Text" pitchFamily="2" charset="0"/>
              </a:rPr>
              <a:t> (not a </a:t>
            </a:r>
            <a:r>
              <a:rPr lang="it-IT" dirty="0" err="1">
                <a:latin typeface="Sitka Text" pitchFamily="2" charset="0"/>
              </a:rPr>
              <a:t>smooth</a:t>
            </a:r>
            <a:r>
              <a:rPr lang="it-IT" dirty="0">
                <a:latin typeface="Sitka Text" pitchFamily="2" charset="0"/>
              </a:rPr>
              <a:t> </a:t>
            </a:r>
            <a:r>
              <a:rPr lang="it-IT" i="1" dirty="0">
                <a:latin typeface="Sitka Text" pitchFamily="2" charset="0"/>
              </a:rPr>
              <a:t>transmission</a:t>
            </a:r>
            <a:r>
              <a:rPr lang="it-IT" dirty="0">
                <a:latin typeface="Sitka Text" pitchFamily="2" charset="0"/>
              </a:rPr>
              <a:t>) of </a:t>
            </a:r>
            <a:r>
              <a:rPr lang="it-IT" dirty="0" err="1">
                <a:latin typeface="Sitka Text" pitchFamily="2" charset="0"/>
              </a:rPr>
              <a:t>programs</a:t>
            </a:r>
            <a:r>
              <a:rPr lang="it-IT" dirty="0">
                <a:latin typeface="Sitka Text" pitchFamily="2" charset="0"/>
              </a:rPr>
              <a:t> of action </a:t>
            </a:r>
            <a:r>
              <a:rPr lang="it-IT" dirty="0">
                <a:latin typeface="Sitka Text" pitchFamily="2" charset="0"/>
                <a:sym typeface="Wingdings" panose="05000000000000000000" pitchFamily="2" charset="2"/>
              </a:rPr>
              <a:t> the agency of the ‘material load’: action as a </a:t>
            </a:r>
            <a:r>
              <a:rPr lang="it-IT" dirty="0" err="1">
                <a:latin typeface="Sitka Text" pitchFamily="2" charset="0"/>
                <a:sym typeface="Wingdings" panose="05000000000000000000" pitchFamily="2" charset="2"/>
              </a:rPr>
              <a:t>technopolitical</a:t>
            </a:r>
            <a:r>
              <a:rPr lang="it-IT" dirty="0">
                <a:latin typeface="Sitka Text" pitchFamily="2" charset="0"/>
                <a:sym typeface="Wingdings" panose="05000000000000000000" pitchFamily="2" charset="2"/>
              </a:rPr>
              <a:t> </a:t>
            </a:r>
            <a:r>
              <a:rPr lang="it-IT" dirty="0" err="1">
                <a:latin typeface="Sitka Text" pitchFamily="2" charset="0"/>
                <a:sym typeface="Wingdings" panose="05000000000000000000" pitchFamily="2" charset="2"/>
              </a:rPr>
              <a:t>composition</a:t>
            </a:r>
            <a:r>
              <a:rPr lang="it-IT" dirty="0">
                <a:latin typeface="Sitka Text" pitchFamily="2" charset="0"/>
                <a:sym typeface="Wingdings" panose="05000000000000000000" pitchFamily="2" charset="2"/>
              </a:rPr>
              <a:t> – the role of the </a:t>
            </a:r>
            <a:r>
              <a:rPr lang="it-IT" dirty="0" err="1">
                <a:latin typeface="Sitka Text" pitchFamily="2" charset="0"/>
                <a:sym typeface="Wingdings" panose="05000000000000000000" pitchFamily="2" charset="2"/>
              </a:rPr>
              <a:t>unintended</a:t>
            </a:r>
            <a:endParaRPr lang="it-IT" dirty="0">
              <a:latin typeface="Sitka Text" pitchFamily="2" charset="0"/>
              <a:sym typeface="Wingdings" panose="05000000000000000000" pitchFamily="2" charset="2"/>
            </a:endParaRPr>
          </a:p>
          <a:p>
            <a:pPr>
              <a:buBlip>
                <a:blip r:embed="rId3"/>
              </a:buBlip>
            </a:pPr>
            <a:endParaRPr lang="it-IT" dirty="0">
              <a:latin typeface="Sitka Text" pitchFamily="2" charset="0"/>
              <a:sym typeface="Wingdings" panose="05000000000000000000" pitchFamily="2" charset="2"/>
            </a:endParaRPr>
          </a:p>
          <a:p>
            <a:pPr>
              <a:buBlip>
                <a:blip r:embed="rId3"/>
              </a:buBlip>
            </a:pPr>
            <a:r>
              <a:rPr lang="it-IT" u="sng" dirty="0">
                <a:latin typeface="Sitka Text" pitchFamily="2" charset="0"/>
                <a:sym typeface="Wingdings" panose="05000000000000000000" pitchFamily="2" charset="2"/>
              </a:rPr>
              <a:t>‘Critical’ </a:t>
            </a:r>
            <a:r>
              <a:rPr lang="it-IT" u="sng" dirty="0" err="1">
                <a:latin typeface="Sitka Text" pitchFamily="2" charset="0"/>
                <a:sym typeface="Wingdings" panose="05000000000000000000" pitchFamily="2" charset="2"/>
              </a:rPr>
              <a:t>view</a:t>
            </a:r>
            <a:r>
              <a:rPr lang="it-IT" u="sng" dirty="0">
                <a:latin typeface="Sitka Text" pitchFamily="2" charset="0"/>
                <a:sym typeface="Wingdings" panose="05000000000000000000" pitchFamily="2" charset="2"/>
              </a:rPr>
              <a:t> of </a:t>
            </a:r>
            <a:r>
              <a:rPr lang="it-IT" u="sng" dirty="0" err="1">
                <a:latin typeface="Sitka Text" pitchFamily="2" charset="0"/>
                <a:sym typeface="Wingdings" panose="05000000000000000000" pitchFamily="2" charset="2"/>
              </a:rPr>
              <a:t>nuclear</a:t>
            </a:r>
            <a:r>
              <a:rPr lang="it-IT" u="sng" dirty="0">
                <a:latin typeface="Sitka Text" pitchFamily="2" charset="0"/>
                <a:sym typeface="Wingdings" panose="05000000000000000000" pitchFamily="2" charset="2"/>
              </a:rPr>
              <a:t> </a:t>
            </a:r>
            <a:r>
              <a:rPr lang="it-IT" u="sng" dirty="0" err="1">
                <a:latin typeface="Sitka Text" pitchFamily="2" charset="0"/>
                <a:sym typeface="Wingdings" panose="05000000000000000000" pitchFamily="2" charset="2"/>
              </a:rPr>
              <a:t>weapons</a:t>
            </a:r>
            <a:r>
              <a:rPr lang="it-IT" u="sng" dirty="0">
                <a:latin typeface="Sitka Text" pitchFamily="2" charset="0"/>
                <a:sym typeface="Wingdings" panose="05000000000000000000" pitchFamily="2" charset="2"/>
              </a:rPr>
              <a:t> </a:t>
            </a:r>
            <a:r>
              <a:rPr lang="it-IT" dirty="0">
                <a:latin typeface="Sitka Text" pitchFamily="2" charset="0"/>
                <a:sym typeface="Wingdings" panose="05000000000000000000" pitchFamily="2" charset="2"/>
              </a:rPr>
              <a:t>(Wyn Jones, 1999): </a:t>
            </a:r>
            <a:r>
              <a:rPr lang="it-IT" dirty="0" err="1">
                <a:latin typeface="Sitka Text" pitchFamily="2" charset="0"/>
                <a:sym typeface="Wingdings" panose="05000000000000000000" pitchFamily="2" charset="2"/>
              </a:rPr>
              <a:t>technologies</a:t>
            </a:r>
            <a:r>
              <a:rPr lang="it-IT" dirty="0">
                <a:latin typeface="Sitka Text" pitchFamily="2" charset="0"/>
                <a:sym typeface="Wingdings" panose="05000000000000000000" pitchFamily="2" charset="2"/>
              </a:rPr>
              <a:t> are </a:t>
            </a:r>
            <a:r>
              <a:rPr lang="it-IT" dirty="0" err="1">
                <a:latin typeface="Sitka Text" pitchFamily="2" charset="0"/>
                <a:sym typeface="Wingdings" panose="05000000000000000000" pitchFamily="2" charset="2"/>
              </a:rPr>
              <a:t>neither</a:t>
            </a:r>
            <a:r>
              <a:rPr lang="it-IT" dirty="0">
                <a:latin typeface="Sitka Text" pitchFamily="2" charset="0"/>
                <a:sym typeface="Wingdings" panose="05000000000000000000" pitchFamily="2" charset="2"/>
              </a:rPr>
              <a:t> </a:t>
            </a:r>
            <a:r>
              <a:rPr lang="it-IT" dirty="0" err="1">
                <a:latin typeface="Sitka Text" pitchFamily="2" charset="0"/>
                <a:sym typeface="Wingdings" panose="05000000000000000000" pitchFamily="2" charset="2"/>
              </a:rPr>
              <a:t>neutral</a:t>
            </a:r>
            <a:r>
              <a:rPr lang="it-IT" dirty="0">
                <a:latin typeface="Sitka Text" pitchFamily="2" charset="0"/>
                <a:sym typeface="Wingdings" panose="05000000000000000000" pitchFamily="2" charset="2"/>
              </a:rPr>
              <a:t> tools in the hands of </a:t>
            </a:r>
            <a:r>
              <a:rPr lang="it-IT" dirty="0" err="1">
                <a:latin typeface="Sitka Text" pitchFamily="2" charset="0"/>
                <a:sym typeface="Wingdings" panose="05000000000000000000" pitchFamily="2" charset="2"/>
              </a:rPr>
              <a:t>humans</a:t>
            </a:r>
            <a:r>
              <a:rPr lang="it-IT" dirty="0">
                <a:latin typeface="Sitka Text" pitchFamily="2" charset="0"/>
                <a:sym typeface="Wingdings" panose="05000000000000000000" pitchFamily="2" charset="2"/>
              </a:rPr>
              <a:t> (e.g. Mao Zedong) </a:t>
            </a:r>
            <a:r>
              <a:rPr lang="it-IT" dirty="0" err="1">
                <a:latin typeface="Sitka Text" pitchFamily="2" charset="0"/>
                <a:sym typeface="Wingdings" panose="05000000000000000000" pitchFamily="2" charset="2"/>
              </a:rPr>
              <a:t>nor</a:t>
            </a:r>
            <a:r>
              <a:rPr lang="it-IT" dirty="0">
                <a:latin typeface="Sitka Text" pitchFamily="2" charset="0"/>
                <a:sym typeface="Wingdings" panose="05000000000000000000" pitchFamily="2" charset="2"/>
              </a:rPr>
              <a:t> the </a:t>
            </a:r>
            <a:r>
              <a:rPr lang="it-IT" dirty="0" err="1">
                <a:latin typeface="Sitka Text" pitchFamily="2" charset="0"/>
                <a:sym typeface="Wingdings" panose="05000000000000000000" pitchFamily="2" charset="2"/>
              </a:rPr>
              <a:t>structural</a:t>
            </a:r>
            <a:r>
              <a:rPr lang="it-IT" dirty="0">
                <a:latin typeface="Sitka Text" pitchFamily="2" charset="0"/>
                <a:sym typeface="Wingdings" panose="05000000000000000000" pitchFamily="2" charset="2"/>
              </a:rPr>
              <a:t> </a:t>
            </a:r>
            <a:r>
              <a:rPr lang="it-IT" dirty="0" err="1">
                <a:latin typeface="Sitka Text" pitchFamily="2" charset="0"/>
                <a:sym typeface="Wingdings" panose="05000000000000000000" pitchFamily="2" charset="2"/>
              </a:rPr>
              <a:t>determinants</a:t>
            </a:r>
            <a:r>
              <a:rPr lang="it-IT" dirty="0">
                <a:latin typeface="Sitka Text" pitchFamily="2" charset="0"/>
                <a:sym typeface="Wingdings" panose="05000000000000000000" pitchFamily="2" charset="2"/>
              </a:rPr>
              <a:t> of human relations (e.g. Kenneth Waltz)  </a:t>
            </a:r>
            <a:r>
              <a:rPr lang="it-IT" dirty="0" err="1">
                <a:latin typeface="Sitka Text" pitchFamily="2" charset="0"/>
                <a:sym typeface="Wingdings" panose="05000000000000000000" pitchFamily="2" charset="2"/>
              </a:rPr>
              <a:t>ambivalent</a:t>
            </a:r>
            <a:r>
              <a:rPr lang="it-IT" dirty="0">
                <a:latin typeface="Sitka Text" pitchFamily="2" charset="0"/>
                <a:sym typeface="Wingdings" panose="05000000000000000000" pitchFamily="2" charset="2"/>
              </a:rPr>
              <a:t> nature and </a:t>
            </a:r>
            <a:r>
              <a:rPr lang="it-IT" b="1" dirty="0" err="1">
                <a:latin typeface="Sitka Text" pitchFamily="2" charset="0"/>
                <a:sym typeface="Wingdings" panose="05000000000000000000" pitchFamily="2" charset="2"/>
              </a:rPr>
              <a:t>composition</a:t>
            </a:r>
            <a:r>
              <a:rPr lang="it-IT" b="1" dirty="0">
                <a:latin typeface="Sitka Text" pitchFamily="2" charset="0"/>
                <a:sym typeface="Wingdings" panose="05000000000000000000" pitchFamily="2" charset="2"/>
              </a:rPr>
              <a:t> </a:t>
            </a:r>
            <a:r>
              <a:rPr lang="it-IT" dirty="0">
                <a:latin typeface="Sitka Text" pitchFamily="2" charset="0"/>
                <a:sym typeface="Wingdings" panose="05000000000000000000" pitchFamily="2" charset="2"/>
              </a:rPr>
              <a:t>of action/power</a:t>
            </a:r>
          </a:p>
          <a:p>
            <a:pPr>
              <a:buBlip>
                <a:blip r:embed="rId3"/>
              </a:buBlip>
            </a:pPr>
            <a:endParaRPr lang="it-IT" dirty="0">
              <a:latin typeface="Sitka Text" pitchFamily="2" charset="0"/>
              <a:sym typeface="Wingdings" panose="05000000000000000000" pitchFamily="2" charset="2"/>
            </a:endParaRPr>
          </a:p>
          <a:p>
            <a:pPr>
              <a:buBlip>
                <a:blip r:embed="rId3"/>
              </a:buBlip>
            </a:pPr>
            <a:r>
              <a:rPr lang="it-IT" u="sng" dirty="0" err="1">
                <a:latin typeface="Sitka Text" pitchFamily="2" charset="0"/>
                <a:sym typeface="Wingdings" panose="05000000000000000000" pitchFamily="2" charset="2"/>
              </a:rPr>
              <a:t>Nukes</a:t>
            </a:r>
            <a:r>
              <a:rPr lang="it-IT" u="sng" dirty="0">
                <a:latin typeface="Sitka Text" pitchFamily="2" charset="0"/>
                <a:sym typeface="Wingdings" panose="05000000000000000000" pitchFamily="2" charset="2"/>
              </a:rPr>
              <a:t> as ‘materials of practice’ </a:t>
            </a:r>
            <a:r>
              <a:rPr lang="it-IT" dirty="0">
                <a:latin typeface="Sitka Text" pitchFamily="2" charset="0"/>
                <a:sym typeface="Wingdings" panose="05000000000000000000" pitchFamily="2" charset="2"/>
              </a:rPr>
              <a:t>(</a:t>
            </a:r>
            <a:r>
              <a:rPr lang="it-IT" dirty="0" err="1">
                <a:latin typeface="Sitka Text" pitchFamily="2" charset="0"/>
                <a:sym typeface="Wingdings" panose="05000000000000000000" pitchFamily="2" charset="2"/>
              </a:rPr>
              <a:t>Pouliot</a:t>
            </a:r>
            <a:r>
              <a:rPr lang="it-IT" dirty="0">
                <a:latin typeface="Sitka Text" pitchFamily="2" charset="0"/>
                <a:sym typeface="Wingdings" panose="05000000000000000000" pitchFamily="2" charset="2"/>
              </a:rPr>
              <a:t>, 2010): the </a:t>
            </a:r>
            <a:r>
              <a:rPr lang="it-IT" b="1" dirty="0" err="1">
                <a:latin typeface="Sitka Text" pitchFamily="2" charset="0"/>
                <a:sym typeface="Wingdings" panose="05000000000000000000" pitchFamily="2" charset="2"/>
              </a:rPr>
              <a:t>embodiment</a:t>
            </a:r>
            <a:r>
              <a:rPr lang="it-IT" dirty="0">
                <a:latin typeface="Sitka Text" pitchFamily="2" charset="0"/>
                <a:sym typeface="Wingdings" panose="05000000000000000000" pitchFamily="2" charset="2"/>
              </a:rPr>
              <a:t> of </a:t>
            </a:r>
            <a:r>
              <a:rPr lang="it-IT" dirty="0" err="1">
                <a:latin typeface="Sitka Text" pitchFamily="2" charset="0"/>
                <a:sym typeface="Wingdings" panose="05000000000000000000" pitchFamily="2" charset="2"/>
              </a:rPr>
              <a:t>intersubjective</a:t>
            </a:r>
            <a:r>
              <a:rPr lang="it-IT" dirty="0">
                <a:latin typeface="Sitka Text" pitchFamily="2" charset="0"/>
                <a:sym typeface="Wingdings" panose="05000000000000000000" pitchFamily="2" charset="2"/>
              </a:rPr>
              <a:t> </a:t>
            </a:r>
            <a:r>
              <a:rPr lang="it-IT" dirty="0" err="1">
                <a:latin typeface="Sitka Text" pitchFamily="2" charset="0"/>
                <a:sym typeface="Wingdings" panose="05000000000000000000" pitchFamily="2" charset="2"/>
              </a:rPr>
              <a:t>meanings</a:t>
            </a:r>
            <a:r>
              <a:rPr lang="it-IT" dirty="0">
                <a:latin typeface="Sitka Text" pitchFamily="2" charset="0"/>
                <a:sym typeface="Wingdings" panose="05000000000000000000" pitchFamily="2" charset="2"/>
              </a:rPr>
              <a:t> of </a:t>
            </a:r>
            <a:r>
              <a:rPr lang="it-IT" dirty="0" err="1">
                <a:latin typeface="Sitka Text" pitchFamily="2" charset="0"/>
                <a:sym typeface="Wingdings" panose="05000000000000000000" pitchFamily="2" charset="2"/>
              </a:rPr>
              <a:t>rivalry</a:t>
            </a:r>
            <a:r>
              <a:rPr lang="it-IT" dirty="0">
                <a:latin typeface="Sitka Text" pitchFamily="2" charset="0"/>
                <a:sym typeface="Wingdings" panose="05000000000000000000" pitchFamily="2" charset="2"/>
              </a:rPr>
              <a:t> and </a:t>
            </a:r>
            <a:r>
              <a:rPr lang="it-IT" dirty="0" err="1">
                <a:latin typeface="Sitka Text" pitchFamily="2" charset="0"/>
                <a:sym typeface="Wingdings" panose="05000000000000000000" pitchFamily="2" charset="2"/>
              </a:rPr>
              <a:t>deterrence</a:t>
            </a:r>
            <a:r>
              <a:rPr lang="it-IT" dirty="0">
                <a:latin typeface="Sitka Text" pitchFamily="2" charset="0"/>
                <a:sym typeface="Wingdings" panose="05000000000000000000" pitchFamily="2" charset="2"/>
              </a:rPr>
              <a:t> </a:t>
            </a:r>
            <a:r>
              <a:rPr lang="it-IT" dirty="0" err="1">
                <a:latin typeface="Sitka Text" pitchFamily="2" charset="0"/>
                <a:sym typeface="Wingdings" panose="05000000000000000000" pitchFamily="2" charset="2"/>
              </a:rPr>
              <a:t>logics</a:t>
            </a:r>
            <a:r>
              <a:rPr lang="it-IT" dirty="0">
                <a:latin typeface="Sitka Text" pitchFamily="2" charset="0"/>
                <a:sym typeface="Wingdings" panose="05000000000000000000" pitchFamily="2" charset="2"/>
              </a:rPr>
              <a:t> – </a:t>
            </a:r>
            <a:r>
              <a:rPr lang="it-IT" dirty="0" err="1">
                <a:latin typeface="Sitka Text" pitchFamily="2" charset="0"/>
                <a:sym typeface="Wingdings" panose="05000000000000000000" pitchFamily="2" charset="2"/>
              </a:rPr>
              <a:t>emergence</a:t>
            </a:r>
            <a:r>
              <a:rPr lang="it-IT" dirty="0">
                <a:latin typeface="Sitka Text" pitchFamily="2" charset="0"/>
                <a:sym typeface="Wingdings" panose="05000000000000000000" pitchFamily="2" charset="2"/>
              </a:rPr>
              <a:t> and </a:t>
            </a:r>
            <a:r>
              <a:rPr lang="it-IT" dirty="0" err="1">
                <a:latin typeface="Sitka Text" pitchFamily="2" charset="0"/>
                <a:sym typeface="Wingdings" panose="05000000000000000000" pitchFamily="2" charset="2"/>
              </a:rPr>
              <a:t>maintenance</a:t>
            </a:r>
            <a:r>
              <a:rPr lang="it-IT" dirty="0">
                <a:latin typeface="Sitka Text" pitchFamily="2" charset="0"/>
                <a:sym typeface="Wingdings" panose="05000000000000000000" pitchFamily="2" charset="2"/>
              </a:rPr>
              <a:t> of </a:t>
            </a:r>
            <a:r>
              <a:rPr lang="it-IT" dirty="0" err="1">
                <a:latin typeface="Sitka Text" pitchFamily="2" charset="0"/>
                <a:sym typeface="Wingdings" panose="05000000000000000000" pitchFamily="2" charset="2"/>
              </a:rPr>
              <a:t>commonsensical</a:t>
            </a:r>
            <a:r>
              <a:rPr lang="it-IT" dirty="0">
                <a:latin typeface="Sitka Text" pitchFamily="2" charset="0"/>
                <a:sym typeface="Wingdings" panose="05000000000000000000" pitchFamily="2" charset="2"/>
              </a:rPr>
              <a:t> (?) </a:t>
            </a:r>
            <a:r>
              <a:rPr lang="it-IT" dirty="0" err="1">
                <a:latin typeface="Sitka Text" pitchFamily="2" charset="0"/>
                <a:sym typeface="Wingdings" panose="05000000000000000000" pitchFamily="2" charset="2"/>
              </a:rPr>
              <a:t>assumptions</a:t>
            </a:r>
            <a:endParaRPr lang="it-IT" dirty="0">
              <a:latin typeface="Sitka Text" pitchFamily="2" charset="0"/>
              <a:sym typeface="Wingdings" panose="05000000000000000000" pitchFamily="2" charset="2"/>
            </a:endParaRPr>
          </a:p>
          <a:p>
            <a:pPr lvl="1">
              <a:buBlip>
                <a:blip r:embed="rId3"/>
              </a:buBlip>
            </a:pPr>
            <a:r>
              <a:rPr lang="it-IT" dirty="0">
                <a:latin typeface="Sitka Text" pitchFamily="2" charset="0"/>
                <a:sym typeface="Wingdings" panose="05000000000000000000" pitchFamily="2" charset="2"/>
              </a:rPr>
              <a:t>See also Walters (2002)</a:t>
            </a:r>
          </a:p>
        </p:txBody>
      </p:sp>
      <p:pic>
        <p:nvPicPr>
          <p:cNvPr id="7" name="Graphic 6" descr="Chess pieces with solid fill">
            <a:extLst>
              <a:ext uri="{FF2B5EF4-FFF2-40B4-BE49-F238E27FC236}">
                <a16:creationId xmlns:a16="http://schemas.microsoft.com/office/drawing/2014/main" id="{245C3848-3596-BD44-43B1-4689E031A76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797587" y="4761273"/>
            <a:ext cx="1440000" cy="1440000"/>
          </a:xfrm>
          <a:prstGeom prst="rect">
            <a:avLst/>
          </a:prstGeom>
        </p:spPr>
      </p:pic>
      <p:pic>
        <p:nvPicPr>
          <p:cNvPr id="8" name="Graphic 7" descr="Artificial Intelligence with solid fill">
            <a:extLst>
              <a:ext uri="{FF2B5EF4-FFF2-40B4-BE49-F238E27FC236}">
                <a16:creationId xmlns:a16="http://schemas.microsoft.com/office/drawing/2014/main" id="{13241D05-769D-172B-26F3-4BD29D2D031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9797588" y="2974924"/>
            <a:ext cx="1440000" cy="1440000"/>
          </a:xfrm>
          <a:prstGeom prst="rect">
            <a:avLst/>
          </a:prstGeom>
        </p:spPr>
      </p:pic>
      <p:pic>
        <p:nvPicPr>
          <p:cNvPr id="9" name="Graphic 8" descr="Speed bump with solid fill">
            <a:extLst>
              <a:ext uri="{FF2B5EF4-FFF2-40B4-BE49-F238E27FC236}">
                <a16:creationId xmlns:a16="http://schemas.microsoft.com/office/drawing/2014/main" id="{58AF62D6-BB54-B885-BE46-846F88FB495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9797587" y="1188575"/>
            <a:ext cx="1440000" cy="1440000"/>
          </a:xfrm>
          <a:prstGeom prst="rect">
            <a:avLst/>
          </a:prstGeom>
        </p:spPr>
      </p:pic>
    </p:spTree>
    <p:extLst>
      <p:ext uri="{BB962C8B-B14F-4D97-AF65-F5344CB8AC3E}">
        <p14:creationId xmlns:p14="http://schemas.microsoft.com/office/powerpoint/2010/main" val="15708589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325661F-9A92-471E-B4A6-1EAAD4C063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2" name="Title 1">
            <a:extLst>
              <a:ext uri="{FF2B5EF4-FFF2-40B4-BE49-F238E27FC236}">
                <a16:creationId xmlns:a16="http://schemas.microsoft.com/office/drawing/2014/main" id="{4962030E-720E-D883-6108-A1861850D7B1}"/>
              </a:ext>
            </a:extLst>
          </p:cNvPr>
          <p:cNvSpPr>
            <a:spLocks noGrp="1"/>
          </p:cNvSpPr>
          <p:nvPr>
            <p:ph type="title"/>
          </p:nvPr>
        </p:nvSpPr>
        <p:spPr>
          <a:xfrm>
            <a:off x="7086315" y="4132800"/>
            <a:ext cx="4554821" cy="2186096"/>
          </a:xfrm>
        </p:spPr>
        <p:txBody>
          <a:bodyPr anchor="b">
            <a:normAutofit fontScale="90000"/>
          </a:bodyPr>
          <a:lstStyle/>
          <a:p>
            <a:r>
              <a:rPr lang="it-IT" dirty="0">
                <a:latin typeface="Sitka Text" pitchFamily="2" charset="0"/>
              </a:rPr>
              <a:t>‘</a:t>
            </a:r>
            <a:r>
              <a:rPr lang="it-IT" dirty="0" err="1">
                <a:latin typeface="Sitka Text" pitchFamily="2" charset="0"/>
              </a:rPr>
              <a:t>Pinboard</a:t>
            </a:r>
            <a:r>
              <a:rPr lang="it-IT" dirty="0">
                <a:latin typeface="Sitka Text" pitchFamily="2" charset="0"/>
              </a:rPr>
              <a:t>’ </a:t>
            </a:r>
            <a:r>
              <a:rPr lang="it-IT" dirty="0" err="1">
                <a:latin typeface="Sitka Text" pitchFamily="2" charset="0"/>
              </a:rPr>
              <a:t>methodology</a:t>
            </a:r>
            <a:r>
              <a:rPr lang="it-IT" dirty="0">
                <a:latin typeface="Sitka Text" pitchFamily="2" charset="0"/>
              </a:rPr>
              <a:t> </a:t>
            </a:r>
            <a:r>
              <a:rPr lang="it-IT" sz="2200" dirty="0">
                <a:latin typeface="Sitka Text" pitchFamily="2" charset="0"/>
              </a:rPr>
              <a:t>(</a:t>
            </a:r>
            <a:r>
              <a:rPr lang="it-IT" sz="2200" dirty="0" err="1">
                <a:latin typeface="Sitka Text" pitchFamily="2" charset="0"/>
              </a:rPr>
              <a:t>Law</a:t>
            </a:r>
            <a:r>
              <a:rPr lang="it-IT" sz="2200" dirty="0">
                <a:latin typeface="Sitka Text" pitchFamily="2" charset="0"/>
              </a:rPr>
              <a:t>, 2002)</a:t>
            </a:r>
            <a:endParaRPr lang="it-IT" dirty="0">
              <a:latin typeface="Sitka Text" pitchFamily="2" charset="0"/>
            </a:endParaRPr>
          </a:p>
        </p:txBody>
      </p:sp>
      <p:grpSp>
        <p:nvGrpSpPr>
          <p:cNvPr id="12" name="Group 11">
            <a:extLst>
              <a:ext uri="{FF2B5EF4-FFF2-40B4-BE49-F238E27FC236}">
                <a16:creationId xmlns:a16="http://schemas.microsoft.com/office/drawing/2014/main" id="{0398FEF6-AD50-4FB1-815C-200E861E2B7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1" y="3600"/>
            <a:ext cx="6854400" cy="6854400"/>
            <a:chOff x="0" y="3600"/>
            <a:chExt cx="6854400" cy="6854400"/>
          </a:xfrm>
        </p:grpSpPr>
        <p:sp>
          <p:nvSpPr>
            <p:cNvPr id="13" name="Oval 12">
              <a:extLst>
                <a:ext uri="{FF2B5EF4-FFF2-40B4-BE49-F238E27FC236}">
                  <a16:creationId xmlns:a16="http://schemas.microsoft.com/office/drawing/2014/main" id="{C81E0054-94DD-4654-B1D1-2D2FB7BD9CE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0800000">
              <a:off x="1" y="3600"/>
              <a:ext cx="5760000" cy="5760000"/>
            </a:xfrm>
            <a:prstGeom prst="ellipse">
              <a:avLst/>
            </a:prstGeom>
            <a:solidFill>
              <a:schemeClr val="accent1">
                <a:alpha val="80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14" name="Oval 13">
              <a:extLst>
                <a:ext uri="{FF2B5EF4-FFF2-40B4-BE49-F238E27FC236}">
                  <a16:creationId xmlns:a16="http://schemas.microsoft.com/office/drawing/2014/main" id="{A64E2885-DC94-43CD-9FDD-3EF615FED56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0800000">
              <a:off x="1" y="1992024"/>
              <a:ext cx="4320000" cy="4320000"/>
            </a:xfrm>
            <a:prstGeom prst="ellipse">
              <a:avLst/>
            </a:prstGeom>
            <a:solidFill>
              <a:schemeClr val="accent3"/>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15" name="Oval 14">
              <a:extLst>
                <a:ext uri="{FF2B5EF4-FFF2-40B4-BE49-F238E27FC236}">
                  <a16:creationId xmlns:a16="http://schemas.microsoft.com/office/drawing/2014/main" id="{3265952E-E4CE-4668-B2FC-C092F8B524F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0800000">
              <a:off x="0" y="3600"/>
              <a:ext cx="6854400" cy="6854400"/>
            </a:xfrm>
            <a:prstGeom prst="ellipse">
              <a:avLst/>
            </a:prstGeom>
            <a:solidFill>
              <a:schemeClr val="accent2">
                <a:alpha val="6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grpSp>
      <p:sp>
        <p:nvSpPr>
          <p:cNvPr id="17" name="Freeform: Shape 16">
            <a:extLst>
              <a:ext uri="{FF2B5EF4-FFF2-40B4-BE49-F238E27FC236}">
                <a16:creationId xmlns:a16="http://schemas.microsoft.com/office/drawing/2014/main" id="{50C45BFF-5013-4DE4-A046-0D7CF000A7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6858000" cy="6857999"/>
          </a:xfrm>
          <a:custGeom>
            <a:avLst/>
            <a:gdLst>
              <a:gd name="connsiteX0" fmla="*/ 3428961 w 6858000"/>
              <a:gd name="connsiteY0" fmla="*/ 0 h 6857999"/>
              <a:gd name="connsiteX1" fmla="*/ 3429042 w 6858000"/>
              <a:gd name="connsiteY1" fmla="*/ 0 h 6857999"/>
              <a:gd name="connsiteX2" fmla="*/ 3605457 w 6858000"/>
              <a:gd name="connsiteY2" fmla="*/ 4461 h 6857999"/>
              <a:gd name="connsiteX3" fmla="*/ 6858000 w 6858000"/>
              <a:gd name="connsiteY3" fmla="*/ 3429000 h 6857999"/>
              <a:gd name="connsiteX4" fmla="*/ 3429001 w 6858000"/>
              <a:gd name="connsiteY4" fmla="*/ 6857999 h 6857999"/>
              <a:gd name="connsiteX5" fmla="*/ 0 w 6858000"/>
              <a:gd name="connsiteY5" fmla="*/ 3429000 h 6857999"/>
              <a:gd name="connsiteX6" fmla="*/ 3252545 w 6858000"/>
              <a:gd name="connsiteY6" fmla="*/ 4461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58000" h="6857999">
                <a:moveTo>
                  <a:pt x="3428961" y="0"/>
                </a:moveTo>
                <a:lnTo>
                  <a:pt x="3429042" y="0"/>
                </a:lnTo>
                <a:lnTo>
                  <a:pt x="3605457" y="4461"/>
                </a:lnTo>
                <a:cubicBezTo>
                  <a:pt x="5417236" y="96300"/>
                  <a:pt x="6858000" y="1594396"/>
                  <a:pt x="6858000" y="3429000"/>
                </a:cubicBezTo>
                <a:cubicBezTo>
                  <a:pt x="6858000" y="5322784"/>
                  <a:pt x="5322784" y="6857999"/>
                  <a:pt x="3429001" y="6857999"/>
                </a:cubicBezTo>
                <a:cubicBezTo>
                  <a:pt x="1535216" y="6857999"/>
                  <a:pt x="0" y="5322784"/>
                  <a:pt x="0" y="3429000"/>
                </a:cubicBezTo>
                <a:cubicBezTo>
                  <a:pt x="0" y="1594396"/>
                  <a:pt x="1440765" y="96300"/>
                  <a:pt x="3252545" y="4461"/>
                </a:cubicBezTo>
                <a:close/>
              </a:path>
            </a:pathLst>
          </a:custGeom>
          <a:solidFill>
            <a:srgbClr val="FFFFFF"/>
          </a:solidFill>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pic>
        <p:nvPicPr>
          <p:cNvPr id="5" name="Graphic 4" descr="Pin outline">
            <a:extLst>
              <a:ext uri="{FF2B5EF4-FFF2-40B4-BE49-F238E27FC236}">
                <a16:creationId xmlns:a16="http://schemas.microsoft.com/office/drawing/2014/main" id="{3166050E-66CA-F4F9-C9AE-A19555DE937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629000" y="1629000"/>
            <a:ext cx="3600000" cy="3600000"/>
          </a:xfrm>
          <a:prstGeom prst="rect">
            <a:avLst/>
          </a:prstGeom>
        </p:spPr>
      </p:pic>
      <p:sp>
        <p:nvSpPr>
          <p:cNvPr id="3" name="Content Placeholder 2">
            <a:extLst>
              <a:ext uri="{FF2B5EF4-FFF2-40B4-BE49-F238E27FC236}">
                <a16:creationId xmlns:a16="http://schemas.microsoft.com/office/drawing/2014/main" id="{62C44955-BD06-73D6-9F90-32BBF71E8B85}"/>
              </a:ext>
            </a:extLst>
          </p:cNvPr>
          <p:cNvSpPr>
            <a:spLocks noGrp="1"/>
          </p:cNvSpPr>
          <p:nvPr>
            <p:ph idx="1"/>
          </p:nvPr>
        </p:nvSpPr>
        <p:spPr>
          <a:xfrm>
            <a:off x="7104063" y="539999"/>
            <a:ext cx="4969950" cy="3766529"/>
          </a:xfrm>
        </p:spPr>
        <p:txBody>
          <a:bodyPr anchor="t">
            <a:normAutofit fontScale="92500" lnSpcReduction="20000"/>
          </a:bodyPr>
          <a:lstStyle/>
          <a:p>
            <a:r>
              <a:rPr lang="it-IT" sz="2400" dirty="0" err="1">
                <a:latin typeface="Sitka Text" pitchFamily="2" charset="0"/>
              </a:rPr>
              <a:t>Collecting</a:t>
            </a:r>
            <a:r>
              <a:rPr lang="it-IT" sz="2400" dirty="0">
                <a:latin typeface="Sitka Text" pitchFamily="2" charset="0"/>
              </a:rPr>
              <a:t> bits of information and </a:t>
            </a:r>
            <a:r>
              <a:rPr lang="it-IT" sz="2400" dirty="0" err="1">
                <a:latin typeface="Sitka Text" pitchFamily="2" charset="0"/>
              </a:rPr>
              <a:t>connecting</a:t>
            </a:r>
            <a:r>
              <a:rPr lang="it-IT" sz="2400" dirty="0">
                <a:latin typeface="Sitka Text" pitchFamily="2" charset="0"/>
              </a:rPr>
              <a:t> them</a:t>
            </a:r>
          </a:p>
          <a:p>
            <a:r>
              <a:rPr lang="it-IT" sz="2400" dirty="0">
                <a:latin typeface="Sitka Text" pitchFamily="2" charset="0"/>
              </a:rPr>
              <a:t>A </a:t>
            </a:r>
            <a:r>
              <a:rPr lang="it-IT" sz="2400" dirty="0" err="1">
                <a:latin typeface="Sitka Text" pitchFamily="2" charset="0"/>
              </a:rPr>
              <a:t>messy</a:t>
            </a:r>
            <a:r>
              <a:rPr lang="it-IT" sz="2400" dirty="0">
                <a:latin typeface="Sitka Text" pitchFamily="2" charset="0"/>
              </a:rPr>
              <a:t> </a:t>
            </a:r>
            <a:r>
              <a:rPr lang="it-IT" sz="2400" dirty="0" err="1">
                <a:latin typeface="Sitka Text" pitchFamily="2" charset="0"/>
              </a:rPr>
              <a:t>representation</a:t>
            </a:r>
            <a:r>
              <a:rPr lang="it-IT" sz="2400" dirty="0">
                <a:latin typeface="Sitka Text" pitchFamily="2" charset="0"/>
              </a:rPr>
              <a:t> of a </a:t>
            </a:r>
            <a:r>
              <a:rPr lang="it-IT" sz="2400" dirty="0" err="1">
                <a:latin typeface="Sitka Text" pitchFamily="2" charset="0"/>
              </a:rPr>
              <a:t>messy</a:t>
            </a:r>
            <a:r>
              <a:rPr lang="it-IT" sz="2400" dirty="0">
                <a:latin typeface="Sitka Text" pitchFamily="2" charset="0"/>
              </a:rPr>
              <a:t> </a:t>
            </a:r>
            <a:r>
              <a:rPr lang="it-IT" sz="2400" dirty="0" err="1">
                <a:latin typeface="Sitka Text" pitchFamily="2" charset="0"/>
              </a:rPr>
              <a:t>sociotechnical</a:t>
            </a:r>
            <a:r>
              <a:rPr lang="it-IT" sz="2400" dirty="0">
                <a:latin typeface="Sitka Text" pitchFamily="2" charset="0"/>
              </a:rPr>
              <a:t> reality </a:t>
            </a:r>
          </a:p>
          <a:p>
            <a:r>
              <a:rPr lang="it-IT" sz="2400" dirty="0" err="1">
                <a:latin typeface="Sitka Text" pitchFamily="2" charset="0"/>
              </a:rPr>
              <a:t>Looking</a:t>
            </a:r>
            <a:r>
              <a:rPr lang="it-IT" sz="2400" dirty="0">
                <a:latin typeface="Sitka Text" pitchFamily="2" charset="0"/>
              </a:rPr>
              <a:t> for </a:t>
            </a:r>
            <a:r>
              <a:rPr lang="it-IT" sz="2400" dirty="0" err="1">
                <a:latin typeface="Sitka Text" pitchFamily="2" charset="0"/>
              </a:rPr>
              <a:t>associations</a:t>
            </a:r>
            <a:r>
              <a:rPr lang="it-IT" sz="2400" dirty="0">
                <a:latin typeface="Sitka Text" pitchFamily="2" charset="0"/>
              </a:rPr>
              <a:t>: </a:t>
            </a:r>
            <a:r>
              <a:rPr lang="it-IT" sz="2400" dirty="0" err="1">
                <a:latin typeface="Sitka Text" pitchFamily="2" charset="0"/>
              </a:rPr>
              <a:t>description</a:t>
            </a:r>
            <a:r>
              <a:rPr lang="it-IT" sz="2400" dirty="0">
                <a:latin typeface="Sitka Text" pitchFamily="2" charset="0"/>
              </a:rPr>
              <a:t>/</a:t>
            </a:r>
            <a:r>
              <a:rPr lang="it-IT" sz="2400" dirty="0" err="1">
                <a:latin typeface="Sitka Text" pitchFamily="2" charset="0"/>
              </a:rPr>
              <a:t>interpretation</a:t>
            </a:r>
            <a:r>
              <a:rPr lang="it-IT" sz="2400" dirty="0">
                <a:latin typeface="Sitka Text" pitchFamily="2" charset="0"/>
              </a:rPr>
              <a:t> over </a:t>
            </a:r>
            <a:r>
              <a:rPr lang="it-IT" sz="2400" dirty="0" err="1">
                <a:latin typeface="Sitka Text" pitchFamily="2" charset="0"/>
              </a:rPr>
              <a:t>explanation</a:t>
            </a:r>
            <a:endParaRPr lang="it-IT" sz="2400" dirty="0">
              <a:latin typeface="Sitka Text" pitchFamily="2" charset="0"/>
            </a:endParaRPr>
          </a:p>
          <a:p>
            <a:r>
              <a:rPr lang="it-IT" sz="2400" dirty="0" err="1">
                <a:latin typeface="Sitka Text" pitchFamily="2" charset="0"/>
              </a:rPr>
              <a:t>Heterogeneous</a:t>
            </a:r>
            <a:r>
              <a:rPr lang="it-IT" sz="2400" dirty="0">
                <a:latin typeface="Sitka Text" pitchFamily="2" charset="0"/>
              </a:rPr>
              <a:t> sources – follow the </a:t>
            </a:r>
            <a:r>
              <a:rPr lang="it-IT" sz="2400" dirty="0" err="1">
                <a:latin typeface="Sitka Text" pitchFamily="2" charset="0"/>
              </a:rPr>
              <a:t>objects</a:t>
            </a:r>
            <a:r>
              <a:rPr lang="it-IT" sz="2400" dirty="0">
                <a:latin typeface="Sitka Text" pitchFamily="2" charset="0"/>
              </a:rPr>
              <a:t>  </a:t>
            </a:r>
          </a:p>
          <a:p>
            <a:endParaRPr lang="it-IT" dirty="0">
              <a:latin typeface="Sitka Text" pitchFamily="2" charset="0"/>
            </a:endParaRPr>
          </a:p>
        </p:txBody>
      </p:sp>
    </p:spTree>
    <p:extLst>
      <p:ext uri="{BB962C8B-B14F-4D97-AF65-F5344CB8AC3E}">
        <p14:creationId xmlns:p14="http://schemas.microsoft.com/office/powerpoint/2010/main" val="12740764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98" name="Rectangle 3097">
            <a:extLst>
              <a:ext uri="{FF2B5EF4-FFF2-40B4-BE49-F238E27FC236}">
                <a16:creationId xmlns:a16="http://schemas.microsoft.com/office/drawing/2014/main" id="{A37F6730-8F76-4239-8CBA-B914B02A75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grpSp>
        <p:nvGrpSpPr>
          <p:cNvPr id="3100" name="Group 3099">
            <a:extLst>
              <a:ext uri="{FF2B5EF4-FFF2-40B4-BE49-F238E27FC236}">
                <a16:creationId xmlns:a16="http://schemas.microsoft.com/office/drawing/2014/main" id="{DE11E5CC-3C1F-4093-97B6-6433FBF9A9C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0"/>
            <a:ext cx="12191999" cy="6861600"/>
            <a:chOff x="1" y="0"/>
            <a:chExt cx="12191999" cy="6861600"/>
          </a:xfrm>
        </p:grpSpPr>
        <p:sp>
          <p:nvSpPr>
            <p:cNvPr id="3101" name="Rectangle 3100">
              <a:extLst>
                <a:ext uri="{FF2B5EF4-FFF2-40B4-BE49-F238E27FC236}">
                  <a16:creationId xmlns:a16="http://schemas.microsoft.com/office/drawing/2014/main" id="{28D720AE-B07F-482D-B526-4A9C632DA76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6200000">
              <a:off x="1" y="1640114"/>
              <a:ext cx="5217886" cy="5217886"/>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3102" name="Oval 3101">
              <a:extLst>
                <a:ext uri="{FF2B5EF4-FFF2-40B4-BE49-F238E27FC236}">
                  <a16:creationId xmlns:a16="http://schemas.microsoft.com/office/drawing/2014/main" id="{076F0BCA-E2AA-4AED-9091-1E820FF25B54}"/>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384514" y="0"/>
              <a:ext cx="4320000" cy="4320000"/>
            </a:xfrm>
            <a:prstGeom prst="ellipse">
              <a:avLst/>
            </a:prstGeom>
            <a:solidFill>
              <a:schemeClr val="accent3">
                <a:alpha val="96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3103" name="Oval 3102">
              <a:extLst>
                <a:ext uri="{FF2B5EF4-FFF2-40B4-BE49-F238E27FC236}">
                  <a16:creationId xmlns:a16="http://schemas.microsoft.com/office/drawing/2014/main" id="{571D2B33-982E-4EC0-9252-B8A7383C965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119057" y="1230054"/>
              <a:ext cx="5506886" cy="5506886"/>
            </a:xfrm>
            <a:prstGeom prst="ellipse">
              <a:avLst/>
            </a:prstGeom>
            <a:solidFill>
              <a:schemeClr val="accent2">
                <a:alpha val="6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grpSp>
          <p:nvGrpSpPr>
            <p:cNvPr id="3104" name="Group 3103">
              <a:extLst>
                <a:ext uri="{FF2B5EF4-FFF2-40B4-BE49-F238E27FC236}">
                  <a16:creationId xmlns:a16="http://schemas.microsoft.com/office/drawing/2014/main" id="{9250D86D-299E-4837-B82C-B97DACC97546}"/>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690092" y="0"/>
              <a:ext cx="10800000" cy="6858000"/>
              <a:chOff x="2328000" y="0"/>
              <a:chExt cx="2880000" cy="1440000"/>
            </a:xfrm>
          </p:grpSpPr>
          <p:sp>
            <p:nvSpPr>
              <p:cNvPr id="3109" name="Rectangle 3108">
                <a:extLst>
                  <a:ext uri="{FF2B5EF4-FFF2-40B4-BE49-F238E27FC236}">
                    <a16:creationId xmlns:a16="http://schemas.microsoft.com/office/drawing/2014/main" id="{F74EFAF9-4DE5-4C1F-BF17-0A5930FFFA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6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3110" name="Rectangle 3109">
                <a:extLst>
                  <a:ext uri="{FF2B5EF4-FFF2-40B4-BE49-F238E27FC236}">
                    <a16:creationId xmlns:a16="http://schemas.microsoft.com/office/drawing/2014/main" id="{A857D782-AB09-4CB1-A94A-54F935E709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232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grpSp>
        <p:grpSp>
          <p:nvGrpSpPr>
            <p:cNvPr id="3105" name="Group 3104">
              <a:extLst>
                <a:ext uri="{FF2B5EF4-FFF2-40B4-BE49-F238E27FC236}">
                  <a16:creationId xmlns:a16="http://schemas.microsoft.com/office/drawing/2014/main" id="{94E95A3B-E29B-40AA-B9DD-FF0BA512FD73}"/>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5400000">
              <a:off x="7048499" y="1714500"/>
              <a:ext cx="6858000" cy="3429000"/>
              <a:chOff x="0" y="0"/>
              <a:chExt cx="2880000" cy="1440000"/>
            </a:xfrm>
          </p:grpSpPr>
          <p:sp>
            <p:nvSpPr>
              <p:cNvPr id="3107" name="Rectangle 3106">
                <a:extLst>
                  <a:ext uri="{FF2B5EF4-FFF2-40B4-BE49-F238E27FC236}">
                    <a16:creationId xmlns:a16="http://schemas.microsoft.com/office/drawing/2014/main" id="{1A71F79C-8170-4729-A592-753969B849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3108" name="Rectangle 3107">
                <a:extLst>
                  <a:ext uri="{FF2B5EF4-FFF2-40B4-BE49-F238E27FC236}">
                    <a16:creationId xmlns:a16="http://schemas.microsoft.com/office/drawing/2014/main" id="{8AE5C556-02CA-4512-9F5F-7088484CF7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grpSp>
        <p:sp>
          <p:nvSpPr>
            <p:cNvPr id="3106" name="Rectangle 3105">
              <a:extLst>
                <a:ext uri="{FF2B5EF4-FFF2-40B4-BE49-F238E27FC236}">
                  <a16:creationId xmlns:a16="http://schemas.microsoft.com/office/drawing/2014/main" id="{B75FD132-C2ED-4807-B2DA-D428F9C449E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0800000">
              <a:off x="5602287" y="271887"/>
              <a:ext cx="6589713" cy="6589713"/>
            </a:xfrm>
            <a:prstGeom prst="rect">
              <a:avLst/>
            </a:prstGeom>
            <a:gradFill flip="none" rotWithShape="1">
              <a:gsLst>
                <a:gs pos="0">
                  <a:schemeClr val="accent3"/>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grpSp>
      <p:sp>
        <p:nvSpPr>
          <p:cNvPr id="3112" name="Rectangle 3111">
            <a:extLst>
              <a:ext uri="{FF2B5EF4-FFF2-40B4-BE49-F238E27FC236}">
                <a16:creationId xmlns:a16="http://schemas.microsoft.com/office/drawing/2014/main" id="{71967F12-B0C4-4D31-8D63-89945DCD29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0">
                <a:schemeClr val="bg2">
                  <a:alpha val="40000"/>
                </a:schemeClr>
              </a:gs>
              <a:gs pos="100000">
                <a:schemeClr val="bg2">
                  <a:alpha val="80000"/>
                </a:schemeClr>
              </a:gs>
            </a:gsLst>
            <a:lin ang="0" scaled="1"/>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2" name="Title 1">
            <a:extLst>
              <a:ext uri="{FF2B5EF4-FFF2-40B4-BE49-F238E27FC236}">
                <a16:creationId xmlns:a16="http://schemas.microsoft.com/office/drawing/2014/main" id="{36AA45AA-96CA-A2AD-86B7-54E0AD13FE3E}"/>
              </a:ext>
            </a:extLst>
          </p:cNvPr>
          <p:cNvSpPr>
            <a:spLocks noGrp="1"/>
          </p:cNvSpPr>
          <p:nvPr>
            <p:ph type="title"/>
          </p:nvPr>
        </p:nvSpPr>
        <p:spPr>
          <a:xfrm>
            <a:off x="540000" y="4136400"/>
            <a:ext cx="4500561" cy="2181946"/>
          </a:xfrm>
        </p:spPr>
        <p:txBody>
          <a:bodyPr anchor="b">
            <a:normAutofit/>
          </a:bodyPr>
          <a:lstStyle/>
          <a:p>
            <a:r>
              <a:rPr lang="it-IT" sz="4700" dirty="0">
                <a:latin typeface="Sitka Text" pitchFamily="2" charset="0"/>
              </a:rPr>
              <a:t>B61-12 (2021): </a:t>
            </a:r>
            <a:r>
              <a:rPr lang="it-IT" sz="4700">
                <a:latin typeface="Sitka Text" pitchFamily="2" charset="0"/>
              </a:rPr>
              <a:t>what’s</a:t>
            </a:r>
            <a:r>
              <a:rPr lang="it-IT" sz="4700" dirty="0">
                <a:latin typeface="Sitka Text" pitchFamily="2" charset="0"/>
              </a:rPr>
              <a:t> new?</a:t>
            </a:r>
          </a:p>
        </p:txBody>
      </p:sp>
      <p:sp>
        <p:nvSpPr>
          <p:cNvPr id="3" name="Content Placeholder 2">
            <a:extLst>
              <a:ext uri="{FF2B5EF4-FFF2-40B4-BE49-F238E27FC236}">
                <a16:creationId xmlns:a16="http://schemas.microsoft.com/office/drawing/2014/main" id="{AE365C27-75FD-F095-F546-34A94E63E74E}"/>
              </a:ext>
            </a:extLst>
          </p:cNvPr>
          <p:cNvSpPr>
            <a:spLocks noGrp="1"/>
          </p:cNvSpPr>
          <p:nvPr>
            <p:ph idx="1"/>
          </p:nvPr>
        </p:nvSpPr>
        <p:spPr>
          <a:xfrm>
            <a:off x="404149" y="1076053"/>
            <a:ext cx="4066773" cy="3056746"/>
          </a:xfrm>
        </p:spPr>
        <p:txBody>
          <a:bodyPr anchor="t">
            <a:normAutofit fontScale="92500"/>
          </a:bodyPr>
          <a:lstStyle/>
          <a:p>
            <a:pPr algn="just"/>
            <a:r>
              <a:rPr lang="it-IT" sz="1600" dirty="0">
                <a:latin typeface="Sitka Text" pitchFamily="2" charset="0"/>
              </a:rPr>
              <a:t>0.3, 1.5, 10, or 50 </a:t>
            </a:r>
            <a:r>
              <a:rPr lang="it-IT" sz="1600" dirty="0" err="1">
                <a:latin typeface="Sitka Text" pitchFamily="2" charset="0"/>
              </a:rPr>
              <a:t>kt</a:t>
            </a:r>
            <a:endParaRPr lang="it-IT" sz="1600" dirty="0">
              <a:latin typeface="Sitka Text" pitchFamily="2" charset="0"/>
            </a:endParaRPr>
          </a:p>
          <a:p>
            <a:pPr algn="just"/>
            <a:r>
              <a:rPr lang="it-IT" sz="1600" dirty="0">
                <a:latin typeface="Sitka Text" pitchFamily="2" charset="0"/>
              </a:rPr>
              <a:t>400+ </a:t>
            </a:r>
            <a:r>
              <a:rPr lang="it-IT" sz="1600" dirty="0" err="1">
                <a:latin typeface="Sitka Text" pitchFamily="2" charset="0"/>
              </a:rPr>
              <a:t>weapons</a:t>
            </a:r>
            <a:r>
              <a:rPr lang="it-IT" sz="1600" dirty="0">
                <a:latin typeface="Sitka Text" pitchFamily="2" charset="0"/>
              </a:rPr>
              <a:t> </a:t>
            </a:r>
            <a:r>
              <a:rPr lang="it-IT" sz="1600" dirty="0" err="1">
                <a:latin typeface="Sitka Text" pitchFamily="2" charset="0"/>
              </a:rPr>
              <a:t>planned</a:t>
            </a:r>
            <a:r>
              <a:rPr lang="it-IT" sz="1600" dirty="0">
                <a:latin typeface="Sitka Text" pitchFamily="2" charset="0"/>
              </a:rPr>
              <a:t> (?)</a:t>
            </a:r>
          </a:p>
          <a:p>
            <a:pPr algn="just"/>
            <a:r>
              <a:rPr lang="it-IT" sz="1600" dirty="0">
                <a:latin typeface="Sitka Text" pitchFamily="2" charset="0"/>
              </a:rPr>
              <a:t> </a:t>
            </a:r>
            <a:r>
              <a:rPr lang="it-IT" sz="1600" b="1" dirty="0" err="1">
                <a:latin typeface="Sitka Text" pitchFamily="2" charset="0"/>
              </a:rPr>
              <a:t>Internal</a:t>
            </a:r>
            <a:r>
              <a:rPr lang="it-IT" sz="1600" b="1" dirty="0">
                <a:latin typeface="Sitka Text" pitchFamily="2" charset="0"/>
              </a:rPr>
              <a:t> </a:t>
            </a:r>
            <a:r>
              <a:rPr lang="it-IT" sz="1600" b="1" dirty="0" err="1">
                <a:latin typeface="Sitka Text" pitchFamily="2" charset="0"/>
              </a:rPr>
              <a:t>Navigation</a:t>
            </a:r>
            <a:r>
              <a:rPr lang="it-IT" sz="1600" b="1" dirty="0">
                <a:latin typeface="Sitka Text" pitchFamily="2" charset="0"/>
              </a:rPr>
              <a:t> System (INS) + </a:t>
            </a:r>
            <a:r>
              <a:rPr lang="it-IT" sz="1600" b="1" dirty="0" err="1">
                <a:latin typeface="Sitka Text" pitchFamily="2" charset="0"/>
              </a:rPr>
              <a:t>Tail</a:t>
            </a:r>
            <a:r>
              <a:rPr lang="it-IT" sz="1600" b="1" dirty="0">
                <a:latin typeface="Sitka Text" pitchFamily="2" charset="0"/>
              </a:rPr>
              <a:t> Kit Assembly (TKA)</a:t>
            </a:r>
          </a:p>
          <a:p>
            <a:pPr algn="just"/>
            <a:r>
              <a:rPr lang="it-IT" sz="1600" b="1" dirty="0">
                <a:latin typeface="Sitka Text" pitchFamily="2" charset="0"/>
              </a:rPr>
              <a:t>Down to a CEP of 30 </a:t>
            </a:r>
            <a:r>
              <a:rPr lang="it-IT" sz="1600" b="1" dirty="0" err="1">
                <a:latin typeface="Sitka Text" pitchFamily="2" charset="0"/>
              </a:rPr>
              <a:t>metres</a:t>
            </a:r>
            <a:r>
              <a:rPr lang="it-IT" sz="1600" b="1" dirty="0">
                <a:latin typeface="Sitka Text" pitchFamily="2" charset="0"/>
              </a:rPr>
              <a:t> </a:t>
            </a:r>
            <a:r>
              <a:rPr lang="it-IT" sz="1600" dirty="0">
                <a:latin typeface="Sitka Text" pitchFamily="2" charset="0"/>
                <a:sym typeface="Wingdings" panose="05000000000000000000" pitchFamily="2" charset="2"/>
              </a:rPr>
              <a:t> </a:t>
            </a:r>
            <a:r>
              <a:rPr lang="it-IT" sz="1600" dirty="0">
                <a:latin typeface="Sitka Text" pitchFamily="2" charset="0"/>
              </a:rPr>
              <a:t>«</a:t>
            </a:r>
            <a:r>
              <a:rPr lang="it-IT" sz="1600" dirty="0" err="1">
                <a:latin typeface="Sitka Text" pitchFamily="2" charset="0"/>
              </a:rPr>
              <a:t>Improved</a:t>
            </a:r>
            <a:r>
              <a:rPr lang="it-IT" sz="1600" dirty="0">
                <a:latin typeface="Sitka Text" pitchFamily="2" charset="0"/>
              </a:rPr>
              <a:t> </a:t>
            </a:r>
            <a:r>
              <a:rPr lang="it-IT" sz="1600" dirty="0" err="1">
                <a:latin typeface="Sitka Text" pitchFamily="2" charset="0"/>
              </a:rPr>
              <a:t>accuracy</a:t>
            </a:r>
            <a:r>
              <a:rPr lang="it-IT" sz="1600" dirty="0">
                <a:latin typeface="Sitka Text" pitchFamily="2" charset="0"/>
              </a:rPr>
              <a:t> and </a:t>
            </a:r>
            <a:r>
              <a:rPr lang="it-IT" sz="1600" dirty="0" err="1">
                <a:latin typeface="Sitka Text" pitchFamily="2" charset="0"/>
              </a:rPr>
              <a:t>lower</a:t>
            </a:r>
            <a:r>
              <a:rPr lang="it-IT" sz="1600" dirty="0">
                <a:latin typeface="Sitka Text" pitchFamily="2" charset="0"/>
              </a:rPr>
              <a:t> yield are </a:t>
            </a:r>
            <a:r>
              <a:rPr lang="it-IT" sz="1600" dirty="0" err="1">
                <a:latin typeface="Sitka Text" pitchFamily="2" charset="0"/>
              </a:rPr>
              <a:t>desired</a:t>
            </a:r>
            <a:r>
              <a:rPr lang="it-IT" sz="1600" dirty="0">
                <a:latin typeface="Sitka Text" pitchFamily="2" charset="0"/>
              </a:rPr>
              <a:t> </a:t>
            </a:r>
            <a:r>
              <a:rPr lang="it-IT" sz="1600" dirty="0" err="1">
                <a:latin typeface="Sitka Text" pitchFamily="2" charset="0"/>
              </a:rPr>
              <a:t>military</a:t>
            </a:r>
            <a:r>
              <a:rPr lang="it-IT" sz="1600" dirty="0">
                <a:latin typeface="Sitka Text" pitchFamily="2" charset="0"/>
              </a:rPr>
              <a:t> capabilities» and «benefits from an </a:t>
            </a:r>
            <a:r>
              <a:rPr lang="it-IT" sz="1600" dirty="0" err="1">
                <a:latin typeface="Sitka Text" pitchFamily="2" charset="0"/>
              </a:rPr>
              <a:t>employment</a:t>
            </a:r>
            <a:r>
              <a:rPr lang="it-IT" sz="1600" dirty="0">
                <a:latin typeface="Sitka Text" pitchFamily="2" charset="0"/>
              </a:rPr>
              <a:t> </a:t>
            </a:r>
            <a:r>
              <a:rPr lang="it-IT" sz="1600" dirty="0" err="1">
                <a:latin typeface="Sitka Text" pitchFamily="2" charset="0"/>
              </a:rPr>
              <a:t>standpoint</a:t>
            </a:r>
            <a:r>
              <a:rPr lang="it-IT" sz="1600" dirty="0">
                <a:latin typeface="Sitka Text" pitchFamily="2" charset="0"/>
              </a:rPr>
              <a:t>» (Gen. Schwarz, 2014) </a:t>
            </a:r>
          </a:p>
        </p:txBody>
      </p:sp>
      <p:pic>
        <p:nvPicPr>
          <p:cNvPr id="2052" name="Picture 4">
            <a:extLst>
              <a:ext uri="{FF2B5EF4-FFF2-40B4-BE49-F238E27FC236}">
                <a16:creationId xmlns:a16="http://schemas.microsoft.com/office/drawing/2014/main" id="{24F7995B-858B-5B14-EA18-62F8DBC3C9B0}"/>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907685" y="874879"/>
            <a:ext cx="6880166" cy="53837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98433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656D799-EA27-0B7E-43B7-6F4C7ABCA838}"/>
              </a:ext>
            </a:extLst>
          </p:cNvPr>
          <p:cNvSpPr/>
          <p:nvPr/>
        </p:nvSpPr>
        <p:spPr>
          <a:xfrm>
            <a:off x="540000" y="4463845"/>
            <a:ext cx="11031535" cy="1854155"/>
          </a:xfrm>
          <a:prstGeom prst="rect">
            <a:avLst/>
          </a:prstGeom>
          <a:solidFill>
            <a:schemeClr val="accent3">
              <a:lumMod val="20000"/>
              <a:lumOff val="80000"/>
            </a:schemeClr>
          </a:solidFill>
          <a:ln>
            <a:solidFill>
              <a:srgbClr val="004D53">
                <a:alpha val="20000"/>
              </a:srgbClr>
            </a:solidFill>
            <a:extLst>
              <a:ext uri="{C807C97D-BFC1-408E-A445-0C87EB9F89A2}">
                <ask:lineSketchStyleProps xmlns:ask="http://schemas.microsoft.com/office/drawing/2018/sketchyshapes" sd="3949013854">
                  <a:custGeom>
                    <a:avLst/>
                    <a:gdLst>
                      <a:gd name="connsiteX0" fmla="*/ 0 w 11031535"/>
                      <a:gd name="connsiteY0" fmla="*/ 0 h 855406"/>
                      <a:gd name="connsiteX1" fmla="*/ 801238 w 11031535"/>
                      <a:gd name="connsiteY1" fmla="*/ 0 h 855406"/>
                      <a:gd name="connsiteX2" fmla="*/ 1271530 w 11031535"/>
                      <a:gd name="connsiteY2" fmla="*/ 0 h 855406"/>
                      <a:gd name="connsiteX3" fmla="*/ 1521191 w 11031535"/>
                      <a:gd name="connsiteY3" fmla="*/ 0 h 855406"/>
                      <a:gd name="connsiteX4" fmla="*/ 1881167 w 11031535"/>
                      <a:gd name="connsiteY4" fmla="*/ 0 h 855406"/>
                      <a:gd name="connsiteX5" fmla="*/ 2351459 w 11031535"/>
                      <a:gd name="connsiteY5" fmla="*/ 0 h 855406"/>
                      <a:gd name="connsiteX6" fmla="*/ 3152697 w 11031535"/>
                      <a:gd name="connsiteY6" fmla="*/ 0 h 855406"/>
                      <a:gd name="connsiteX7" fmla="*/ 3512673 w 11031535"/>
                      <a:gd name="connsiteY7" fmla="*/ 0 h 855406"/>
                      <a:gd name="connsiteX8" fmla="*/ 3982965 w 11031535"/>
                      <a:gd name="connsiteY8" fmla="*/ 0 h 855406"/>
                      <a:gd name="connsiteX9" fmla="*/ 4563572 w 11031535"/>
                      <a:gd name="connsiteY9" fmla="*/ 0 h 855406"/>
                      <a:gd name="connsiteX10" fmla="*/ 5033864 w 11031535"/>
                      <a:gd name="connsiteY10" fmla="*/ 0 h 855406"/>
                      <a:gd name="connsiteX11" fmla="*/ 5835101 w 11031535"/>
                      <a:gd name="connsiteY11" fmla="*/ 0 h 855406"/>
                      <a:gd name="connsiteX12" fmla="*/ 6526024 w 11031535"/>
                      <a:gd name="connsiteY12" fmla="*/ 0 h 855406"/>
                      <a:gd name="connsiteX13" fmla="*/ 6996316 w 11031535"/>
                      <a:gd name="connsiteY13" fmla="*/ 0 h 855406"/>
                      <a:gd name="connsiteX14" fmla="*/ 7466607 w 11031535"/>
                      <a:gd name="connsiteY14" fmla="*/ 0 h 855406"/>
                      <a:gd name="connsiteX15" fmla="*/ 7826584 w 11031535"/>
                      <a:gd name="connsiteY15" fmla="*/ 0 h 855406"/>
                      <a:gd name="connsiteX16" fmla="*/ 8296876 w 11031535"/>
                      <a:gd name="connsiteY16" fmla="*/ 0 h 855406"/>
                      <a:gd name="connsiteX17" fmla="*/ 8767167 w 11031535"/>
                      <a:gd name="connsiteY17" fmla="*/ 0 h 855406"/>
                      <a:gd name="connsiteX18" fmla="*/ 9016828 w 11031535"/>
                      <a:gd name="connsiteY18" fmla="*/ 0 h 855406"/>
                      <a:gd name="connsiteX19" fmla="*/ 9818066 w 11031535"/>
                      <a:gd name="connsiteY19" fmla="*/ 0 h 855406"/>
                      <a:gd name="connsiteX20" fmla="*/ 10398673 w 11031535"/>
                      <a:gd name="connsiteY20" fmla="*/ 0 h 855406"/>
                      <a:gd name="connsiteX21" fmla="*/ 11031535 w 11031535"/>
                      <a:gd name="connsiteY21" fmla="*/ 0 h 855406"/>
                      <a:gd name="connsiteX22" fmla="*/ 11031535 w 11031535"/>
                      <a:gd name="connsiteY22" fmla="*/ 419149 h 855406"/>
                      <a:gd name="connsiteX23" fmla="*/ 11031535 w 11031535"/>
                      <a:gd name="connsiteY23" fmla="*/ 855406 h 855406"/>
                      <a:gd name="connsiteX24" fmla="*/ 10671559 w 11031535"/>
                      <a:gd name="connsiteY24" fmla="*/ 855406 h 855406"/>
                      <a:gd name="connsiteX25" fmla="*/ 10201267 w 11031535"/>
                      <a:gd name="connsiteY25" fmla="*/ 855406 h 855406"/>
                      <a:gd name="connsiteX26" fmla="*/ 9400029 w 11031535"/>
                      <a:gd name="connsiteY26" fmla="*/ 855406 h 855406"/>
                      <a:gd name="connsiteX27" fmla="*/ 8709107 w 11031535"/>
                      <a:gd name="connsiteY27" fmla="*/ 855406 h 855406"/>
                      <a:gd name="connsiteX28" fmla="*/ 7907869 w 11031535"/>
                      <a:gd name="connsiteY28" fmla="*/ 855406 h 855406"/>
                      <a:gd name="connsiteX29" fmla="*/ 7106631 w 11031535"/>
                      <a:gd name="connsiteY29" fmla="*/ 855406 h 855406"/>
                      <a:gd name="connsiteX30" fmla="*/ 6636339 w 11031535"/>
                      <a:gd name="connsiteY30" fmla="*/ 855406 h 855406"/>
                      <a:gd name="connsiteX31" fmla="*/ 6386678 w 11031535"/>
                      <a:gd name="connsiteY31" fmla="*/ 855406 h 855406"/>
                      <a:gd name="connsiteX32" fmla="*/ 6137017 w 11031535"/>
                      <a:gd name="connsiteY32" fmla="*/ 855406 h 855406"/>
                      <a:gd name="connsiteX33" fmla="*/ 5446095 w 11031535"/>
                      <a:gd name="connsiteY33" fmla="*/ 855406 h 855406"/>
                      <a:gd name="connsiteX34" fmla="*/ 5086118 w 11031535"/>
                      <a:gd name="connsiteY34" fmla="*/ 855406 h 855406"/>
                      <a:gd name="connsiteX35" fmla="*/ 4615826 w 11031535"/>
                      <a:gd name="connsiteY35" fmla="*/ 855406 h 855406"/>
                      <a:gd name="connsiteX36" fmla="*/ 4255850 w 11031535"/>
                      <a:gd name="connsiteY36" fmla="*/ 855406 h 855406"/>
                      <a:gd name="connsiteX37" fmla="*/ 3785558 w 11031535"/>
                      <a:gd name="connsiteY37" fmla="*/ 855406 h 855406"/>
                      <a:gd name="connsiteX38" fmla="*/ 3315267 w 11031535"/>
                      <a:gd name="connsiteY38" fmla="*/ 855406 h 855406"/>
                      <a:gd name="connsiteX39" fmla="*/ 2514029 w 11031535"/>
                      <a:gd name="connsiteY39" fmla="*/ 855406 h 855406"/>
                      <a:gd name="connsiteX40" fmla="*/ 2154052 w 11031535"/>
                      <a:gd name="connsiteY40" fmla="*/ 855406 h 855406"/>
                      <a:gd name="connsiteX41" fmla="*/ 1904391 w 11031535"/>
                      <a:gd name="connsiteY41" fmla="*/ 855406 h 855406"/>
                      <a:gd name="connsiteX42" fmla="*/ 1103153 w 11031535"/>
                      <a:gd name="connsiteY42" fmla="*/ 855406 h 855406"/>
                      <a:gd name="connsiteX43" fmla="*/ 0 w 11031535"/>
                      <a:gd name="connsiteY43" fmla="*/ 855406 h 855406"/>
                      <a:gd name="connsiteX44" fmla="*/ 0 w 11031535"/>
                      <a:gd name="connsiteY44" fmla="*/ 419149 h 855406"/>
                      <a:gd name="connsiteX45" fmla="*/ 0 w 11031535"/>
                      <a:gd name="connsiteY45" fmla="*/ 0 h 855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031535" h="855406" fill="none" extrusionOk="0">
                        <a:moveTo>
                          <a:pt x="0" y="0"/>
                        </a:moveTo>
                        <a:cubicBezTo>
                          <a:pt x="287072" y="-31483"/>
                          <a:pt x="568795" y="84900"/>
                          <a:pt x="801238" y="0"/>
                        </a:cubicBezTo>
                        <a:cubicBezTo>
                          <a:pt x="1033681" y="-84900"/>
                          <a:pt x="1063171" y="26540"/>
                          <a:pt x="1271530" y="0"/>
                        </a:cubicBezTo>
                        <a:cubicBezTo>
                          <a:pt x="1479889" y="-26540"/>
                          <a:pt x="1443489" y="17052"/>
                          <a:pt x="1521191" y="0"/>
                        </a:cubicBezTo>
                        <a:cubicBezTo>
                          <a:pt x="1598893" y="-17052"/>
                          <a:pt x="1750560" y="23148"/>
                          <a:pt x="1881167" y="0"/>
                        </a:cubicBezTo>
                        <a:cubicBezTo>
                          <a:pt x="2011774" y="-23148"/>
                          <a:pt x="2248551" y="43434"/>
                          <a:pt x="2351459" y="0"/>
                        </a:cubicBezTo>
                        <a:cubicBezTo>
                          <a:pt x="2454367" y="-43434"/>
                          <a:pt x="2799775" y="77198"/>
                          <a:pt x="3152697" y="0"/>
                        </a:cubicBezTo>
                        <a:cubicBezTo>
                          <a:pt x="3505619" y="-77198"/>
                          <a:pt x="3345586" y="1960"/>
                          <a:pt x="3512673" y="0"/>
                        </a:cubicBezTo>
                        <a:cubicBezTo>
                          <a:pt x="3679760" y="-1960"/>
                          <a:pt x="3815723" y="10163"/>
                          <a:pt x="3982965" y="0"/>
                        </a:cubicBezTo>
                        <a:cubicBezTo>
                          <a:pt x="4150207" y="-10163"/>
                          <a:pt x="4345435" y="26848"/>
                          <a:pt x="4563572" y="0"/>
                        </a:cubicBezTo>
                        <a:cubicBezTo>
                          <a:pt x="4781709" y="-26848"/>
                          <a:pt x="4930422" y="9669"/>
                          <a:pt x="5033864" y="0"/>
                        </a:cubicBezTo>
                        <a:cubicBezTo>
                          <a:pt x="5137306" y="-9669"/>
                          <a:pt x="5655793" y="35264"/>
                          <a:pt x="5835101" y="0"/>
                        </a:cubicBezTo>
                        <a:cubicBezTo>
                          <a:pt x="6014409" y="-35264"/>
                          <a:pt x="6285848" y="69389"/>
                          <a:pt x="6526024" y="0"/>
                        </a:cubicBezTo>
                        <a:cubicBezTo>
                          <a:pt x="6766200" y="-69389"/>
                          <a:pt x="6882747" y="29557"/>
                          <a:pt x="6996316" y="0"/>
                        </a:cubicBezTo>
                        <a:cubicBezTo>
                          <a:pt x="7109885" y="-29557"/>
                          <a:pt x="7292452" y="54839"/>
                          <a:pt x="7466607" y="0"/>
                        </a:cubicBezTo>
                        <a:cubicBezTo>
                          <a:pt x="7640762" y="-54839"/>
                          <a:pt x="7680055" y="20649"/>
                          <a:pt x="7826584" y="0"/>
                        </a:cubicBezTo>
                        <a:cubicBezTo>
                          <a:pt x="7973113" y="-20649"/>
                          <a:pt x="8145242" y="53624"/>
                          <a:pt x="8296876" y="0"/>
                        </a:cubicBezTo>
                        <a:cubicBezTo>
                          <a:pt x="8448510" y="-53624"/>
                          <a:pt x="8631546" y="55838"/>
                          <a:pt x="8767167" y="0"/>
                        </a:cubicBezTo>
                        <a:cubicBezTo>
                          <a:pt x="8902788" y="-55838"/>
                          <a:pt x="8898682" y="11805"/>
                          <a:pt x="9016828" y="0"/>
                        </a:cubicBezTo>
                        <a:cubicBezTo>
                          <a:pt x="9134974" y="-11805"/>
                          <a:pt x="9524097" y="64722"/>
                          <a:pt x="9818066" y="0"/>
                        </a:cubicBezTo>
                        <a:cubicBezTo>
                          <a:pt x="10112035" y="-64722"/>
                          <a:pt x="10140773" y="16821"/>
                          <a:pt x="10398673" y="0"/>
                        </a:cubicBezTo>
                        <a:cubicBezTo>
                          <a:pt x="10656573" y="-16821"/>
                          <a:pt x="10818532" y="6660"/>
                          <a:pt x="11031535" y="0"/>
                        </a:cubicBezTo>
                        <a:cubicBezTo>
                          <a:pt x="11060353" y="169047"/>
                          <a:pt x="10988983" y="307611"/>
                          <a:pt x="11031535" y="419149"/>
                        </a:cubicBezTo>
                        <a:cubicBezTo>
                          <a:pt x="11074087" y="530687"/>
                          <a:pt x="11031195" y="733313"/>
                          <a:pt x="11031535" y="855406"/>
                        </a:cubicBezTo>
                        <a:cubicBezTo>
                          <a:pt x="10869722" y="869232"/>
                          <a:pt x="10815524" y="824975"/>
                          <a:pt x="10671559" y="855406"/>
                        </a:cubicBezTo>
                        <a:cubicBezTo>
                          <a:pt x="10527594" y="885837"/>
                          <a:pt x="10410500" y="811028"/>
                          <a:pt x="10201267" y="855406"/>
                        </a:cubicBezTo>
                        <a:cubicBezTo>
                          <a:pt x="9992034" y="899784"/>
                          <a:pt x="9594341" y="774815"/>
                          <a:pt x="9400029" y="855406"/>
                        </a:cubicBezTo>
                        <a:cubicBezTo>
                          <a:pt x="9205717" y="935997"/>
                          <a:pt x="9008523" y="819622"/>
                          <a:pt x="8709107" y="855406"/>
                        </a:cubicBezTo>
                        <a:cubicBezTo>
                          <a:pt x="8409691" y="891190"/>
                          <a:pt x="8208643" y="824933"/>
                          <a:pt x="7907869" y="855406"/>
                        </a:cubicBezTo>
                        <a:cubicBezTo>
                          <a:pt x="7607095" y="885879"/>
                          <a:pt x="7293300" y="769315"/>
                          <a:pt x="7106631" y="855406"/>
                        </a:cubicBezTo>
                        <a:cubicBezTo>
                          <a:pt x="6919962" y="941497"/>
                          <a:pt x="6825453" y="803375"/>
                          <a:pt x="6636339" y="855406"/>
                        </a:cubicBezTo>
                        <a:cubicBezTo>
                          <a:pt x="6447225" y="907437"/>
                          <a:pt x="6449208" y="833476"/>
                          <a:pt x="6386678" y="855406"/>
                        </a:cubicBezTo>
                        <a:cubicBezTo>
                          <a:pt x="6324148" y="877336"/>
                          <a:pt x="6240316" y="853654"/>
                          <a:pt x="6137017" y="855406"/>
                        </a:cubicBezTo>
                        <a:cubicBezTo>
                          <a:pt x="6033718" y="857158"/>
                          <a:pt x="5661858" y="844761"/>
                          <a:pt x="5446095" y="855406"/>
                        </a:cubicBezTo>
                        <a:cubicBezTo>
                          <a:pt x="5230332" y="866051"/>
                          <a:pt x="5174645" y="815421"/>
                          <a:pt x="5086118" y="855406"/>
                        </a:cubicBezTo>
                        <a:cubicBezTo>
                          <a:pt x="4997591" y="895391"/>
                          <a:pt x="4835829" y="828266"/>
                          <a:pt x="4615826" y="855406"/>
                        </a:cubicBezTo>
                        <a:cubicBezTo>
                          <a:pt x="4395823" y="882546"/>
                          <a:pt x="4336803" y="846972"/>
                          <a:pt x="4255850" y="855406"/>
                        </a:cubicBezTo>
                        <a:cubicBezTo>
                          <a:pt x="4174897" y="863840"/>
                          <a:pt x="3896910" y="828438"/>
                          <a:pt x="3785558" y="855406"/>
                        </a:cubicBezTo>
                        <a:cubicBezTo>
                          <a:pt x="3674206" y="882374"/>
                          <a:pt x="3517137" y="833792"/>
                          <a:pt x="3315267" y="855406"/>
                        </a:cubicBezTo>
                        <a:cubicBezTo>
                          <a:pt x="3113397" y="877020"/>
                          <a:pt x="2885241" y="815424"/>
                          <a:pt x="2514029" y="855406"/>
                        </a:cubicBezTo>
                        <a:cubicBezTo>
                          <a:pt x="2142817" y="895388"/>
                          <a:pt x="2284117" y="844217"/>
                          <a:pt x="2154052" y="855406"/>
                        </a:cubicBezTo>
                        <a:cubicBezTo>
                          <a:pt x="2023987" y="866595"/>
                          <a:pt x="1957408" y="849597"/>
                          <a:pt x="1904391" y="855406"/>
                        </a:cubicBezTo>
                        <a:cubicBezTo>
                          <a:pt x="1851374" y="861215"/>
                          <a:pt x="1384533" y="774443"/>
                          <a:pt x="1103153" y="855406"/>
                        </a:cubicBezTo>
                        <a:cubicBezTo>
                          <a:pt x="821773" y="936369"/>
                          <a:pt x="397820" y="731754"/>
                          <a:pt x="0" y="855406"/>
                        </a:cubicBezTo>
                        <a:cubicBezTo>
                          <a:pt x="-44643" y="664001"/>
                          <a:pt x="5913" y="588580"/>
                          <a:pt x="0" y="419149"/>
                        </a:cubicBezTo>
                        <a:cubicBezTo>
                          <a:pt x="-5913" y="249718"/>
                          <a:pt x="15038" y="194091"/>
                          <a:pt x="0" y="0"/>
                        </a:cubicBezTo>
                        <a:close/>
                      </a:path>
                      <a:path w="11031535" h="855406" stroke="0" extrusionOk="0">
                        <a:moveTo>
                          <a:pt x="0" y="0"/>
                        </a:moveTo>
                        <a:cubicBezTo>
                          <a:pt x="160230" y="-31740"/>
                          <a:pt x="278459" y="46634"/>
                          <a:pt x="470292" y="0"/>
                        </a:cubicBezTo>
                        <a:cubicBezTo>
                          <a:pt x="662125" y="-46634"/>
                          <a:pt x="1016091" y="74387"/>
                          <a:pt x="1161214" y="0"/>
                        </a:cubicBezTo>
                        <a:cubicBezTo>
                          <a:pt x="1306337" y="-74387"/>
                          <a:pt x="1480639" y="17610"/>
                          <a:pt x="1741821" y="0"/>
                        </a:cubicBezTo>
                        <a:cubicBezTo>
                          <a:pt x="2003003" y="-17610"/>
                          <a:pt x="2274399" y="25779"/>
                          <a:pt x="2432744" y="0"/>
                        </a:cubicBezTo>
                        <a:cubicBezTo>
                          <a:pt x="2591089" y="-25779"/>
                          <a:pt x="2725520" y="27599"/>
                          <a:pt x="2903036" y="0"/>
                        </a:cubicBezTo>
                        <a:cubicBezTo>
                          <a:pt x="3080552" y="-27599"/>
                          <a:pt x="3030084" y="12478"/>
                          <a:pt x="3152697" y="0"/>
                        </a:cubicBezTo>
                        <a:cubicBezTo>
                          <a:pt x="3275310" y="-12478"/>
                          <a:pt x="3342129" y="22810"/>
                          <a:pt x="3402358" y="0"/>
                        </a:cubicBezTo>
                        <a:cubicBezTo>
                          <a:pt x="3462587" y="-22810"/>
                          <a:pt x="3992315" y="38067"/>
                          <a:pt x="4203595" y="0"/>
                        </a:cubicBezTo>
                        <a:cubicBezTo>
                          <a:pt x="4414875" y="-38067"/>
                          <a:pt x="4710809" y="58339"/>
                          <a:pt x="4894518" y="0"/>
                        </a:cubicBezTo>
                        <a:cubicBezTo>
                          <a:pt x="5078227" y="-58339"/>
                          <a:pt x="5224709" y="9888"/>
                          <a:pt x="5364810" y="0"/>
                        </a:cubicBezTo>
                        <a:cubicBezTo>
                          <a:pt x="5504911" y="-9888"/>
                          <a:pt x="5593427" y="5630"/>
                          <a:pt x="5724786" y="0"/>
                        </a:cubicBezTo>
                        <a:cubicBezTo>
                          <a:pt x="5856145" y="-5630"/>
                          <a:pt x="5993928" y="20172"/>
                          <a:pt x="6084762" y="0"/>
                        </a:cubicBezTo>
                        <a:cubicBezTo>
                          <a:pt x="6175596" y="-20172"/>
                          <a:pt x="6341154" y="15225"/>
                          <a:pt x="6444739" y="0"/>
                        </a:cubicBezTo>
                        <a:cubicBezTo>
                          <a:pt x="6548324" y="-15225"/>
                          <a:pt x="7074300" y="84861"/>
                          <a:pt x="7245977" y="0"/>
                        </a:cubicBezTo>
                        <a:cubicBezTo>
                          <a:pt x="7417654" y="-84861"/>
                          <a:pt x="7830308" y="32474"/>
                          <a:pt x="8047214" y="0"/>
                        </a:cubicBezTo>
                        <a:cubicBezTo>
                          <a:pt x="8264120" y="-32474"/>
                          <a:pt x="8244040" y="5148"/>
                          <a:pt x="8296876" y="0"/>
                        </a:cubicBezTo>
                        <a:cubicBezTo>
                          <a:pt x="8349712" y="-5148"/>
                          <a:pt x="8450396" y="27044"/>
                          <a:pt x="8546537" y="0"/>
                        </a:cubicBezTo>
                        <a:cubicBezTo>
                          <a:pt x="8642678" y="-27044"/>
                          <a:pt x="8728042" y="7983"/>
                          <a:pt x="8906513" y="0"/>
                        </a:cubicBezTo>
                        <a:cubicBezTo>
                          <a:pt x="9084984" y="-7983"/>
                          <a:pt x="9341550" y="46571"/>
                          <a:pt x="9707751" y="0"/>
                        </a:cubicBezTo>
                        <a:cubicBezTo>
                          <a:pt x="10073952" y="-46571"/>
                          <a:pt x="10113516" y="70404"/>
                          <a:pt x="10398673" y="0"/>
                        </a:cubicBezTo>
                        <a:cubicBezTo>
                          <a:pt x="10683830" y="-70404"/>
                          <a:pt x="10845609" y="70341"/>
                          <a:pt x="11031535" y="0"/>
                        </a:cubicBezTo>
                        <a:cubicBezTo>
                          <a:pt x="11036122" y="136534"/>
                          <a:pt x="10996015" y="280018"/>
                          <a:pt x="11031535" y="419149"/>
                        </a:cubicBezTo>
                        <a:cubicBezTo>
                          <a:pt x="11067055" y="558280"/>
                          <a:pt x="11016756" y="640393"/>
                          <a:pt x="11031535" y="855406"/>
                        </a:cubicBezTo>
                        <a:cubicBezTo>
                          <a:pt x="10874588" y="859935"/>
                          <a:pt x="10771907" y="836378"/>
                          <a:pt x="10561243" y="855406"/>
                        </a:cubicBezTo>
                        <a:cubicBezTo>
                          <a:pt x="10350579" y="874434"/>
                          <a:pt x="10182022" y="838255"/>
                          <a:pt x="9870321" y="855406"/>
                        </a:cubicBezTo>
                        <a:cubicBezTo>
                          <a:pt x="9558620" y="872557"/>
                          <a:pt x="9589394" y="809267"/>
                          <a:pt x="9400029" y="855406"/>
                        </a:cubicBezTo>
                        <a:cubicBezTo>
                          <a:pt x="9210664" y="901545"/>
                          <a:pt x="9141496" y="815844"/>
                          <a:pt x="9040053" y="855406"/>
                        </a:cubicBezTo>
                        <a:cubicBezTo>
                          <a:pt x="8938610" y="894968"/>
                          <a:pt x="8528903" y="810738"/>
                          <a:pt x="8349130" y="855406"/>
                        </a:cubicBezTo>
                        <a:cubicBezTo>
                          <a:pt x="8169357" y="900074"/>
                          <a:pt x="7996415" y="825279"/>
                          <a:pt x="7878838" y="855406"/>
                        </a:cubicBezTo>
                        <a:cubicBezTo>
                          <a:pt x="7761261" y="885533"/>
                          <a:pt x="7553369" y="835604"/>
                          <a:pt x="7298231" y="855406"/>
                        </a:cubicBezTo>
                        <a:cubicBezTo>
                          <a:pt x="7043093" y="875208"/>
                          <a:pt x="6979924" y="838115"/>
                          <a:pt x="6717624" y="855406"/>
                        </a:cubicBezTo>
                        <a:cubicBezTo>
                          <a:pt x="6455324" y="872697"/>
                          <a:pt x="6371314" y="841258"/>
                          <a:pt x="6247332" y="855406"/>
                        </a:cubicBezTo>
                        <a:cubicBezTo>
                          <a:pt x="6123350" y="869554"/>
                          <a:pt x="5831375" y="799891"/>
                          <a:pt x="5446095" y="855406"/>
                        </a:cubicBezTo>
                        <a:cubicBezTo>
                          <a:pt x="5060815" y="910921"/>
                          <a:pt x="5188656" y="855368"/>
                          <a:pt x="4975803" y="855406"/>
                        </a:cubicBezTo>
                        <a:cubicBezTo>
                          <a:pt x="4762950" y="855444"/>
                          <a:pt x="4559422" y="790978"/>
                          <a:pt x="4395196" y="855406"/>
                        </a:cubicBezTo>
                        <a:cubicBezTo>
                          <a:pt x="4230970" y="919834"/>
                          <a:pt x="4059304" y="821919"/>
                          <a:pt x="3814589" y="855406"/>
                        </a:cubicBezTo>
                        <a:cubicBezTo>
                          <a:pt x="3569874" y="888893"/>
                          <a:pt x="3485600" y="829872"/>
                          <a:pt x="3233982" y="855406"/>
                        </a:cubicBezTo>
                        <a:cubicBezTo>
                          <a:pt x="2982364" y="880940"/>
                          <a:pt x="2791025" y="798458"/>
                          <a:pt x="2432744" y="855406"/>
                        </a:cubicBezTo>
                        <a:cubicBezTo>
                          <a:pt x="2074463" y="912354"/>
                          <a:pt x="2183141" y="839291"/>
                          <a:pt x="2072767" y="855406"/>
                        </a:cubicBezTo>
                        <a:cubicBezTo>
                          <a:pt x="1962393" y="871521"/>
                          <a:pt x="1760199" y="852940"/>
                          <a:pt x="1602476" y="855406"/>
                        </a:cubicBezTo>
                        <a:cubicBezTo>
                          <a:pt x="1444753" y="857872"/>
                          <a:pt x="1314642" y="834008"/>
                          <a:pt x="1242499" y="855406"/>
                        </a:cubicBezTo>
                        <a:cubicBezTo>
                          <a:pt x="1170356" y="876804"/>
                          <a:pt x="910762" y="836232"/>
                          <a:pt x="661892" y="855406"/>
                        </a:cubicBezTo>
                        <a:cubicBezTo>
                          <a:pt x="413022" y="874580"/>
                          <a:pt x="320033" y="783292"/>
                          <a:pt x="0" y="855406"/>
                        </a:cubicBezTo>
                        <a:cubicBezTo>
                          <a:pt x="-48186" y="724229"/>
                          <a:pt x="48754" y="543061"/>
                          <a:pt x="0" y="444811"/>
                        </a:cubicBezTo>
                        <a:cubicBezTo>
                          <a:pt x="-48754" y="346562"/>
                          <a:pt x="29656" y="209496"/>
                          <a:pt x="0" y="0"/>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dirty="0">
                <a:ln>
                  <a:noFill/>
                </a:ln>
                <a:solidFill>
                  <a:srgbClr val="000000"/>
                </a:solidFill>
                <a:effectLst/>
                <a:uLnTx/>
                <a:uFillTx/>
                <a:latin typeface="Sitka Text" pitchFamily="2" charset="0"/>
                <a:ea typeface="+mn-ea"/>
                <a:cs typeface="+mn-cs"/>
              </a:rPr>
              <a:t>The </a:t>
            </a:r>
            <a:r>
              <a:rPr kumimoji="0" lang="it-IT" sz="2400" b="1" i="0" u="none" strike="noStrike" kern="1200" cap="none" spc="0" normalizeH="0" baseline="0" noProof="0" dirty="0" err="1">
                <a:ln>
                  <a:noFill/>
                </a:ln>
                <a:solidFill>
                  <a:srgbClr val="000000"/>
                </a:solidFill>
                <a:effectLst/>
                <a:uLnTx/>
                <a:uFillTx/>
                <a:latin typeface="Sitka Text" pitchFamily="2" charset="0"/>
                <a:ea typeface="+mn-ea"/>
                <a:cs typeface="+mn-cs"/>
              </a:rPr>
              <a:t>introduction</a:t>
            </a:r>
            <a:r>
              <a:rPr kumimoji="0" lang="it-IT" sz="2400" b="1" i="0" u="none" strike="noStrike" kern="1200" cap="none" spc="0" normalizeH="0" baseline="0" noProof="0" dirty="0">
                <a:ln>
                  <a:noFill/>
                </a:ln>
                <a:solidFill>
                  <a:srgbClr val="000000"/>
                </a:solidFill>
                <a:effectLst/>
                <a:uLnTx/>
                <a:uFillTx/>
                <a:latin typeface="Sitka Text" pitchFamily="2" charset="0"/>
                <a:ea typeface="+mn-ea"/>
                <a:cs typeface="+mn-cs"/>
              </a:rPr>
              <a:t> of B61-12 </a:t>
            </a:r>
            <a:r>
              <a:rPr kumimoji="0" lang="it-IT" sz="2400" b="1" i="0" u="none" strike="noStrike" kern="1200" cap="none" spc="0" normalizeH="0" baseline="0" noProof="0" dirty="0" err="1">
                <a:ln>
                  <a:noFill/>
                </a:ln>
                <a:solidFill>
                  <a:srgbClr val="000000"/>
                </a:solidFill>
                <a:effectLst/>
                <a:uLnTx/>
                <a:uFillTx/>
                <a:latin typeface="Sitka Text" pitchFamily="2" charset="0"/>
                <a:ea typeface="+mn-ea"/>
                <a:cs typeface="+mn-cs"/>
              </a:rPr>
              <a:t>is</a:t>
            </a:r>
            <a:r>
              <a:rPr kumimoji="0" lang="it-IT" sz="2400" b="1" i="0" u="none" strike="noStrike" kern="1200" cap="none" spc="0" normalizeH="0" baseline="0" noProof="0" dirty="0">
                <a:ln>
                  <a:noFill/>
                </a:ln>
                <a:solidFill>
                  <a:srgbClr val="000000"/>
                </a:solidFill>
                <a:effectLst/>
                <a:uLnTx/>
                <a:uFillTx/>
                <a:latin typeface="Sitka Text" pitchFamily="2" charset="0"/>
                <a:ea typeface="+mn-ea"/>
                <a:cs typeface="+mn-cs"/>
              </a:rPr>
              <a:t> </a:t>
            </a:r>
            <a:r>
              <a:rPr kumimoji="0" lang="it-IT" sz="2400" b="1" i="0" u="none" strike="noStrike" kern="1200" cap="none" spc="0" normalizeH="0" baseline="0" noProof="0" dirty="0" err="1">
                <a:ln>
                  <a:noFill/>
                </a:ln>
                <a:solidFill>
                  <a:srgbClr val="000000"/>
                </a:solidFill>
                <a:effectLst/>
                <a:uLnTx/>
                <a:uFillTx/>
                <a:latin typeface="Sitka Text" pitchFamily="2" charset="0"/>
                <a:ea typeface="+mn-ea"/>
                <a:cs typeface="+mn-cs"/>
              </a:rPr>
              <a:t>framed</a:t>
            </a:r>
            <a:r>
              <a:rPr kumimoji="0" lang="it-IT" sz="2400" b="1" i="0" u="none" strike="noStrike" kern="1200" cap="none" spc="0" normalizeH="0" baseline="0" noProof="0" dirty="0">
                <a:ln>
                  <a:noFill/>
                </a:ln>
                <a:solidFill>
                  <a:srgbClr val="000000"/>
                </a:solidFill>
                <a:effectLst/>
                <a:uLnTx/>
                <a:uFillTx/>
                <a:latin typeface="Sitka Text" pitchFamily="2" charset="0"/>
                <a:ea typeface="+mn-ea"/>
                <a:cs typeface="+mn-cs"/>
              </a:rPr>
              <a:t> as a way of </a:t>
            </a:r>
            <a:r>
              <a:rPr kumimoji="0" lang="it-IT" sz="2400" b="1" i="0" u="none" strike="noStrike" kern="1200" cap="none" spc="0" normalizeH="0" baseline="0" noProof="0" dirty="0" err="1">
                <a:ln>
                  <a:noFill/>
                </a:ln>
                <a:solidFill>
                  <a:srgbClr val="000000"/>
                </a:solidFill>
                <a:effectLst/>
                <a:uLnTx/>
                <a:uFillTx/>
                <a:latin typeface="Sitka Text" pitchFamily="2" charset="0"/>
                <a:ea typeface="+mn-ea"/>
                <a:cs typeface="+mn-cs"/>
              </a:rPr>
              <a:t>reinforcing</a:t>
            </a:r>
            <a:r>
              <a:rPr kumimoji="0" lang="it-IT" sz="2400" b="1" i="0" u="none" strike="noStrike" kern="1200" cap="none" spc="0" normalizeH="0" baseline="0" noProof="0" dirty="0">
                <a:ln>
                  <a:noFill/>
                </a:ln>
                <a:solidFill>
                  <a:srgbClr val="000000"/>
                </a:solidFill>
                <a:effectLst/>
                <a:uLnTx/>
                <a:uFillTx/>
                <a:latin typeface="Sitka Text" pitchFamily="2" charset="0"/>
                <a:ea typeface="+mn-ea"/>
                <a:cs typeface="+mn-cs"/>
              </a:rPr>
              <a:t> </a:t>
            </a:r>
            <a:r>
              <a:rPr kumimoji="0" lang="it-IT" sz="2400" b="1" i="0" u="none" strike="noStrike" kern="1200" cap="none" spc="0" normalizeH="0" baseline="0" noProof="0" dirty="0" err="1">
                <a:ln>
                  <a:noFill/>
                </a:ln>
                <a:solidFill>
                  <a:srgbClr val="000000"/>
                </a:solidFill>
                <a:effectLst/>
                <a:uLnTx/>
                <a:uFillTx/>
                <a:latin typeface="Sitka Text" pitchFamily="2" charset="0"/>
                <a:ea typeface="+mn-ea"/>
                <a:cs typeface="+mn-cs"/>
              </a:rPr>
              <a:t>extended</a:t>
            </a:r>
            <a:r>
              <a:rPr kumimoji="0" lang="it-IT" sz="2400" b="1" i="0" u="none" strike="noStrike" kern="1200" cap="none" spc="0" normalizeH="0" baseline="0" noProof="0" dirty="0">
                <a:ln>
                  <a:noFill/>
                </a:ln>
                <a:solidFill>
                  <a:srgbClr val="000000"/>
                </a:solidFill>
                <a:effectLst/>
                <a:uLnTx/>
                <a:uFillTx/>
                <a:latin typeface="Sitka Text" pitchFamily="2" charset="0"/>
                <a:ea typeface="+mn-ea"/>
                <a:cs typeface="+mn-cs"/>
              </a:rPr>
              <a:t> </a:t>
            </a:r>
            <a:r>
              <a:rPr kumimoji="0" lang="it-IT" sz="2400" b="1" i="0" u="none" strike="noStrike" kern="1200" cap="none" spc="0" normalizeH="0" baseline="0" noProof="0" dirty="0" err="1">
                <a:ln>
                  <a:noFill/>
                </a:ln>
                <a:solidFill>
                  <a:srgbClr val="000000"/>
                </a:solidFill>
                <a:effectLst/>
                <a:uLnTx/>
                <a:uFillTx/>
                <a:latin typeface="Sitka Text" pitchFamily="2" charset="0"/>
                <a:ea typeface="+mn-ea"/>
                <a:cs typeface="+mn-cs"/>
              </a:rPr>
              <a:t>deterrence</a:t>
            </a:r>
            <a:r>
              <a:rPr kumimoji="0" lang="it-IT" sz="2400" b="1" i="0" u="none" strike="noStrike" kern="1200" cap="none" spc="0" normalizeH="0" baseline="0" noProof="0" dirty="0">
                <a:ln>
                  <a:noFill/>
                </a:ln>
                <a:solidFill>
                  <a:srgbClr val="000000"/>
                </a:solidFill>
                <a:effectLst/>
                <a:uLnTx/>
                <a:uFillTx/>
                <a:latin typeface="Sitka Text" pitchFamily="2" charset="0"/>
                <a:ea typeface="+mn-ea"/>
                <a:cs typeface="+mn-cs"/>
              </a:rPr>
              <a:t>, but its new capabilities make this </a:t>
            </a:r>
            <a:r>
              <a:rPr kumimoji="0" lang="it-IT" sz="2400" b="1" i="0" u="none" strike="noStrike" kern="1200" cap="none" spc="0" normalizeH="0" baseline="0" noProof="0" dirty="0" err="1">
                <a:ln>
                  <a:noFill/>
                </a:ln>
                <a:solidFill>
                  <a:srgbClr val="000000"/>
                </a:solidFill>
                <a:effectLst/>
                <a:uLnTx/>
                <a:uFillTx/>
                <a:latin typeface="Sitka Text" pitchFamily="2" charset="0"/>
                <a:ea typeface="+mn-ea"/>
                <a:cs typeface="+mn-cs"/>
              </a:rPr>
              <a:t>questionable</a:t>
            </a:r>
            <a:r>
              <a:rPr kumimoji="0" lang="it-IT" sz="2400" b="1" i="0" u="none" strike="noStrike" kern="1200" cap="none" spc="0" normalizeH="0" baseline="0" noProof="0" dirty="0">
                <a:ln>
                  <a:noFill/>
                </a:ln>
                <a:solidFill>
                  <a:srgbClr val="000000"/>
                </a:solidFill>
                <a:effectLst/>
                <a:uLnTx/>
                <a:uFillTx/>
                <a:latin typeface="Sitka Text" pitchFamily="2" charset="0"/>
                <a:ea typeface="+mn-ea"/>
                <a:cs typeface="+mn-cs"/>
              </a:rPr>
              <a:t>. </a:t>
            </a:r>
            <a:endParaRPr kumimoji="0" lang="it-IT" sz="2400" b="1" i="0" u="none" strike="noStrike" kern="1200" cap="none" spc="0" normalizeH="0" baseline="0" noProof="0" dirty="0">
              <a:ln>
                <a:noFill/>
              </a:ln>
              <a:solidFill>
                <a:srgbClr val="000000"/>
              </a:solidFill>
              <a:effectLst/>
              <a:uLnTx/>
              <a:uFillTx/>
              <a:latin typeface="Avenir Next LT Pro"/>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2" name="Title 1">
            <a:extLst>
              <a:ext uri="{FF2B5EF4-FFF2-40B4-BE49-F238E27FC236}">
                <a16:creationId xmlns:a16="http://schemas.microsoft.com/office/drawing/2014/main" id="{499D761F-30D1-6914-2785-8F9F98076A74}"/>
              </a:ext>
            </a:extLst>
          </p:cNvPr>
          <p:cNvSpPr>
            <a:spLocks noGrp="1"/>
          </p:cNvSpPr>
          <p:nvPr>
            <p:ph type="title"/>
          </p:nvPr>
        </p:nvSpPr>
        <p:spPr/>
        <p:txBody>
          <a:bodyPr/>
          <a:lstStyle/>
          <a:p>
            <a:pPr algn="ctr"/>
            <a:r>
              <a:rPr lang="it-IT" dirty="0">
                <a:latin typeface="Sitka Text" pitchFamily="2" charset="0"/>
              </a:rPr>
              <a:t>Nuclear Posture Review 2022</a:t>
            </a:r>
          </a:p>
        </p:txBody>
      </p:sp>
      <p:sp>
        <p:nvSpPr>
          <p:cNvPr id="3" name="Content Placeholder 2">
            <a:extLst>
              <a:ext uri="{FF2B5EF4-FFF2-40B4-BE49-F238E27FC236}">
                <a16:creationId xmlns:a16="http://schemas.microsoft.com/office/drawing/2014/main" id="{E96C6807-7F30-84EC-4162-BD6A2DA3965A}"/>
              </a:ext>
            </a:extLst>
          </p:cNvPr>
          <p:cNvSpPr>
            <a:spLocks noGrp="1"/>
          </p:cNvSpPr>
          <p:nvPr>
            <p:ph idx="1"/>
          </p:nvPr>
        </p:nvSpPr>
        <p:spPr>
          <a:xfrm>
            <a:off x="540000" y="1740311"/>
            <a:ext cx="11101136" cy="2566218"/>
          </a:xfrm>
        </p:spPr>
        <p:txBody>
          <a:bodyPr>
            <a:normAutofit/>
          </a:bodyPr>
          <a:lstStyle/>
          <a:p>
            <a:pPr algn="just"/>
            <a:r>
              <a:rPr lang="it-IT" dirty="0">
                <a:latin typeface="Sitka Text" pitchFamily="2" charset="0"/>
              </a:rPr>
              <a:t>«</a:t>
            </a:r>
            <a:r>
              <a:rPr lang="en-US" dirty="0">
                <a:latin typeface="Sitka Text" pitchFamily="2" charset="0"/>
              </a:rPr>
              <a:t>To deter theater attacks and nuclear coercion of Allies and partners, we will bolster the Triad with capabilities that further strengthen regional deterrence, </a:t>
            </a:r>
            <a:r>
              <a:rPr lang="en-US" u="sng" dirty="0">
                <a:latin typeface="Sitka Text" pitchFamily="2" charset="0"/>
              </a:rPr>
              <a:t>such as F-35A dual-capable fighter aircraft (DCA) equipped with the B61-12 bomb</a:t>
            </a:r>
            <a:r>
              <a:rPr lang="it-IT" u="sng" dirty="0">
                <a:latin typeface="Sitka Text" pitchFamily="2" charset="0"/>
              </a:rPr>
              <a:t>.</a:t>
            </a:r>
          </a:p>
          <a:p>
            <a:pPr algn="just"/>
            <a:r>
              <a:rPr lang="it-IT" dirty="0">
                <a:latin typeface="Sitka Text" pitchFamily="2" charset="0"/>
              </a:rPr>
              <a:t>[</a:t>
            </a:r>
            <a:r>
              <a:rPr lang="it-IT" i="1" dirty="0">
                <a:latin typeface="Sitka Text" pitchFamily="2" charset="0"/>
              </a:rPr>
              <a:t>Making </a:t>
            </a:r>
            <a:r>
              <a:rPr lang="it-IT" i="1" dirty="0" err="1">
                <a:latin typeface="Sitka Text" pitchFamily="2" charset="0"/>
              </a:rPr>
              <a:t>nuclear</a:t>
            </a:r>
            <a:r>
              <a:rPr lang="it-IT" i="1" dirty="0">
                <a:latin typeface="Sitka Text" pitchFamily="2" charset="0"/>
              </a:rPr>
              <a:t> </a:t>
            </a:r>
            <a:r>
              <a:rPr lang="it-IT" i="1" dirty="0" err="1">
                <a:latin typeface="Sitka Text" pitchFamily="2" charset="0"/>
              </a:rPr>
              <a:t>deterrence</a:t>
            </a:r>
            <a:r>
              <a:rPr lang="it-IT" i="1" dirty="0">
                <a:latin typeface="Sitka Text" pitchFamily="2" charset="0"/>
              </a:rPr>
              <a:t> in Europe strong and </a:t>
            </a:r>
            <a:r>
              <a:rPr lang="it-IT" i="1" dirty="0" err="1">
                <a:latin typeface="Sitka Text" pitchFamily="2" charset="0"/>
              </a:rPr>
              <a:t>credible</a:t>
            </a:r>
            <a:r>
              <a:rPr lang="it-IT" dirty="0">
                <a:latin typeface="Sitka Text" pitchFamily="2" charset="0"/>
              </a:rPr>
              <a:t>] </a:t>
            </a:r>
            <a:r>
              <a:rPr lang="en-US" dirty="0">
                <a:latin typeface="Sitka Text" pitchFamily="2" charset="0"/>
              </a:rPr>
              <a:t>includes </a:t>
            </a:r>
            <a:r>
              <a:rPr lang="en-US" u="sng" dirty="0">
                <a:latin typeface="Sitka Text" pitchFamily="2" charset="0"/>
              </a:rPr>
              <a:t>modernizing U.S. nuclear weapons forward-deployed in Europe</a:t>
            </a:r>
            <a:r>
              <a:rPr lang="en-US" dirty="0">
                <a:latin typeface="Sitka Text" pitchFamily="2" charset="0"/>
              </a:rPr>
              <a:t> and, with participating NATO Allies, transitioning to a new generation of fighter aircraft, including the U.S. F-35A Joint Strike Fighter.</a:t>
            </a:r>
            <a:r>
              <a:rPr lang="it-IT" dirty="0">
                <a:latin typeface="Sitka Text" pitchFamily="2" charset="0"/>
              </a:rPr>
              <a:t>»</a:t>
            </a:r>
          </a:p>
          <a:p>
            <a:pPr algn="just"/>
            <a:endParaRPr lang="it-IT" dirty="0">
              <a:latin typeface="Sitka Text" pitchFamily="2" charset="0"/>
            </a:endParaRPr>
          </a:p>
          <a:p>
            <a:pPr marL="0" indent="0" algn="just">
              <a:buNone/>
            </a:pPr>
            <a:endParaRPr lang="it-IT" b="1" dirty="0">
              <a:solidFill>
                <a:schemeClr val="bg2"/>
              </a:solidFill>
              <a:latin typeface="Sitka Text" pitchFamily="2" charset="0"/>
            </a:endParaRPr>
          </a:p>
        </p:txBody>
      </p:sp>
    </p:spTree>
    <p:extLst>
      <p:ext uri="{BB962C8B-B14F-4D97-AF65-F5344CB8AC3E}">
        <p14:creationId xmlns:p14="http://schemas.microsoft.com/office/powerpoint/2010/main" val="11744852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DC050-AC6B-BFF6-9522-B80E2AC87684}"/>
              </a:ext>
            </a:extLst>
          </p:cNvPr>
          <p:cNvSpPr>
            <a:spLocks noGrp="1"/>
          </p:cNvSpPr>
          <p:nvPr>
            <p:ph type="title"/>
          </p:nvPr>
        </p:nvSpPr>
        <p:spPr/>
        <p:txBody>
          <a:bodyPr>
            <a:normAutofit/>
          </a:bodyPr>
          <a:lstStyle/>
          <a:p>
            <a:pPr algn="ctr"/>
            <a:r>
              <a:rPr lang="it-IT" dirty="0">
                <a:latin typeface="Sitka Text" pitchFamily="2" charset="0"/>
              </a:rPr>
              <a:t>From weapon systems to ‘</a:t>
            </a:r>
            <a:r>
              <a:rPr lang="it-IT" dirty="0" err="1">
                <a:latin typeface="Sitka Text" pitchFamily="2" charset="0"/>
              </a:rPr>
              <a:t>weapons</a:t>
            </a:r>
            <a:r>
              <a:rPr lang="it-IT" dirty="0">
                <a:latin typeface="Sitka Text" pitchFamily="2" charset="0"/>
              </a:rPr>
              <a:t>-systems’ </a:t>
            </a:r>
            <a:r>
              <a:rPr lang="it-IT" sz="1800" dirty="0">
                <a:latin typeface="Sitka Text" pitchFamily="2" charset="0"/>
              </a:rPr>
              <a:t>(Bourne, 2023)</a:t>
            </a:r>
            <a:endParaRPr lang="it-IT" dirty="0">
              <a:latin typeface="Sitka Text" pitchFamily="2" charset="0"/>
            </a:endParaRPr>
          </a:p>
        </p:txBody>
      </p:sp>
      <p:sp>
        <p:nvSpPr>
          <p:cNvPr id="3" name="Content Placeholder 2">
            <a:extLst>
              <a:ext uri="{FF2B5EF4-FFF2-40B4-BE49-F238E27FC236}">
                <a16:creationId xmlns:a16="http://schemas.microsoft.com/office/drawing/2014/main" id="{B2B0990A-0B0A-E3FB-1128-2B83745A95F6}"/>
              </a:ext>
            </a:extLst>
          </p:cNvPr>
          <p:cNvSpPr>
            <a:spLocks noGrp="1"/>
          </p:cNvSpPr>
          <p:nvPr>
            <p:ph idx="1"/>
          </p:nvPr>
        </p:nvSpPr>
        <p:spPr/>
        <p:txBody>
          <a:bodyPr>
            <a:normAutofit/>
          </a:bodyPr>
          <a:lstStyle/>
          <a:p>
            <a:r>
              <a:rPr lang="it-IT" dirty="0">
                <a:latin typeface="Sitka Text" pitchFamily="2" charset="0"/>
              </a:rPr>
              <a:t>The </a:t>
            </a:r>
            <a:r>
              <a:rPr lang="it-IT" dirty="0" err="1">
                <a:latin typeface="Sitka Text" pitchFamily="2" charset="0"/>
              </a:rPr>
              <a:t>politics</a:t>
            </a:r>
            <a:r>
              <a:rPr lang="it-IT" dirty="0">
                <a:latin typeface="Sitka Text" pitchFamily="2" charset="0"/>
              </a:rPr>
              <a:t> of </a:t>
            </a:r>
            <a:r>
              <a:rPr lang="it-IT" dirty="0" err="1">
                <a:latin typeface="Sitka Text" pitchFamily="2" charset="0"/>
              </a:rPr>
              <a:t>objects</a:t>
            </a:r>
            <a:r>
              <a:rPr lang="it-IT" dirty="0">
                <a:latin typeface="Sitka Text" pitchFamily="2" charset="0"/>
              </a:rPr>
              <a:t>: INS-JSF software </a:t>
            </a:r>
            <a:r>
              <a:rPr lang="it-IT" dirty="0" err="1">
                <a:latin typeface="Sitka Text" pitchFamily="2" charset="0"/>
              </a:rPr>
              <a:t>compatibility</a:t>
            </a:r>
            <a:endParaRPr lang="it-IT" dirty="0">
              <a:latin typeface="Sitka Text" pitchFamily="2" charset="0"/>
            </a:endParaRPr>
          </a:p>
          <a:p>
            <a:r>
              <a:rPr lang="it-IT" dirty="0">
                <a:latin typeface="Sitka Text" pitchFamily="2" charset="0"/>
              </a:rPr>
              <a:t>From ‘</a:t>
            </a:r>
            <a:r>
              <a:rPr lang="it-IT" dirty="0" err="1">
                <a:latin typeface="Sitka Text" pitchFamily="2" charset="0"/>
              </a:rPr>
              <a:t>dumb</a:t>
            </a:r>
            <a:r>
              <a:rPr lang="it-IT" dirty="0">
                <a:latin typeface="Sitka Text" pitchFamily="2" charset="0"/>
              </a:rPr>
              <a:t>’ </a:t>
            </a:r>
            <a:r>
              <a:rPr lang="it-IT" dirty="0" err="1">
                <a:latin typeface="Sitka Text" pitchFamily="2" charset="0"/>
              </a:rPr>
              <a:t>bombs</a:t>
            </a:r>
            <a:r>
              <a:rPr lang="it-IT" dirty="0">
                <a:latin typeface="Sitka Text" pitchFamily="2" charset="0"/>
              </a:rPr>
              <a:t> to ‘smart systems’: </a:t>
            </a:r>
            <a:r>
              <a:rPr lang="it-IT" dirty="0" err="1">
                <a:latin typeface="Sitka Text" pitchFamily="2" charset="0"/>
              </a:rPr>
              <a:t>integrating</a:t>
            </a:r>
            <a:r>
              <a:rPr lang="it-IT" dirty="0">
                <a:latin typeface="Sitka Text" pitchFamily="2" charset="0"/>
              </a:rPr>
              <a:t> the F-35A and the B61-12 </a:t>
            </a:r>
          </a:p>
          <a:p>
            <a:r>
              <a:rPr lang="it-IT" dirty="0" err="1">
                <a:latin typeface="Sitka Text" pitchFamily="2" charset="0"/>
              </a:rPr>
              <a:t>Weapons</a:t>
            </a:r>
            <a:r>
              <a:rPr lang="it-IT" dirty="0">
                <a:latin typeface="Sitka Text" pitchFamily="2" charset="0"/>
              </a:rPr>
              <a:t> as </a:t>
            </a:r>
            <a:r>
              <a:rPr lang="it-IT" dirty="0" err="1">
                <a:latin typeface="Sitka Text" pitchFamily="2" charset="0"/>
              </a:rPr>
              <a:t>technopolitical</a:t>
            </a:r>
            <a:r>
              <a:rPr lang="it-IT" dirty="0">
                <a:latin typeface="Sitka Text" pitchFamily="2" charset="0"/>
              </a:rPr>
              <a:t> assemblages </a:t>
            </a:r>
          </a:p>
          <a:p>
            <a:pPr marL="0" indent="0">
              <a:buNone/>
            </a:pPr>
            <a:endParaRPr lang="it-IT" dirty="0">
              <a:latin typeface="Sitka Text" pitchFamily="2" charset="0"/>
            </a:endParaRPr>
          </a:p>
          <a:p>
            <a:r>
              <a:rPr lang="it-IT" dirty="0">
                <a:latin typeface="Sitka Text" pitchFamily="2" charset="0"/>
              </a:rPr>
              <a:t>«</a:t>
            </a:r>
            <a:r>
              <a:rPr lang="en-US" dirty="0">
                <a:latin typeface="Sitka Text" pitchFamily="2" charset="0"/>
              </a:rPr>
              <a:t>What makes U.S. strike aircraft especially formidable is </a:t>
            </a:r>
            <a:r>
              <a:rPr lang="en-US" b="1" dirty="0">
                <a:latin typeface="Sitka Text" pitchFamily="2" charset="0"/>
              </a:rPr>
              <a:t>the surrounding stuff</a:t>
            </a:r>
            <a:r>
              <a:rPr lang="en-US" dirty="0">
                <a:latin typeface="Sitka Text" pitchFamily="2" charset="0"/>
              </a:rPr>
              <a:t>—assets such as ballistic and cruise missiles plus countless force enablers (…), interlinked information and communication systems, the ability to generate and sustain the use-of-airspace deals on relatively short notice, and so on.</a:t>
            </a:r>
            <a:r>
              <a:rPr lang="it-IT" dirty="0">
                <a:latin typeface="Sitka Text" pitchFamily="2" charset="0"/>
              </a:rPr>
              <a:t> (…) </a:t>
            </a:r>
            <a:r>
              <a:rPr lang="en-US" b="1" dirty="0">
                <a:latin typeface="Sitka Text" pitchFamily="2" charset="0"/>
              </a:rPr>
              <a:t>Air-strike capability enables U.S. airpower materially, but, perhaps more important, it does so socially</a:t>
            </a:r>
            <a:r>
              <a:rPr lang="en-US" dirty="0">
                <a:latin typeface="Sitka Text" pitchFamily="2" charset="0"/>
              </a:rPr>
              <a:t>.</a:t>
            </a:r>
            <a:r>
              <a:rPr lang="it-IT" dirty="0">
                <a:latin typeface="Sitka Text" pitchFamily="2" charset="0"/>
              </a:rPr>
              <a:t> » (</a:t>
            </a:r>
            <a:r>
              <a:rPr lang="it-IT" dirty="0" err="1">
                <a:latin typeface="Sitka Text" pitchFamily="2" charset="0"/>
              </a:rPr>
              <a:t>Vucetic</a:t>
            </a:r>
            <a:r>
              <a:rPr lang="it-IT" dirty="0">
                <a:latin typeface="Sitka Text" pitchFamily="2" charset="0"/>
              </a:rPr>
              <a:t>, 2016)</a:t>
            </a:r>
          </a:p>
          <a:p>
            <a:endParaRPr lang="it-IT" dirty="0">
              <a:latin typeface="Sitka Text" pitchFamily="2" charset="0"/>
            </a:endParaRPr>
          </a:p>
        </p:txBody>
      </p:sp>
    </p:spTree>
    <p:extLst>
      <p:ext uri="{BB962C8B-B14F-4D97-AF65-F5344CB8AC3E}">
        <p14:creationId xmlns:p14="http://schemas.microsoft.com/office/powerpoint/2010/main" val="29976280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6367D1-B625-BF8C-FF11-63F9AD31E0A4}"/>
              </a:ext>
            </a:extLst>
          </p:cNvPr>
          <p:cNvSpPr>
            <a:spLocks noGrp="1"/>
          </p:cNvSpPr>
          <p:nvPr>
            <p:ph type="title"/>
          </p:nvPr>
        </p:nvSpPr>
        <p:spPr/>
        <p:txBody>
          <a:bodyPr/>
          <a:lstStyle/>
          <a:p>
            <a:pPr algn="ctr"/>
            <a:r>
              <a:rPr lang="it-IT" dirty="0">
                <a:latin typeface="Sitka Text" pitchFamily="2" charset="0"/>
              </a:rPr>
              <a:t>B61-12/F-35A: </a:t>
            </a:r>
            <a:r>
              <a:rPr lang="it-IT" dirty="0" err="1">
                <a:latin typeface="Sitka Text" pitchFamily="2" charset="0"/>
              </a:rPr>
              <a:t>crystallizing</a:t>
            </a:r>
            <a:r>
              <a:rPr lang="it-IT" dirty="0">
                <a:latin typeface="Sitka Text" pitchFamily="2" charset="0"/>
              </a:rPr>
              <a:t> </a:t>
            </a:r>
            <a:r>
              <a:rPr lang="it-IT" dirty="0" err="1">
                <a:latin typeface="Sitka Text" pitchFamily="2" charset="0"/>
              </a:rPr>
              <a:t>Alliance’s</a:t>
            </a:r>
            <a:r>
              <a:rPr lang="it-IT" dirty="0">
                <a:latin typeface="Sitka Text" pitchFamily="2" charset="0"/>
              </a:rPr>
              <a:t> </a:t>
            </a:r>
            <a:r>
              <a:rPr lang="it-IT" dirty="0" err="1">
                <a:latin typeface="Sitka Text" pitchFamily="2" charset="0"/>
              </a:rPr>
              <a:t>cohesion</a:t>
            </a:r>
            <a:endParaRPr lang="it-IT" dirty="0">
              <a:latin typeface="Sitka Text" pitchFamily="2" charset="0"/>
            </a:endParaRPr>
          </a:p>
        </p:txBody>
      </p:sp>
      <p:sp>
        <p:nvSpPr>
          <p:cNvPr id="3" name="Content Placeholder 2">
            <a:extLst>
              <a:ext uri="{FF2B5EF4-FFF2-40B4-BE49-F238E27FC236}">
                <a16:creationId xmlns:a16="http://schemas.microsoft.com/office/drawing/2014/main" id="{77210048-58B9-E8DC-4332-5B758E719462}"/>
              </a:ext>
            </a:extLst>
          </p:cNvPr>
          <p:cNvSpPr>
            <a:spLocks noGrp="1"/>
          </p:cNvSpPr>
          <p:nvPr>
            <p:ph idx="1"/>
          </p:nvPr>
        </p:nvSpPr>
        <p:spPr>
          <a:solidFill>
            <a:schemeClr val="accent3">
              <a:lumMod val="20000"/>
              <a:lumOff val="80000"/>
            </a:schemeClr>
          </a:solidFill>
        </p:spPr>
        <p:txBody>
          <a:bodyPr/>
          <a:lstStyle/>
          <a:p>
            <a:r>
              <a:rPr lang="it-IT" dirty="0" err="1">
                <a:solidFill>
                  <a:schemeClr val="bg2"/>
                </a:solidFill>
                <a:latin typeface="Sitka Text" pitchFamily="2" charset="0"/>
              </a:rPr>
              <a:t>Beyong</a:t>
            </a:r>
            <a:r>
              <a:rPr lang="it-IT" dirty="0">
                <a:solidFill>
                  <a:schemeClr val="bg2"/>
                </a:solidFill>
                <a:latin typeface="Sitka Text" pitchFamily="2" charset="0"/>
              </a:rPr>
              <a:t> ‘</a:t>
            </a:r>
            <a:r>
              <a:rPr lang="it-IT" dirty="0" err="1">
                <a:solidFill>
                  <a:schemeClr val="bg2"/>
                </a:solidFill>
                <a:latin typeface="Sitka Text" pitchFamily="2" charset="0"/>
              </a:rPr>
              <a:t>reassurance</a:t>
            </a:r>
            <a:r>
              <a:rPr lang="it-IT" dirty="0">
                <a:solidFill>
                  <a:schemeClr val="bg2"/>
                </a:solidFill>
                <a:latin typeface="Sitka Text" pitchFamily="2" charset="0"/>
              </a:rPr>
              <a:t>’: </a:t>
            </a:r>
            <a:r>
              <a:rPr lang="it-IT" dirty="0" err="1">
                <a:solidFill>
                  <a:schemeClr val="bg2"/>
                </a:solidFill>
                <a:latin typeface="Sitka Text" pitchFamily="2" charset="0"/>
              </a:rPr>
              <a:t>Poland’s</a:t>
            </a:r>
            <a:r>
              <a:rPr lang="it-IT" dirty="0">
                <a:solidFill>
                  <a:schemeClr val="bg2"/>
                </a:solidFill>
                <a:latin typeface="Sitka Text" pitchFamily="2" charset="0"/>
              </a:rPr>
              <a:t> </a:t>
            </a:r>
            <a:r>
              <a:rPr lang="it-IT" dirty="0" err="1">
                <a:solidFill>
                  <a:schemeClr val="bg2"/>
                </a:solidFill>
                <a:latin typeface="Sitka Text" pitchFamily="2" charset="0"/>
              </a:rPr>
              <a:t>ascent</a:t>
            </a:r>
            <a:r>
              <a:rPr lang="it-IT" dirty="0">
                <a:solidFill>
                  <a:schemeClr val="bg2"/>
                </a:solidFill>
                <a:latin typeface="Sitka Text" pitchFamily="2" charset="0"/>
              </a:rPr>
              <a:t> as the </a:t>
            </a:r>
            <a:r>
              <a:rPr lang="it-IT" b="1" dirty="0">
                <a:solidFill>
                  <a:schemeClr val="bg2"/>
                </a:solidFill>
                <a:latin typeface="Sitka Text" pitchFamily="2" charset="0"/>
              </a:rPr>
              <a:t>post-war NATO ‘centre of </a:t>
            </a:r>
            <a:r>
              <a:rPr lang="it-IT" b="1" dirty="0" err="1">
                <a:solidFill>
                  <a:schemeClr val="bg2"/>
                </a:solidFill>
                <a:latin typeface="Sitka Text" pitchFamily="2" charset="0"/>
              </a:rPr>
              <a:t>gravity</a:t>
            </a:r>
            <a:r>
              <a:rPr lang="it-IT" b="1" dirty="0">
                <a:solidFill>
                  <a:schemeClr val="bg2"/>
                </a:solidFill>
                <a:latin typeface="Sitka Text" pitchFamily="2" charset="0"/>
              </a:rPr>
              <a:t>’</a:t>
            </a:r>
            <a:r>
              <a:rPr lang="it-IT" b="1" i="1" dirty="0">
                <a:solidFill>
                  <a:schemeClr val="bg2"/>
                </a:solidFill>
                <a:latin typeface="Sitka Text" pitchFamily="2" charset="0"/>
              </a:rPr>
              <a:t> (</a:t>
            </a:r>
            <a:r>
              <a:rPr lang="it-IT" b="1" i="1" dirty="0" err="1">
                <a:solidFill>
                  <a:schemeClr val="bg2"/>
                </a:solidFill>
                <a:latin typeface="Sitka Text" pitchFamily="2" charset="0"/>
              </a:rPr>
              <a:t>deterrence</a:t>
            </a:r>
            <a:r>
              <a:rPr lang="it-IT" b="1" i="1" dirty="0">
                <a:solidFill>
                  <a:schemeClr val="bg2"/>
                </a:solidFill>
                <a:latin typeface="Sitka Text" pitchFamily="2" charset="0"/>
              </a:rPr>
              <a:t> as an </a:t>
            </a:r>
            <a:r>
              <a:rPr lang="it-IT" b="1" i="1" dirty="0" err="1">
                <a:solidFill>
                  <a:schemeClr val="bg2"/>
                </a:solidFill>
                <a:latin typeface="Sitka Text" pitchFamily="2" charset="0"/>
              </a:rPr>
              <a:t>inward-looking</a:t>
            </a:r>
            <a:r>
              <a:rPr lang="it-IT" b="1" i="1" dirty="0">
                <a:solidFill>
                  <a:schemeClr val="bg2"/>
                </a:solidFill>
                <a:latin typeface="Sitka Text" pitchFamily="2" charset="0"/>
              </a:rPr>
              <a:t> </a:t>
            </a:r>
            <a:r>
              <a:rPr lang="it-IT" b="1" i="1" dirty="0" err="1">
                <a:solidFill>
                  <a:schemeClr val="bg2"/>
                </a:solidFill>
                <a:latin typeface="Sitka Text" pitchFamily="2" charset="0"/>
              </a:rPr>
              <a:t>rationality</a:t>
            </a:r>
            <a:r>
              <a:rPr lang="it-IT" b="1" i="1" dirty="0">
                <a:solidFill>
                  <a:schemeClr val="bg2"/>
                </a:solidFill>
                <a:latin typeface="Sitka Text" pitchFamily="2" charset="0"/>
              </a:rPr>
              <a:t>) </a:t>
            </a:r>
            <a:endParaRPr lang="it-IT" b="1" dirty="0">
              <a:solidFill>
                <a:schemeClr val="bg2"/>
              </a:solidFill>
              <a:latin typeface="Sitka Text" pitchFamily="2" charset="0"/>
            </a:endParaRPr>
          </a:p>
          <a:p>
            <a:r>
              <a:rPr lang="it-IT" dirty="0">
                <a:solidFill>
                  <a:schemeClr val="bg2"/>
                </a:solidFill>
                <a:latin typeface="Sitka Text" pitchFamily="2" charset="0"/>
              </a:rPr>
              <a:t>B61-12/F-35A: Alliance «made </a:t>
            </a:r>
            <a:r>
              <a:rPr lang="it-IT" b="1" dirty="0" err="1">
                <a:solidFill>
                  <a:schemeClr val="bg2"/>
                </a:solidFill>
                <a:latin typeface="Sitka Text" pitchFamily="2" charset="0"/>
              </a:rPr>
              <a:t>durable</a:t>
            </a:r>
            <a:r>
              <a:rPr lang="it-IT" dirty="0">
                <a:solidFill>
                  <a:schemeClr val="bg2"/>
                </a:solidFill>
                <a:latin typeface="Sitka Text" pitchFamily="2" charset="0"/>
              </a:rPr>
              <a:t>» (Latour, 1990)</a:t>
            </a:r>
          </a:p>
          <a:p>
            <a:r>
              <a:rPr lang="it-IT" dirty="0">
                <a:solidFill>
                  <a:schemeClr val="bg2"/>
                </a:solidFill>
                <a:latin typeface="Sitka Text" pitchFamily="2" charset="0"/>
              </a:rPr>
              <a:t>‘Tails for </a:t>
            </a:r>
            <a:r>
              <a:rPr lang="it-IT" dirty="0" err="1">
                <a:solidFill>
                  <a:schemeClr val="bg2"/>
                </a:solidFill>
                <a:latin typeface="Sitka Text" pitchFamily="2" charset="0"/>
              </a:rPr>
              <a:t>accuracy</a:t>
            </a:r>
            <a:r>
              <a:rPr lang="it-IT" dirty="0">
                <a:solidFill>
                  <a:schemeClr val="bg2"/>
                </a:solidFill>
                <a:latin typeface="Sitka Text" pitchFamily="2" charset="0"/>
              </a:rPr>
              <a:t>’: </a:t>
            </a:r>
            <a:r>
              <a:rPr lang="it-IT" b="1" dirty="0" err="1">
                <a:solidFill>
                  <a:schemeClr val="bg2"/>
                </a:solidFill>
                <a:latin typeface="Sitka Text" pitchFamily="2" charset="0"/>
              </a:rPr>
              <a:t>warfighting</a:t>
            </a:r>
            <a:r>
              <a:rPr lang="it-IT" b="1" dirty="0">
                <a:solidFill>
                  <a:schemeClr val="bg2"/>
                </a:solidFill>
                <a:latin typeface="Sitka Text" pitchFamily="2" charset="0"/>
              </a:rPr>
              <a:t> </a:t>
            </a:r>
            <a:r>
              <a:rPr lang="it-IT" b="1" dirty="0" err="1">
                <a:solidFill>
                  <a:schemeClr val="bg2"/>
                </a:solidFill>
                <a:latin typeface="Sitka Text" pitchFamily="2" charset="0"/>
              </a:rPr>
              <a:t>potential</a:t>
            </a:r>
            <a:r>
              <a:rPr lang="it-IT" b="1" dirty="0">
                <a:solidFill>
                  <a:schemeClr val="bg2"/>
                </a:solidFill>
                <a:latin typeface="Sitka Text" pitchFamily="2" charset="0"/>
              </a:rPr>
              <a:t> </a:t>
            </a:r>
            <a:r>
              <a:rPr lang="it-IT" dirty="0">
                <a:solidFill>
                  <a:schemeClr val="bg2"/>
                </a:solidFill>
                <a:latin typeface="Sitka Text" pitchFamily="2" charset="0"/>
              </a:rPr>
              <a:t>of more accurate </a:t>
            </a:r>
            <a:r>
              <a:rPr lang="it-IT" dirty="0" err="1">
                <a:solidFill>
                  <a:schemeClr val="bg2"/>
                </a:solidFill>
                <a:latin typeface="Sitka Text" pitchFamily="2" charset="0"/>
              </a:rPr>
              <a:t>nukes</a:t>
            </a:r>
            <a:r>
              <a:rPr lang="it-IT" dirty="0">
                <a:solidFill>
                  <a:schemeClr val="bg2"/>
                </a:solidFill>
                <a:latin typeface="Sitka Text" pitchFamily="2" charset="0"/>
              </a:rPr>
              <a:t> and </a:t>
            </a:r>
            <a:r>
              <a:rPr lang="it-IT" dirty="0" err="1">
                <a:solidFill>
                  <a:schemeClr val="bg2"/>
                </a:solidFill>
                <a:latin typeface="Sitka Text" pitchFamily="2" charset="0"/>
              </a:rPr>
              <a:t>blurred</a:t>
            </a:r>
            <a:r>
              <a:rPr lang="it-IT" dirty="0">
                <a:solidFill>
                  <a:schemeClr val="bg2"/>
                </a:solidFill>
                <a:latin typeface="Sitka Text" pitchFamily="2" charset="0"/>
              </a:rPr>
              <a:t> lines </a:t>
            </a:r>
            <a:r>
              <a:rPr lang="it-IT" dirty="0" err="1">
                <a:solidFill>
                  <a:schemeClr val="bg2"/>
                </a:solidFill>
                <a:latin typeface="Sitka Text" pitchFamily="2" charset="0"/>
              </a:rPr>
              <a:t>between</a:t>
            </a:r>
            <a:r>
              <a:rPr lang="it-IT" dirty="0">
                <a:solidFill>
                  <a:schemeClr val="bg2"/>
                </a:solidFill>
                <a:latin typeface="Sitka Text" pitchFamily="2" charset="0"/>
              </a:rPr>
              <a:t> </a:t>
            </a:r>
            <a:r>
              <a:rPr lang="it-IT" dirty="0" err="1">
                <a:solidFill>
                  <a:schemeClr val="bg2"/>
                </a:solidFill>
                <a:latin typeface="Sitka Text" pitchFamily="2" charset="0"/>
              </a:rPr>
              <a:t>strategic</a:t>
            </a:r>
            <a:r>
              <a:rPr lang="it-IT" dirty="0">
                <a:solidFill>
                  <a:schemeClr val="bg2"/>
                </a:solidFill>
                <a:latin typeface="Sitka Text" pitchFamily="2" charset="0"/>
              </a:rPr>
              <a:t> and </a:t>
            </a:r>
            <a:r>
              <a:rPr lang="it-IT" dirty="0" err="1">
                <a:solidFill>
                  <a:schemeClr val="bg2"/>
                </a:solidFill>
                <a:latin typeface="Sitka Text" pitchFamily="2" charset="0"/>
              </a:rPr>
              <a:t>tactical</a:t>
            </a:r>
            <a:r>
              <a:rPr lang="it-IT" dirty="0">
                <a:solidFill>
                  <a:schemeClr val="bg2"/>
                </a:solidFill>
                <a:latin typeface="Sitka Text" pitchFamily="2" charset="0"/>
              </a:rPr>
              <a:t>/non-</a:t>
            </a:r>
            <a:r>
              <a:rPr lang="it-IT" dirty="0" err="1">
                <a:solidFill>
                  <a:schemeClr val="bg2"/>
                </a:solidFill>
                <a:latin typeface="Sitka Text" pitchFamily="2" charset="0"/>
              </a:rPr>
              <a:t>strategic</a:t>
            </a:r>
            <a:r>
              <a:rPr lang="it-IT" dirty="0">
                <a:solidFill>
                  <a:schemeClr val="bg2"/>
                </a:solidFill>
                <a:latin typeface="Sitka Text" pitchFamily="2" charset="0"/>
              </a:rPr>
              <a:t> </a:t>
            </a:r>
            <a:r>
              <a:rPr lang="it-IT" dirty="0" err="1">
                <a:solidFill>
                  <a:schemeClr val="bg2"/>
                </a:solidFill>
                <a:latin typeface="Sitka Text" pitchFamily="2" charset="0"/>
              </a:rPr>
              <a:t>weapons</a:t>
            </a:r>
            <a:r>
              <a:rPr lang="it-IT" dirty="0">
                <a:solidFill>
                  <a:schemeClr val="bg2"/>
                </a:solidFill>
                <a:latin typeface="Sitka Text" pitchFamily="2" charset="0"/>
              </a:rPr>
              <a:t> </a:t>
            </a:r>
            <a:r>
              <a:rPr lang="it-IT" dirty="0">
                <a:solidFill>
                  <a:schemeClr val="bg2"/>
                </a:solidFill>
                <a:latin typeface="Sitka Text" pitchFamily="2" charset="0"/>
                <a:sym typeface="Wingdings" panose="05000000000000000000" pitchFamily="2" charset="2"/>
              </a:rPr>
              <a:t> impact on the ‘</a:t>
            </a:r>
            <a:r>
              <a:rPr lang="it-IT" dirty="0" err="1">
                <a:solidFill>
                  <a:schemeClr val="bg2"/>
                </a:solidFill>
                <a:latin typeface="Sitka Text" pitchFamily="2" charset="0"/>
                <a:sym typeface="Wingdings" panose="05000000000000000000" pitchFamily="2" charset="2"/>
              </a:rPr>
              <a:t>nuclear</a:t>
            </a:r>
            <a:r>
              <a:rPr lang="it-IT" dirty="0">
                <a:solidFill>
                  <a:schemeClr val="bg2"/>
                </a:solidFill>
                <a:latin typeface="Sitka Text" pitchFamily="2" charset="0"/>
                <a:sym typeface="Wingdings" panose="05000000000000000000" pitchFamily="2" charset="2"/>
              </a:rPr>
              <a:t> </a:t>
            </a:r>
            <a:r>
              <a:rPr lang="it-IT" dirty="0" err="1">
                <a:solidFill>
                  <a:schemeClr val="bg2"/>
                </a:solidFill>
                <a:latin typeface="Sitka Text" pitchFamily="2" charset="0"/>
                <a:sym typeface="Wingdings" panose="05000000000000000000" pitchFamily="2" charset="2"/>
              </a:rPr>
              <a:t>taboo</a:t>
            </a:r>
            <a:r>
              <a:rPr lang="it-IT" dirty="0">
                <a:solidFill>
                  <a:schemeClr val="bg2"/>
                </a:solidFill>
                <a:latin typeface="Sitka Text" pitchFamily="2" charset="0"/>
                <a:sym typeface="Wingdings" panose="05000000000000000000" pitchFamily="2" charset="2"/>
              </a:rPr>
              <a:t>’ (</a:t>
            </a:r>
            <a:r>
              <a:rPr lang="it-IT" dirty="0" err="1">
                <a:solidFill>
                  <a:schemeClr val="bg2"/>
                </a:solidFill>
                <a:latin typeface="Sitka Text" pitchFamily="2" charset="0"/>
                <a:sym typeface="Wingdings" panose="05000000000000000000" pitchFamily="2" charset="2"/>
              </a:rPr>
              <a:t>Tannenwald</a:t>
            </a:r>
            <a:r>
              <a:rPr lang="it-IT" dirty="0">
                <a:solidFill>
                  <a:schemeClr val="bg2"/>
                </a:solidFill>
                <a:latin typeface="Sitka Text" pitchFamily="2" charset="0"/>
                <a:sym typeface="Wingdings" panose="05000000000000000000" pitchFamily="2" charset="2"/>
              </a:rPr>
              <a:t>, 2009)?</a:t>
            </a:r>
          </a:p>
          <a:p>
            <a:r>
              <a:rPr lang="it-IT" dirty="0">
                <a:solidFill>
                  <a:schemeClr val="bg2"/>
                </a:solidFill>
                <a:latin typeface="Sitka Text" pitchFamily="2" charset="0"/>
              </a:rPr>
              <a:t>Social (and market) </a:t>
            </a:r>
            <a:r>
              <a:rPr lang="it-IT" dirty="0" err="1">
                <a:solidFill>
                  <a:schemeClr val="bg2"/>
                </a:solidFill>
                <a:latin typeface="Sitka Text" pitchFamily="2" charset="0"/>
              </a:rPr>
              <a:t>significance</a:t>
            </a:r>
            <a:r>
              <a:rPr lang="it-IT" dirty="0">
                <a:solidFill>
                  <a:schemeClr val="bg2"/>
                </a:solidFill>
                <a:latin typeface="Sitka Text" pitchFamily="2" charset="0"/>
              </a:rPr>
              <a:t> of the F-35 JSF: </a:t>
            </a:r>
            <a:r>
              <a:rPr lang="it-IT" b="1" dirty="0">
                <a:solidFill>
                  <a:schemeClr val="bg2"/>
                </a:solidFill>
                <a:latin typeface="Sitka Text" pitchFamily="2" charset="0"/>
              </a:rPr>
              <a:t>long-</a:t>
            </a:r>
            <a:r>
              <a:rPr lang="it-IT" b="1" dirty="0" err="1">
                <a:solidFill>
                  <a:schemeClr val="bg2"/>
                </a:solidFill>
                <a:latin typeface="Sitka Text" pitchFamily="2" charset="0"/>
              </a:rPr>
              <a:t>term</a:t>
            </a:r>
            <a:r>
              <a:rPr lang="it-IT" b="1" dirty="0">
                <a:solidFill>
                  <a:schemeClr val="bg2"/>
                </a:solidFill>
                <a:latin typeface="Sitka Text" pitchFamily="2" charset="0"/>
              </a:rPr>
              <a:t> commitment </a:t>
            </a:r>
            <a:r>
              <a:rPr lang="it-IT" dirty="0">
                <a:solidFill>
                  <a:schemeClr val="bg2"/>
                </a:solidFill>
                <a:latin typeface="Sitka Text" pitchFamily="2" charset="0"/>
              </a:rPr>
              <a:t>and </a:t>
            </a:r>
            <a:r>
              <a:rPr lang="it-IT" dirty="0" err="1">
                <a:solidFill>
                  <a:schemeClr val="bg2"/>
                </a:solidFill>
                <a:latin typeface="Sitka Text" pitchFamily="2" charset="0"/>
              </a:rPr>
              <a:t>tailored</a:t>
            </a:r>
            <a:r>
              <a:rPr lang="it-IT" dirty="0">
                <a:solidFill>
                  <a:schemeClr val="bg2"/>
                </a:solidFill>
                <a:latin typeface="Sitka Text" pitchFamily="2" charset="0"/>
              </a:rPr>
              <a:t> </a:t>
            </a:r>
            <a:r>
              <a:rPr lang="it-IT" dirty="0" err="1">
                <a:solidFill>
                  <a:schemeClr val="bg2"/>
                </a:solidFill>
                <a:latin typeface="Sitka Text" pitchFamily="2" charset="0"/>
              </a:rPr>
              <a:t>deterrence</a:t>
            </a:r>
            <a:endParaRPr lang="it-IT" dirty="0">
              <a:solidFill>
                <a:schemeClr val="bg2"/>
              </a:solidFill>
              <a:latin typeface="Sitka Text" pitchFamily="2" charset="0"/>
            </a:endParaRPr>
          </a:p>
          <a:p>
            <a:r>
              <a:rPr lang="it-IT" b="1" dirty="0">
                <a:solidFill>
                  <a:schemeClr val="bg2"/>
                </a:solidFill>
                <a:latin typeface="Sitka Text" pitchFamily="2" charset="0"/>
              </a:rPr>
              <a:t>Post-war </a:t>
            </a:r>
            <a:r>
              <a:rPr lang="it-IT" b="1" dirty="0" err="1">
                <a:solidFill>
                  <a:schemeClr val="bg2"/>
                </a:solidFill>
                <a:latin typeface="Sitka Text" pitchFamily="2" charset="0"/>
              </a:rPr>
              <a:t>significance</a:t>
            </a:r>
            <a:r>
              <a:rPr lang="it-IT" dirty="0">
                <a:solidFill>
                  <a:schemeClr val="bg2"/>
                </a:solidFill>
                <a:latin typeface="Sitka Text" pitchFamily="2" charset="0"/>
              </a:rPr>
              <a:t>: </a:t>
            </a:r>
            <a:r>
              <a:rPr lang="it-IT" dirty="0" err="1">
                <a:solidFill>
                  <a:schemeClr val="bg2"/>
                </a:solidFill>
                <a:latin typeface="Sitka Text" pitchFamily="2" charset="0"/>
              </a:rPr>
              <a:t>increasingly</a:t>
            </a:r>
            <a:r>
              <a:rPr lang="it-IT" dirty="0">
                <a:solidFill>
                  <a:schemeClr val="bg2"/>
                </a:solidFill>
                <a:latin typeface="Sitka Text" pitchFamily="2" charset="0"/>
              </a:rPr>
              <a:t> </a:t>
            </a:r>
            <a:r>
              <a:rPr lang="it-IT" dirty="0" err="1">
                <a:solidFill>
                  <a:schemeClr val="bg2"/>
                </a:solidFill>
                <a:latin typeface="Sitka Text" pitchFamily="2" charset="0"/>
              </a:rPr>
              <a:t>harsh</a:t>
            </a:r>
            <a:r>
              <a:rPr lang="it-IT" dirty="0">
                <a:solidFill>
                  <a:schemeClr val="bg2"/>
                </a:solidFill>
                <a:latin typeface="Sitka Text" pitchFamily="2" charset="0"/>
              </a:rPr>
              <a:t> </a:t>
            </a:r>
            <a:r>
              <a:rPr lang="it-IT" dirty="0" err="1">
                <a:solidFill>
                  <a:schemeClr val="bg2"/>
                </a:solidFill>
                <a:latin typeface="Sitka Text" pitchFamily="2" charset="0"/>
              </a:rPr>
              <a:t>terms</a:t>
            </a:r>
            <a:r>
              <a:rPr lang="it-IT" dirty="0">
                <a:solidFill>
                  <a:schemeClr val="bg2"/>
                </a:solidFill>
                <a:latin typeface="Sitka Text" pitchFamily="2" charset="0"/>
              </a:rPr>
              <a:t> for Russia – which reaction? </a:t>
            </a:r>
          </a:p>
          <a:p>
            <a:pPr lvl="1"/>
            <a:endParaRPr lang="it-IT" dirty="0">
              <a:solidFill>
                <a:schemeClr val="bg2"/>
              </a:solidFill>
              <a:latin typeface="Sitka Text" pitchFamily="2" charset="0"/>
            </a:endParaRPr>
          </a:p>
        </p:txBody>
      </p:sp>
    </p:spTree>
    <p:extLst>
      <p:ext uri="{BB962C8B-B14F-4D97-AF65-F5344CB8AC3E}">
        <p14:creationId xmlns:p14="http://schemas.microsoft.com/office/powerpoint/2010/main" val="8146434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AA8B9-726D-B2C1-F4DB-D875DFD97030}"/>
              </a:ext>
            </a:extLst>
          </p:cNvPr>
          <p:cNvSpPr>
            <a:spLocks noGrp="1"/>
          </p:cNvSpPr>
          <p:nvPr>
            <p:ph type="title"/>
          </p:nvPr>
        </p:nvSpPr>
        <p:spPr/>
        <p:txBody>
          <a:bodyPr>
            <a:normAutofit/>
          </a:bodyPr>
          <a:lstStyle/>
          <a:p>
            <a:pPr algn="ctr"/>
            <a:r>
              <a:rPr lang="it-IT" sz="4000" dirty="0" err="1">
                <a:latin typeface="Sitka Text" pitchFamily="2" charset="0"/>
              </a:rPr>
              <a:t>Bibliography</a:t>
            </a:r>
            <a:r>
              <a:rPr lang="it-IT" sz="4000" dirty="0"/>
              <a:t> </a:t>
            </a:r>
          </a:p>
        </p:txBody>
      </p:sp>
      <p:sp>
        <p:nvSpPr>
          <p:cNvPr id="3" name="Content Placeholder 2">
            <a:extLst>
              <a:ext uri="{FF2B5EF4-FFF2-40B4-BE49-F238E27FC236}">
                <a16:creationId xmlns:a16="http://schemas.microsoft.com/office/drawing/2014/main" id="{FDF661F1-4C5A-A9BF-3454-1B96C99C3539}"/>
              </a:ext>
            </a:extLst>
          </p:cNvPr>
          <p:cNvSpPr>
            <a:spLocks noGrp="1"/>
          </p:cNvSpPr>
          <p:nvPr>
            <p:ph idx="1"/>
          </p:nvPr>
        </p:nvSpPr>
        <p:spPr>
          <a:xfrm>
            <a:off x="171450" y="1634067"/>
            <a:ext cx="11859684" cy="5014382"/>
          </a:xfrm>
        </p:spPr>
        <p:txBody>
          <a:bodyPr numCol="2" spcCol="180000" anchor="ctr">
            <a:normAutofit fontScale="25000" lnSpcReduction="20000"/>
          </a:bodyPr>
          <a:lstStyle/>
          <a:p>
            <a:pPr marL="0" indent="0">
              <a:lnSpc>
                <a:spcPct val="107000"/>
              </a:lnSpc>
              <a:spcAft>
                <a:spcPts val="800"/>
              </a:spcAft>
              <a:buNone/>
            </a:pPr>
            <a:r>
              <a:rPr lang="fr-FR" sz="4000" u="sng" dirty="0">
                <a:solidFill>
                  <a:srgbClr val="0563C1"/>
                </a:solidFill>
                <a:effectLst/>
                <a:latin typeface="Sitka Text" pitchFamily="2" charset="0"/>
                <a:ea typeface="DengXian" panose="02010600030101010101" pitchFamily="2" charset="-122"/>
                <a:cs typeface="Times New Roman" panose="02020603050405020304" pitchFamily="18" charset="0"/>
                <a:hlinkClick r:id="rId2"/>
              </a:rPr>
              <a:t>https://s3.amazonaws.com/uploads.fas.org/2022/10/27113658/2022-Nuclear-Posture-Review.pdf</a:t>
            </a:r>
            <a:endParaRPr lang="fr-FR" sz="4000" u="sng" dirty="0">
              <a:solidFill>
                <a:srgbClr val="0563C1"/>
              </a:solidFill>
              <a:latin typeface="Sitka Text" pitchFamily="2" charset="0"/>
              <a:ea typeface="DengXian" panose="02010600030101010101" pitchFamily="2" charset="-122"/>
              <a:cs typeface="Times New Roman" panose="02020603050405020304" pitchFamily="18" charset="0"/>
              <a:hlinkClick r:id="rId2"/>
            </a:endParaRPr>
          </a:p>
          <a:p>
            <a:pPr marL="0" indent="0">
              <a:lnSpc>
                <a:spcPct val="107000"/>
              </a:lnSpc>
              <a:spcAft>
                <a:spcPts val="800"/>
              </a:spcAft>
              <a:buNone/>
            </a:pPr>
            <a:r>
              <a:rPr lang="fr-FR" sz="4000" u="sng" dirty="0">
                <a:solidFill>
                  <a:srgbClr val="0563C1"/>
                </a:solidFill>
                <a:effectLst/>
                <a:latin typeface="Sitka Text" pitchFamily="2" charset="0"/>
                <a:ea typeface="DengXian" panose="02010600030101010101" pitchFamily="2" charset="-122"/>
                <a:cs typeface="Times New Roman" panose="02020603050405020304" pitchFamily="18" charset="0"/>
                <a:hlinkClick r:id="rId2"/>
              </a:rPr>
              <a:t>https://www.stimson.org/event/benefit-or-burden-the-future-of-us-tactical-nuclear-weapons/</a:t>
            </a:r>
            <a:endParaRPr lang="it-IT" sz="4000" dirty="0">
              <a:effectLst/>
              <a:latin typeface="Sitka Text" pitchFamily="2" charset="0"/>
              <a:ea typeface="DengXian" panose="02010600030101010101" pitchFamily="2" charset="-122"/>
              <a:cs typeface="Times New Roman" panose="02020603050405020304" pitchFamily="18" charset="0"/>
            </a:endParaRPr>
          </a:p>
          <a:p>
            <a:pPr marL="0" indent="0">
              <a:lnSpc>
                <a:spcPct val="107000"/>
              </a:lnSpc>
              <a:spcAft>
                <a:spcPts val="800"/>
              </a:spcAft>
              <a:buNone/>
            </a:pPr>
            <a:r>
              <a:rPr lang="it-IT" sz="4000" u="sng" dirty="0">
                <a:solidFill>
                  <a:srgbClr val="0563C1"/>
                </a:solidFill>
                <a:effectLst/>
                <a:latin typeface="Sitka Text" pitchFamily="2" charset="0"/>
                <a:ea typeface="DengXian" panose="02010600030101010101" pitchFamily="2" charset="-122"/>
                <a:cs typeface="Times New Roman" panose="02020603050405020304" pitchFamily="18" charset="0"/>
                <a:hlinkClick r:id="rId3"/>
              </a:rPr>
              <a:t>https://www.icanw.org/b61-12_new_us_nuclear_warheads_coming_to_europe_in_december</a:t>
            </a:r>
            <a:r>
              <a:rPr lang="it-IT" sz="4000" dirty="0">
                <a:effectLst/>
                <a:latin typeface="Sitka Text" pitchFamily="2" charset="0"/>
                <a:ea typeface="DengXian" panose="02010600030101010101" pitchFamily="2" charset="-122"/>
                <a:cs typeface="Times New Roman" panose="02020603050405020304" pitchFamily="18" charset="0"/>
              </a:rPr>
              <a:t> </a:t>
            </a:r>
          </a:p>
          <a:p>
            <a:pPr marL="0" indent="0">
              <a:lnSpc>
                <a:spcPct val="107000"/>
              </a:lnSpc>
              <a:spcAft>
                <a:spcPts val="800"/>
              </a:spcAft>
              <a:buNone/>
            </a:pPr>
            <a:r>
              <a:rPr lang="it-IT" sz="4000" u="sng" dirty="0">
                <a:solidFill>
                  <a:srgbClr val="0563C1"/>
                </a:solidFill>
                <a:effectLst/>
                <a:latin typeface="Sitka Text" pitchFamily="2" charset="0"/>
                <a:ea typeface="DengXian" panose="02010600030101010101" pitchFamily="2" charset="-122"/>
                <a:cs typeface="Times New Roman" panose="02020603050405020304" pitchFamily="18" charset="0"/>
                <a:hlinkClick r:id="rId4"/>
              </a:rPr>
              <a:t>https://fas.org/publication/b61capability/</a:t>
            </a:r>
            <a:r>
              <a:rPr lang="it-IT" sz="4000" dirty="0">
                <a:effectLst/>
                <a:latin typeface="Sitka Text" pitchFamily="2" charset="0"/>
                <a:ea typeface="DengXian" panose="02010600030101010101" pitchFamily="2" charset="-122"/>
                <a:cs typeface="Times New Roman" panose="02020603050405020304" pitchFamily="18" charset="0"/>
              </a:rPr>
              <a:t>  </a:t>
            </a:r>
          </a:p>
          <a:p>
            <a:pPr marL="0" indent="0">
              <a:lnSpc>
                <a:spcPct val="107000"/>
              </a:lnSpc>
              <a:spcAft>
                <a:spcPts val="800"/>
              </a:spcAft>
              <a:buNone/>
            </a:pPr>
            <a:r>
              <a:rPr lang="it-IT" sz="4000" u="sng" dirty="0">
                <a:solidFill>
                  <a:srgbClr val="0563C1"/>
                </a:solidFill>
                <a:effectLst/>
                <a:latin typeface="Sitka Text" pitchFamily="2" charset="0"/>
                <a:ea typeface="DengXian" panose="02010600030101010101" pitchFamily="2" charset="-122"/>
                <a:cs typeface="Times New Roman" panose="02020603050405020304" pitchFamily="18" charset="0"/>
                <a:hlinkClick r:id="rId5"/>
              </a:rPr>
              <a:t>https://fas.org/publication/b61-12/</a:t>
            </a:r>
            <a:r>
              <a:rPr lang="it-IT" sz="4000" dirty="0">
                <a:effectLst/>
                <a:latin typeface="Sitka Text" pitchFamily="2" charset="0"/>
                <a:ea typeface="DengXian" panose="02010600030101010101" pitchFamily="2" charset="-122"/>
                <a:cs typeface="Times New Roman" panose="02020603050405020304" pitchFamily="18" charset="0"/>
              </a:rPr>
              <a:t> </a:t>
            </a:r>
          </a:p>
          <a:p>
            <a:pPr marL="0" indent="0">
              <a:lnSpc>
                <a:spcPct val="107000"/>
              </a:lnSpc>
              <a:spcAft>
                <a:spcPts val="800"/>
              </a:spcAft>
              <a:buNone/>
            </a:pPr>
            <a:r>
              <a:rPr lang="it-IT" sz="4000" dirty="0">
                <a:effectLst/>
                <a:latin typeface="Sitka Text" pitchFamily="2" charset="0"/>
                <a:ea typeface="DengXian" panose="02010600030101010101" pitchFamily="2" charset="-122"/>
                <a:cs typeface="Times New Roman" panose="02020603050405020304" pitchFamily="18" charset="0"/>
                <a:hlinkClick r:id="rId6"/>
              </a:rPr>
              <a:t>https://warontherocks.com/2023/09/making-nuclear-sharing-credible-again-what-the-f-35a-means-for-nato/</a:t>
            </a:r>
            <a:r>
              <a:rPr lang="it-IT" sz="4000" dirty="0">
                <a:latin typeface="Sitka Text" pitchFamily="2" charset="0"/>
                <a:ea typeface="DengXian" panose="02010600030101010101" pitchFamily="2" charset="-122"/>
                <a:cs typeface="Times New Roman" panose="02020603050405020304" pitchFamily="18" charset="0"/>
              </a:rPr>
              <a:t> </a:t>
            </a:r>
            <a:endParaRPr lang="it-IT" sz="4000" dirty="0">
              <a:effectLst/>
              <a:latin typeface="Sitka Text" pitchFamily="2" charset="0"/>
              <a:ea typeface="DengXian" panose="02010600030101010101" pitchFamily="2" charset="-122"/>
              <a:cs typeface="Times New Roman" panose="02020603050405020304" pitchFamily="18" charset="0"/>
            </a:endParaRPr>
          </a:p>
          <a:p>
            <a:pPr marL="0" indent="0" algn="just">
              <a:lnSpc>
                <a:spcPct val="120000"/>
              </a:lnSpc>
              <a:spcAft>
                <a:spcPts val="800"/>
              </a:spcAft>
              <a:buNone/>
            </a:pPr>
            <a:r>
              <a:rPr lang="en-US" sz="4000" dirty="0" err="1">
                <a:effectLst/>
                <a:latin typeface="Sitka Text" pitchFamily="2" charset="0"/>
                <a:ea typeface="DengXian" panose="02010600030101010101" pitchFamily="2" charset="-122"/>
                <a:cs typeface="Calibri" panose="020F0502020204030204" pitchFamily="34" charset="0"/>
              </a:rPr>
              <a:t>Bourne</a:t>
            </a:r>
            <a:r>
              <a:rPr lang="en-US" sz="4000" dirty="0">
                <a:effectLst/>
                <a:latin typeface="Sitka Text" pitchFamily="2" charset="0"/>
                <a:ea typeface="DengXian" panose="02010600030101010101" pitchFamily="2" charset="-122"/>
                <a:cs typeface="Calibri" panose="020F0502020204030204" pitchFamily="34" charset="0"/>
              </a:rPr>
              <a:t>, M. (2023). Weapon-systems. In X. Guillaume &amp; K. Grayson, </a:t>
            </a:r>
            <a:r>
              <a:rPr lang="en-US" sz="4000" i="1" dirty="0">
                <a:effectLst/>
                <a:latin typeface="Sitka Text" pitchFamily="2" charset="0"/>
                <a:ea typeface="DengXian" panose="02010600030101010101" pitchFamily="2" charset="-122"/>
                <a:cs typeface="Calibri" panose="020F0502020204030204" pitchFamily="34" charset="0"/>
              </a:rPr>
              <a:t>Security studies: Critical perspectives</a:t>
            </a:r>
            <a:r>
              <a:rPr lang="en-US" sz="4000" dirty="0">
                <a:effectLst/>
                <a:latin typeface="Sitka Text" pitchFamily="2" charset="0"/>
                <a:ea typeface="DengXian" panose="02010600030101010101" pitchFamily="2" charset="-122"/>
                <a:cs typeface="Calibri" panose="020F0502020204030204" pitchFamily="34" charset="0"/>
              </a:rPr>
              <a:t>. Oxford University Press.</a:t>
            </a:r>
            <a:endParaRPr lang="it-IT" sz="4000" dirty="0">
              <a:effectLst/>
              <a:latin typeface="Sitka Text" pitchFamily="2" charset="0"/>
              <a:ea typeface="DengXian" panose="02010600030101010101" pitchFamily="2" charset="-122"/>
              <a:cs typeface="Times New Roman" panose="02020603050405020304" pitchFamily="18" charset="0"/>
            </a:endParaRPr>
          </a:p>
          <a:p>
            <a:pPr marL="0" indent="0" algn="just">
              <a:lnSpc>
                <a:spcPct val="120000"/>
              </a:lnSpc>
              <a:spcAft>
                <a:spcPts val="800"/>
              </a:spcAft>
              <a:buNone/>
            </a:pPr>
            <a:r>
              <a:rPr lang="en-US" sz="4000" dirty="0">
                <a:effectLst/>
                <a:latin typeface="Sitka Text" pitchFamily="2" charset="0"/>
                <a:ea typeface="DengXian" panose="02010600030101010101" pitchFamily="2" charset="-122"/>
                <a:cs typeface="Calibri" panose="020F0502020204030204" pitchFamily="34" charset="0"/>
              </a:rPr>
              <a:t>Latour, B. (1990). Technology is Society Made Durable. </a:t>
            </a:r>
            <a:r>
              <a:rPr lang="en-US" sz="4000" i="1" dirty="0">
                <a:effectLst/>
                <a:latin typeface="Sitka Text" pitchFamily="2" charset="0"/>
                <a:ea typeface="DengXian" panose="02010600030101010101" pitchFamily="2" charset="-122"/>
                <a:cs typeface="Calibri" panose="020F0502020204030204" pitchFamily="34" charset="0"/>
              </a:rPr>
              <a:t>The Sociological Review</a:t>
            </a:r>
            <a:r>
              <a:rPr lang="en-US" sz="4000" dirty="0">
                <a:effectLst/>
                <a:latin typeface="Sitka Text" pitchFamily="2" charset="0"/>
                <a:ea typeface="DengXian" panose="02010600030101010101" pitchFamily="2" charset="-122"/>
                <a:cs typeface="Calibri" panose="020F0502020204030204" pitchFamily="34" charset="0"/>
              </a:rPr>
              <a:t>, </a:t>
            </a:r>
            <a:r>
              <a:rPr lang="en-US" sz="4000" i="1" dirty="0">
                <a:effectLst/>
                <a:latin typeface="Sitka Text" pitchFamily="2" charset="0"/>
                <a:ea typeface="DengXian" panose="02010600030101010101" pitchFamily="2" charset="-122"/>
                <a:cs typeface="Calibri" panose="020F0502020204030204" pitchFamily="34" charset="0"/>
              </a:rPr>
              <a:t>38</a:t>
            </a:r>
            <a:r>
              <a:rPr lang="en-US" sz="4000" dirty="0">
                <a:effectLst/>
                <a:latin typeface="Sitka Text" pitchFamily="2" charset="0"/>
                <a:ea typeface="DengXian" panose="02010600030101010101" pitchFamily="2" charset="-122"/>
                <a:cs typeface="Calibri" panose="020F0502020204030204" pitchFamily="34" charset="0"/>
              </a:rPr>
              <a:t>(1_suppl), 103–131. </a:t>
            </a:r>
            <a:r>
              <a:rPr lang="en-US" sz="4000" dirty="0">
                <a:effectLst/>
                <a:latin typeface="Sitka Text" pitchFamily="2" charset="0"/>
                <a:ea typeface="DengXian" panose="02010600030101010101" pitchFamily="2" charset="-122"/>
                <a:cs typeface="Calibri" panose="020F0502020204030204" pitchFamily="34" charset="0"/>
                <a:hlinkClick r:id="rId7"/>
              </a:rPr>
              <a:t>https://doi.org/10.1111/j.1467-954X.1990.tb03350.x</a:t>
            </a:r>
            <a:r>
              <a:rPr lang="en-US" sz="4000" dirty="0">
                <a:effectLst/>
                <a:latin typeface="Sitka Text" pitchFamily="2" charset="0"/>
                <a:ea typeface="DengXian" panose="02010600030101010101" pitchFamily="2" charset="-122"/>
                <a:cs typeface="Calibri" panose="020F0502020204030204" pitchFamily="34" charset="0"/>
              </a:rPr>
              <a:t> </a:t>
            </a:r>
            <a:endParaRPr lang="it-IT" sz="4000" dirty="0">
              <a:effectLst/>
              <a:latin typeface="Sitka Text" pitchFamily="2" charset="0"/>
              <a:ea typeface="DengXian" panose="02010600030101010101" pitchFamily="2" charset="-122"/>
              <a:cs typeface="Times New Roman" panose="02020603050405020304" pitchFamily="18" charset="0"/>
            </a:endParaRPr>
          </a:p>
          <a:p>
            <a:pPr marL="0" indent="0" algn="just">
              <a:lnSpc>
                <a:spcPct val="120000"/>
              </a:lnSpc>
              <a:spcAft>
                <a:spcPts val="800"/>
              </a:spcAft>
              <a:buNone/>
            </a:pPr>
            <a:r>
              <a:rPr lang="en-US" sz="4000" dirty="0">
                <a:effectLst/>
                <a:latin typeface="Sitka Text" pitchFamily="2" charset="0"/>
                <a:ea typeface="DengXian" panose="02010600030101010101" pitchFamily="2" charset="-122"/>
                <a:cs typeface="Calibri" panose="020F0502020204030204" pitchFamily="34" charset="0"/>
              </a:rPr>
              <a:t>Law, J. (2002). </a:t>
            </a:r>
            <a:r>
              <a:rPr lang="en-US" sz="4000" i="1" dirty="0">
                <a:effectLst/>
                <a:latin typeface="Sitka Text" pitchFamily="2" charset="0"/>
                <a:ea typeface="DengXian" panose="02010600030101010101" pitchFamily="2" charset="-122"/>
                <a:cs typeface="Calibri" panose="020F0502020204030204" pitchFamily="34" charset="0"/>
              </a:rPr>
              <a:t>Aircraft Stories: Decentering the Object in Technoscience</a:t>
            </a:r>
            <a:r>
              <a:rPr lang="en-US" sz="4000" dirty="0">
                <a:effectLst/>
                <a:latin typeface="Sitka Text" pitchFamily="2" charset="0"/>
                <a:ea typeface="DengXian" panose="02010600030101010101" pitchFamily="2" charset="-122"/>
                <a:cs typeface="Calibri" panose="020F0502020204030204" pitchFamily="34" charset="0"/>
              </a:rPr>
              <a:t> (B. H. Smith &amp; E. R. Weintraub, Eds.). Duke University Press.</a:t>
            </a:r>
            <a:endParaRPr lang="it-IT" sz="4000" dirty="0">
              <a:effectLst/>
              <a:latin typeface="Sitka Text" pitchFamily="2" charset="0"/>
              <a:ea typeface="DengXian" panose="02010600030101010101" pitchFamily="2" charset="-122"/>
              <a:cs typeface="Times New Roman" panose="02020603050405020304" pitchFamily="18" charset="0"/>
            </a:endParaRPr>
          </a:p>
          <a:p>
            <a:pPr marL="0" indent="0" algn="just">
              <a:lnSpc>
                <a:spcPct val="120000"/>
              </a:lnSpc>
              <a:spcAft>
                <a:spcPts val="800"/>
              </a:spcAft>
              <a:buNone/>
            </a:pPr>
            <a:r>
              <a:rPr lang="en-US" sz="4000" dirty="0" err="1">
                <a:effectLst/>
                <a:latin typeface="Sitka Text" pitchFamily="2" charset="0"/>
                <a:ea typeface="DengXian" panose="02010600030101010101" pitchFamily="2" charset="-122"/>
                <a:cs typeface="Calibri" panose="020F0502020204030204" pitchFamily="34" charset="0"/>
              </a:rPr>
              <a:t>MacKenzie</a:t>
            </a:r>
            <a:r>
              <a:rPr lang="en-US" sz="4000" dirty="0">
                <a:effectLst/>
                <a:latin typeface="Sitka Text" pitchFamily="2" charset="0"/>
                <a:ea typeface="DengXian" panose="02010600030101010101" pitchFamily="2" charset="-122"/>
                <a:cs typeface="Calibri" panose="020F0502020204030204" pitchFamily="34" charset="0"/>
              </a:rPr>
              <a:t>, D. A. (1990). </a:t>
            </a:r>
            <a:r>
              <a:rPr lang="en-US" sz="4000" i="1" dirty="0">
                <a:effectLst/>
                <a:latin typeface="Sitka Text" pitchFamily="2" charset="0"/>
                <a:ea typeface="DengXian" panose="02010600030101010101" pitchFamily="2" charset="-122"/>
                <a:cs typeface="Calibri" panose="020F0502020204030204" pitchFamily="34" charset="0"/>
              </a:rPr>
              <a:t>Inventing accuracy: A historical sociology of nuclear missile guidance</a:t>
            </a:r>
            <a:r>
              <a:rPr lang="en-US" sz="4000" dirty="0">
                <a:effectLst/>
                <a:latin typeface="Sitka Text" pitchFamily="2" charset="0"/>
                <a:ea typeface="DengXian" panose="02010600030101010101" pitchFamily="2" charset="-122"/>
                <a:cs typeface="Calibri" panose="020F0502020204030204" pitchFamily="34" charset="0"/>
              </a:rPr>
              <a:t> (4. print). MIT Press.</a:t>
            </a:r>
            <a:endParaRPr lang="it-IT" sz="4000" dirty="0">
              <a:effectLst/>
              <a:latin typeface="Sitka Text" pitchFamily="2" charset="0"/>
              <a:ea typeface="DengXian" panose="02010600030101010101" pitchFamily="2" charset="-122"/>
              <a:cs typeface="Times New Roman" panose="02020603050405020304" pitchFamily="18" charset="0"/>
            </a:endParaRPr>
          </a:p>
          <a:p>
            <a:pPr marL="0" indent="0" algn="just">
              <a:lnSpc>
                <a:spcPct val="120000"/>
              </a:lnSpc>
              <a:spcAft>
                <a:spcPts val="800"/>
              </a:spcAft>
              <a:buNone/>
            </a:pPr>
            <a:endParaRPr lang="en-US" sz="4000" dirty="0">
              <a:effectLst/>
              <a:latin typeface="Sitka Text" pitchFamily="2" charset="0"/>
              <a:ea typeface="DengXian" panose="02010600030101010101" pitchFamily="2" charset="-122"/>
              <a:cs typeface="Calibri" panose="020F0502020204030204" pitchFamily="34" charset="0"/>
            </a:endParaRPr>
          </a:p>
          <a:p>
            <a:pPr marL="0" indent="0" algn="just">
              <a:lnSpc>
                <a:spcPct val="120000"/>
              </a:lnSpc>
              <a:spcAft>
                <a:spcPts val="800"/>
              </a:spcAft>
              <a:buNone/>
            </a:pPr>
            <a:r>
              <a:rPr lang="en-US" sz="4000" dirty="0">
                <a:effectLst/>
                <a:latin typeface="Sitka Text" pitchFamily="2" charset="0"/>
                <a:ea typeface="DengXian" panose="02010600030101010101" pitchFamily="2" charset="-122"/>
                <a:cs typeface="Calibri" panose="020F0502020204030204" pitchFamily="34" charset="0"/>
              </a:rPr>
              <a:t>Poland’s bid to participate in NATO nuclear sharing. (2023). </a:t>
            </a:r>
            <a:r>
              <a:rPr lang="en-US" sz="4000" i="1" dirty="0">
                <a:effectLst/>
                <a:latin typeface="Sitka Text" pitchFamily="2" charset="0"/>
                <a:ea typeface="DengXian" panose="02010600030101010101" pitchFamily="2" charset="-122"/>
                <a:cs typeface="Calibri" panose="020F0502020204030204" pitchFamily="34" charset="0"/>
              </a:rPr>
              <a:t>Strategic Comments</a:t>
            </a:r>
            <a:r>
              <a:rPr lang="en-US" sz="4000" dirty="0">
                <a:effectLst/>
                <a:latin typeface="Sitka Text" pitchFamily="2" charset="0"/>
                <a:ea typeface="DengXian" panose="02010600030101010101" pitchFamily="2" charset="-122"/>
                <a:cs typeface="Calibri" panose="020F0502020204030204" pitchFamily="34" charset="0"/>
              </a:rPr>
              <a:t>, </a:t>
            </a:r>
            <a:r>
              <a:rPr lang="en-US" sz="4000" i="1" dirty="0">
                <a:effectLst/>
                <a:latin typeface="Sitka Text" pitchFamily="2" charset="0"/>
                <a:ea typeface="DengXian" panose="02010600030101010101" pitchFamily="2" charset="-122"/>
                <a:cs typeface="Calibri" panose="020F0502020204030204" pitchFamily="34" charset="0"/>
              </a:rPr>
              <a:t>29</a:t>
            </a:r>
            <a:r>
              <a:rPr lang="en-US" sz="4000" dirty="0">
                <a:effectLst/>
                <a:latin typeface="Sitka Text" pitchFamily="2" charset="0"/>
                <a:ea typeface="DengXian" panose="02010600030101010101" pitchFamily="2" charset="-122"/>
                <a:cs typeface="Calibri" panose="020F0502020204030204" pitchFamily="34" charset="0"/>
              </a:rPr>
              <a:t>(7), 2. </a:t>
            </a:r>
            <a:r>
              <a:rPr lang="en-US" sz="4000" dirty="0">
                <a:effectLst/>
                <a:latin typeface="Sitka Text" pitchFamily="2" charset="0"/>
                <a:ea typeface="DengXian" panose="02010600030101010101" pitchFamily="2" charset="-122"/>
                <a:cs typeface="Calibri" panose="020F0502020204030204" pitchFamily="34" charset="0"/>
                <a:hlinkClick r:id="rId8"/>
              </a:rPr>
              <a:t>https://doi.org/10.1080/13567888.2023.2258045</a:t>
            </a:r>
            <a:r>
              <a:rPr lang="en-US" sz="4000" dirty="0">
                <a:effectLst/>
                <a:latin typeface="Sitka Text" pitchFamily="2" charset="0"/>
                <a:ea typeface="DengXian" panose="02010600030101010101" pitchFamily="2" charset="-122"/>
                <a:cs typeface="Calibri" panose="020F0502020204030204" pitchFamily="34" charset="0"/>
              </a:rPr>
              <a:t> </a:t>
            </a:r>
            <a:endParaRPr lang="it-IT" sz="4000" dirty="0">
              <a:effectLst/>
              <a:latin typeface="Sitka Text" pitchFamily="2" charset="0"/>
              <a:ea typeface="DengXian" panose="02010600030101010101" pitchFamily="2" charset="-122"/>
              <a:cs typeface="Times New Roman" panose="02020603050405020304" pitchFamily="18" charset="0"/>
            </a:endParaRPr>
          </a:p>
          <a:p>
            <a:pPr marL="0" indent="0" algn="just">
              <a:lnSpc>
                <a:spcPct val="120000"/>
              </a:lnSpc>
              <a:spcAft>
                <a:spcPts val="800"/>
              </a:spcAft>
              <a:buNone/>
            </a:pPr>
            <a:r>
              <a:rPr lang="en-US" sz="4000" dirty="0" err="1">
                <a:effectLst/>
                <a:latin typeface="Sitka Text" pitchFamily="2" charset="0"/>
                <a:ea typeface="DengXian" panose="02010600030101010101" pitchFamily="2" charset="-122"/>
                <a:cs typeface="Calibri" panose="020F0502020204030204" pitchFamily="34" charset="0"/>
              </a:rPr>
              <a:t>Pouliot</a:t>
            </a:r>
            <a:r>
              <a:rPr lang="en-US" sz="4000" dirty="0">
                <a:effectLst/>
                <a:latin typeface="Sitka Text" pitchFamily="2" charset="0"/>
                <a:ea typeface="DengXian" panose="02010600030101010101" pitchFamily="2" charset="-122"/>
                <a:cs typeface="Calibri" panose="020F0502020204030204" pitchFamily="34" charset="0"/>
              </a:rPr>
              <a:t>, V. (2010). The materials of practice: Nuclear warheads, rhetorical commonplaces and committee meetings in Russian–Atlantic relations. </a:t>
            </a:r>
            <a:r>
              <a:rPr lang="en-US" sz="4000" i="1" dirty="0">
                <a:effectLst/>
                <a:latin typeface="Sitka Text" pitchFamily="2" charset="0"/>
                <a:ea typeface="DengXian" panose="02010600030101010101" pitchFamily="2" charset="-122"/>
                <a:cs typeface="Calibri" panose="020F0502020204030204" pitchFamily="34" charset="0"/>
              </a:rPr>
              <a:t>Cooperation and Conflict</a:t>
            </a:r>
            <a:r>
              <a:rPr lang="en-US" sz="4000" dirty="0">
                <a:effectLst/>
                <a:latin typeface="Sitka Text" pitchFamily="2" charset="0"/>
                <a:ea typeface="DengXian" panose="02010600030101010101" pitchFamily="2" charset="-122"/>
                <a:cs typeface="Calibri" panose="020F0502020204030204" pitchFamily="34" charset="0"/>
              </a:rPr>
              <a:t>, </a:t>
            </a:r>
            <a:r>
              <a:rPr lang="en-US" sz="4000" i="1" dirty="0">
                <a:effectLst/>
                <a:latin typeface="Sitka Text" pitchFamily="2" charset="0"/>
                <a:ea typeface="DengXian" panose="02010600030101010101" pitchFamily="2" charset="-122"/>
                <a:cs typeface="Calibri" panose="020F0502020204030204" pitchFamily="34" charset="0"/>
              </a:rPr>
              <a:t>45</a:t>
            </a:r>
            <a:r>
              <a:rPr lang="en-US" sz="4000" dirty="0">
                <a:effectLst/>
                <a:latin typeface="Sitka Text" pitchFamily="2" charset="0"/>
                <a:ea typeface="DengXian" panose="02010600030101010101" pitchFamily="2" charset="-122"/>
                <a:cs typeface="Calibri" panose="020F0502020204030204" pitchFamily="34" charset="0"/>
              </a:rPr>
              <a:t>(3), 294–311. </a:t>
            </a:r>
            <a:r>
              <a:rPr lang="en-US" sz="4000" dirty="0">
                <a:effectLst/>
                <a:latin typeface="Sitka Text" pitchFamily="2" charset="0"/>
                <a:ea typeface="DengXian" panose="02010600030101010101" pitchFamily="2" charset="-122"/>
                <a:cs typeface="Calibri" panose="020F0502020204030204" pitchFamily="34" charset="0"/>
                <a:hlinkClick r:id="rId9"/>
              </a:rPr>
              <a:t>https://doi.org/10.1177/0010836710377487</a:t>
            </a:r>
            <a:r>
              <a:rPr lang="en-US" sz="4000" dirty="0">
                <a:effectLst/>
                <a:latin typeface="Sitka Text" pitchFamily="2" charset="0"/>
                <a:ea typeface="DengXian" panose="02010600030101010101" pitchFamily="2" charset="-122"/>
                <a:cs typeface="Calibri" panose="020F0502020204030204" pitchFamily="34" charset="0"/>
              </a:rPr>
              <a:t> </a:t>
            </a:r>
            <a:endParaRPr lang="it-IT" sz="4000" dirty="0">
              <a:effectLst/>
              <a:latin typeface="Sitka Text" pitchFamily="2" charset="0"/>
              <a:ea typeface="DengXian" panose="02010600030101010101" pitchFamily="2" charset="-122"/>
              <a:cs typeface="Times New Roman" panose="02020603050405020304" pitchFamily="18" charset="0"/>
            </a:endParaRPr>
          </a:p>
          <a:p>
            <a:pPr marL="0" indent="0" algn="just">
              <a:lnSpc>
                <a:spcPct val="120000"/>
              </a:lnSpc>
              <a:spcAft>
                <a:spcPts val="800"/>
              </a:spcAft>
              <a:buNone/>
            </a:pPr>
            <a:r>
              <a:rPr lang="en-US" sz="4000" dirty="0">
                <a:effectLst/>
                <a:latin typeface="Sitka Text" pitchFamily="2" charset="0"/>
                <a:ea typeface="DengXian" panose="02010600030101010101" pitchFamily="2" charset="-122"/>
                <a:cs typeface="Calibri" panose="020F0502020204030204" pitchFamily="34" charset="0"/>
              </a:rPr>
              <a:t>Ritchie, N. (2022). A contestation of nuclear ontologies: Resisting nuclearism and reimagining the politics of nuclear disarmament. </a:t>
            </a:r>
            <a:r>
              <a:rPr lang="en-US" sz="4000" i="1" dirty="0">
                <a:effectLst/>
                <a:latin typeface="Sitka Text" pitchFamily="2" charset="0"/>
                <a:ea typeface="DengXian" panose="02010600030101010101" pitchFamily="2" charset="-122"/>
                <a:cs typeface="Calibri" panose="020F0502020204030204" pitchFamily="34" charset="0"/>
              </a:rPr>
              <a:t>International Relations</a:t>
            </a:r>
            <a:r>
              <a:rPr lang="en-US" sz="4000" dirty="0">
                <a:effectLst/>
                <a:latin typeface="Sitka Text" pitchFamily="2" charset="0"/>
                <a:ea typeface="DengXian" panose="02010600030101010101" pitchFamily="2" charset="-122"/>
                <a:cs typeface="Calibri" panose="020F0502020204030204" pitchFamily="34" charset="0"/>
              </a:rPr>
              <a:t>, 004711782211229. </a:t>
            </a:r>
            <a:r>
              <a:rPr lang="en-US" sz="4000" dirty="0">
                <a:effectLst/>
                <a:latin typeface="Sitka Text" pitchFamily="2" charset="0"/>
                <a:ea typeface="DengXian" panose="02010600030101010101" pitchFamily="2" charset="-122"/>
                <a:cs typeface="Calibri" panose="020F0502020204030204" pitchFamily="34" charset="0"/>
                <a:hlinkClick r:id="rId10"/>
              </a:rPr>
              <a:t>https://doi.org/10.1177/00471178221122959</a:t>
            </a:r>
            <a:r>
              <a:rPr lang="en-US" sz="4000" dirty="0">
                <a:effectLst/>
                <a:latin typeface="Sitka Text" pitchFamily="2" charset="0"/>
                <a:ea typeface="DengXian" panose="02010600030101010101" pitchFamily="2" charset="-122"/>
                <a:cs typeface="Calibri" panose="020F0502020204030204" pitchFamily="34" charset="0"/>
              </a:rPr>
              <a:t> </a:t>
            </a:r>
            <a:endParaRPr lang="it-IT" sz="4000" dirty="0">
              <a:effectLst/>
              <a:latin typeface="Sitka Text" pitchFamily="2" charset="0"/>
              <a:ea typeface="DengXian" panose="02010600030101010101" pitchFamily="2" charset="-122"/>
              <a:cs typeface="Times New Roman" panose="02020603050405020304" pitchFamily="18" charset="0"/>
            </a:endParaRPr>
          </a:p>
          <a:p>
            <a:pPr marL="0" indent="0" algn="just">
              <a:lnSpc>
                <a:spcPct val="120000"/>
              </a:lnSpc>
              <a:spcAft>
                <a:spcPts val="800"/>
              </a:spcAft>
              <a:buNone/>
            </a:pPr>
            <a:r>
              <a:rPr lang="en-US" sz="4000" dirty="0">
                <a:effectLst/>
                <a:latin typeface="Sitka Text" pitchFamily="2" charset="0"/>
                <a:ea typeface="DengXian" panose="02010600030101010101" pitchFamily="2" charset="-122"/>
                <a:cs typeface="Calibri" panose="020F0502020204030204" pitchFamily="34" charset="0"/>
              </a:rPr>
              <a:t>Tannenwald, N. (2009). </a:t>
            </a:r>
            <a:r>
              <a:rPr lang="en-US" sz="4000" i="1" dirty="0">
                <a:effectLst/>
                <a:latin typeface="Sitka Text" pitchFamily="2" charset="0"/>
                <a:ea typeface="DengXian" panose="02010600030101010101" pitchFamily="2" charset="-122"/>
                <a:cs typeface="Calibri" panose="020F0502020204030204" pitchFamily="34" charset="0"/>
              </a:rPr>
              <a:t>The nuclear taboo: The United States and the non-use of nuclear weapons since 1945</a:t>
            </a:r>
            <a:r>
              <a:rPr lang="en-US" sz="4000" dirty="0">
                <a:effectLst/>
                <a:latin typeface="Sitka Text" pitchFamily="2" charset="0"/>
                <a:ea typeface="DengXian" panose="02010600030101010101" pitchFamily="2" charset="-122"/>
                <a:cs typeface="Calibri" panose="020F0502020204030204" pitchFamily="34" charset="0"/>
              </a:rPr>
              <a:t>. Cambridge University Press.</a:t>
            </a:r>
            <a:endParaRPr lang="it-IT" sz="4000" dirty="0">
              <a:effectLst/>
              <a:latin typeface="Sitka Text" pitchFamily="2" charset="0"/>
              <a:ea typeface="DengXian" panose="02010600030101010101" pitchFamily="2" charset="-122"/>
              <a:cs typeface="Times New Roman" panose="02020603050405020304" pitchFamily="18" charset="0"/>
            </a:endParaRPr>
          </a:p>
          <a:p>
            <a:pPr marL="0" indent="0" algn="just">
              <a:lnSpc>
                <a:spcPct val="120000"/>
              </a:lnSpc>
              <a:spcAft>
                <a:spcPts val="800"/>
              </a:spcAft>
              <a:buNone/>
            </a:pPr>
            <a:r>
              <a:rPr lang="en-US" sz="4000" dirty="0">
                <a:effectLst/>
                <a:latin typeface="Sitka Text" pitchFamily="2" charset="0"/>
                <a:ea typeface="DengXian" panose="02010600030101010101" pitchFamily="2" charset="-122"/>
                <a:cs typeface="Calibri" panose="020F0502020204030204" pitchFamily="34" charset="0"/>
              </a:rPr>
              <a:t>Tannenwald, N. (2022). ‘Limited’ Tactical Nuclear Weapons Would Be Catastrophic. </a:t>
            </a:r>
            <a:r>
              <a:rPr lang="en-US" sz="4000" i="1" dirty="0">
                <a:effectLst/>
                <a:latin typeface="Sitka Text" pitchFamily="2" charset="0"/>
                <a:ea typeface="DengXian" panose="02010600030101010101" pitchFamily="2" charset="-122"/>
                <a:cs typeface="Calibri" panose="020F0502020204030204" pitchFamily="34" charset="0"/>
              </a:rPr>
              <a:t>Scientific American</a:t>
            </a:r>
            <a:r>
              <a:rPr lang="en-US" sz="4000" dirty="0">
                <a:effectLst/>
                <a:latin typeface="Sitka Text" pitchFamily="2" charset="0"/>
                <a:ea typeface="DengXian" panose="02010600030101010101" pitchFamily="2" charset="-122"/>
                <a:cs typeface="Calibri" panose="020F0502020204030204" pitchFamily="34" charset="0"/>
              </a:rPr>
              <a:t>. </a:t>
            </a:r>
            <a:r>
              <a:rPr lang="en-US" sz="4000" dirty="0">
                <a:effectLst/>
                <a:latin typeface="Sitka Text" pitchFamily="2" charset="0"/>
                <a:ea typeface="DengXian" panose="02010600030101010101" pitchFamily="2" charset="-122"/>
                <a:cs typeface="Calibri" panose="020F0502020204030204" pitchFamily="34" charset="0"/>
                <a:hlinkClick r:id="rId11"/>
              </a:rPr>
              <a:t>https://www.scientificamerican.com/article/limited-tactical-nuclear-weapons-would-be-catastrophic/</a:t>
            </a:r>
            <a:r>
              <a:rPr lang="en-US" sz="4000" dirty="0">
                <a:effectLst/>
                <a:latin typeface="Sitka Text" pitchFamily="2" charset="0"/>
                <a:ea typeface="DengXian" panose="02010600030101010101" pitchFamily="2" charset="-122"/>
                <a:cs typeface="Calibri" panose="020F0502020204030204" pitchFamily="34" charset="0"/>
              </a:rPr>
              <a:t> </a:t>
            </a:r>
            <a:endParaRPr lang="it-IT" sz="4000" dirty="0">
              <a:effectLst/>
              <a:latin typeface="Sitka Text" pitchFamily="2" charset="0"/>
              <a:ea typeface="DengXian" panose="02010600030101010101" pitchFamily="2" charset="-122"/>
              <a:cs typeface="Times New Roman" panose="02020603050405020304" pitchFamily="18" charset="0"/>
            </a:endParaRPr>
          </a:p>
          <a:p>
            <a:pPr marL="0" indent="0" algn="just">
              <a:lnSpc>
                <a:spcPct val="120000"/>
              </a:lnSpc>
              <a:spcAft>
                <a:spcPts val="800"/>
              </a:spcAft>
              <a:buNone/>
            </a:pPr>
            <a:r>
              <a:rPr lang="en-US" sz="4000" dirty="0">
                <a:effectLst/>
                <a:latin typeface="Sitka Text" pitchFamily="2" charset="0"/>
                <a:ea typeface="DengXian" panose="02010600030101010101" pitchFamily="2" charset="-122"/>
                <a:cs typeface="Calibri" panose="020F0502020204030204" pitchFamily="34" charset="0"/>
              </a:rPr>
              <a:t>Vucetic, S. (2016). F-35 Joint Strike Fighter. In M. B. Salter (Ed.), </a:t>
            </a:r>
            <a:r>
              <a:rPr lang="en-US" sz="4000" i="1" dirty="0">
                <a:effectLst/>
                <a:latin typeface="Sitka Text" pitchFamily="2" charset="0"/>
                <a:ea typeface="DengXian" panose="02010600030101010101" pitchFamily="2" charset="-122"/>
                <a:cs typeface="Calibri" panose="020F0502020204030204" pitchFamily="34" charset="0"/>
              </a:rPr>
              <a:t>Making things international. 2: Catalysts and reactions</a:t>
            </a:r>
            <a:r>
              <a:rPr lang="en-US" sz="4000" dirty="0">
                <a:effectLst/>
                <a:latin typeface="Sitka Text" pitchFamily="2" charset="0"/>
                <a:ea typeface="DengXian" panose="02010600030101010101" pitchFamily="2" charset="-122"/>
                <a:cs typeface="Calibri" panose="020F0502020204030204" pitchFamily="34" charset="0"/>
              </a:rPr>
              <a:t> (pp. 3–19). University of Minnesota Press.</a:t>
            </a:r>
            <a:endParaRPr lang="it-IT" sz="4000" dirty="0">
              <a:effectLst/>
              <a:latin typeface="Sitka Text" pitchFamily="2" charset="0"/>
              <a:ea typeface="DengXian" panose="02010600030101010101" pitchFamily="2" charset="-122"/>
              <a:cs typeface="Times New Roman" panose="02020603050405020304" pitchFamily="18" charset="0"/>
            </a:endParaRPr>
          </a:p>
          <a:p>
            <a:pPr marL="0" indent="0" algn="just">
              <a:lnSpc>
                <a:spcPct val="120000"/>
              </a:lnSpc>
              <a:spcAft>
                <a:spcPts val="800"/>
              </a:spcAft>
              <a:buNone/>
            </a:pPr>
            <a:r>
              <a:rPr lang="en-US" sz="4000" dirty="0">
                <a:effectLst/>
                <a:latin typeface="Sitka Text" pitchFamily="2" charset="0"/>
                <a:ea typeface="DengXian" panose="02010600030101010101" pitchFamily="2" charset="-122"/>
                <a:cs typeface="Calibri" panose="020F0502020204030204" pitchFamily="34" charset="0"/>
              </a:rPr>
              <a:t>Walters, W. (2002). The Power of Inscription: Beyond Social Construction and Deconstruction in European Integration Studies. </a:t>
            </a:r>
            <a:r>
              <a:rPr lang="en-US" sz="4000" i="1" dirty="0">
                <a:effectLst/>
                <a:latin typeface="Sitka Text" pitchFamily="2" charset="0"/>
                <a:ea typeface="DengXian" panose="02010600030101010101" pitchFamily="2" charset="-122"/>
                <a:cs typeface="Calibri" panose="020F0502020204030204" pitchFamily="34" charset="0"/>
              </a:rPr>
              <a:t>Millennium: Journal of International Studies</a:t>
            </a:r>
            <a:r>
              <a:rPr lang="en-US" sz="4000" dirty="0">
                <a:effectLst/>
                <a:latin typeface="Sitka Text" pitchFamily="2" charset="0"/>
                <a:ea typeface="DengXian" panose="02010600030101010101" pitchFamily="2" charset="-122"/>
                <a:cs typeface="Calibri" panose="020F0502020204030204" pitchFamily="34" charset="0"/>
              </a:rPr>
              <a:t>, </a:t>
            </a:r>
            <a:r>
              <a:rPr lang="en-US" sz="4000" i="1" dirty="0">
                <a:effectLst/>
                <a:latin typeface="Sitka Text" pitchFamily="2" charset="0"/>
                <a:ea typeface="DengXian" panose="02010600030101010101" pitchFamily="2" charset="-122"/>
                <a:cs typeface="Calibri" panose="020F0502020204030204" pitchFamily="34" charset="0"/>
              </a:rPr>
              <a:t>31</a:t>
            </a:r>
            <a:r>
              <a:rPr lang="en-US" sz="4000" dirty="0">
                <a:effectLst/>
                <a:latin typeface="Sitka Text" pitchFamily="2" charset="0"/>
                <a:ea typeface="DengXian" panose="02010600030101010101" pitchFamily="2" charset="-122"/>
                <a:cs typeface="Calibri" panose="020F0502020204030204" pitchFamily="34" charset="0"/>
              </a:rPr>
              <a:t>(1), 83–108. </a:t>
            </a:r>
            <a:r>
              <a:rPr lang="en-US" sz="4000" dirty="0">
                <a:effectLst/>
                <a:latin typeface="Sitka Text" pitchFamily="2" charset="0"/>
                <a:ea typeface="DengXian" panose="02010600030101010101" pitchFamily="2" charset="-122"/>
                <a:cs typeface="Calibri" panose="020F0502020204030204" pitchFamily="34" charset="0"/>
                <a:hlinkClick r:id="rId12"/>
              </a:rPr>
              <a:t>https://doi.org/10.1177/03058298020310010501</a:t>
            </a:r>
            <a:endParaRPr lang="en-US" sz="4000" dirty="0">
              <a:effectLst/>
              <a:latin typeface="Sitka Text" pitchFamily="2" charset="0"/>
              <a:ea typeface="DengXian" panose="02010600030101010101" pitchFamily="2" charset="-122"/>
              <a:cs typeface="Calibri" panose="020F0502020204030204" pitchFamily="34" charset="0"/>
            </a:endParaRPr>
          </a:p>
          <a:p>
            <a:pPr marL="0" indent="0" algn="just">
              <a:lnSpc>
                <a:spcPct val="120000"/>
              </a:lnSpc>
              <a:spcAft>
                <a:spcPts val="800"/>
              </a:spcAft>
              <a:buNone/>
            </a:pPr>
            <a:r>
              <a:rPr lang="en-US" sz="4000" dirty="0">
                <a:latin typeface="Sitka Text" pitchFamily="2" charset="0"/>
                <a:ea typeface="DengXian" panose="02010600030101010101" pitchFamily="2" charset="-122"/>
                <a:cs typeface="Calibri" panose="020F0502020204030204" pitchFamily="34" charset="0"/>
              </a:rPr>
              <a:t>Wyn Jones, R. (1999). </a:t>
            </a:r>
            <a:r>
              <a:rPr lang="en-US" sz="4000" i="1" dirty="0">
                <a:latin typeface="Sitka Text" pitchFamily="2" charset="0"/>
                <a:ea typeface="DengXian" panose="02010600030101010101" pitchFamily="2" charset="-122"/>
                <a:cs typeface="Calibri" panose="020F0502020204030204" pitchFamily="34" charset="0"/>
              </a:rPr>
              <a:t>Security, strategy, and critical theory</a:t>
            </a:r>
            <a:r>
              <a:rPr lang="en-US" sz="4000" dirty="0">
                <a:latin typeface="Sitka Text" pitchFamily="2" charset="0"/>
                <a:ea typeface="DengXian" panose="02010600030101010101" pitchFamily="2" charset="-122"/>
                <a:cs typeface="Calibri" panose="020F0502020204030204" pitchFamily="34" charset="0"/>
              </a:rPr>
              <a:t>. </a:t>
            </a:r>
            <a:r>
              <a:rPr lang="fr-FR" sz="4000" dirty="0">
                <a:latin typeface="Sitka Text" pitchFamily="2" charset="0"/>
                <a:ea typeface="DengXian" panose="02010600030101010101" pitchFamily="2" charset="-122"/>
                <a:cs typeface="Calibri" panose="020F0502020204030204" pitchFamily="34" charset="0"/>
              </a:rPr>
              <a:t>Lynne </a:t>
            </a:r>
            <a:r>
              <a:rPr lang="fr-FR" sz="4000" dirty="0" err="1">
                <a:latin typeface="Sitka Text" pitchFamily="2" charset="0"/>
                <a:ea typeface="DengXian" panose="02010600030101010101" pitchFamily="2" charset="-122"/>
                <a:cs typeface="Calibri" panose="020F0502020204030204" pitchFamily="34" charset="0"/>
              </a:rPr>
              <a:t>Rienner</a:t>
            </a:r>
            <a:r>
              <a:rPr lang="fr-FR" sz="4000" dirty="0">
                <a:latin typeface="Sitka Text" pitchFamily="2" charset="0"/>
                <a:ea typeface="DengXian" panose="02010600030101010101" pitchFamily="2" charset="-122"/>
                <a:cs typeface="Calibri" panose="020F0502020204030204" pitchFamily="34" charset="0"/>
              </a:rPr>
              <a:t> Publishers.</a:t>
            </a:r>
            <a:endParaRPr lang="it-IT" sz="4000" dirty="0">
              <a:latin typeface="Sitka Text" pitchFamily="2" charset="0"/>
              <a:ea typeface="DengXian" panose="02010600030101010101" pitchFamily="2" charset="-122"/>
              <a:cs typeface="Calibri" panose="020F0502020204030204" pitchFamily="34" charset="0"/>
            </a:endParaRPr>
          </a:p>
          <a:p>
            <a:pPr marL="0" indent="0" algn="just">
              <a:lnSpc>
                <a:spcPct val="120000"/>
              </a:lnSpc>
              <a:spcAft>
                <a:spcPts val="800"/>
              </a:spcAft>
              <a:buNone/>
            </a:pPr>
            <a:endParaRPr lang="it-IT" sz="4000" dirty="0">
              <a:effectLst/>
              <a:latin typeface="Sitka Text" pitchFamily="2" charset="0"/>
              <a:ea typeface="DengXian" panose="02010600030101010101" pitchFamily="2" charset="-122"/>
              <a:cs typeface="Times New Roman" panose="02020603050405020304" pitchFamily="18" charset="0"/>
            </a:endParaRPr>
          </a:p>
          <a:p>
            <a:pPr marL="0" indent="0">
              <a:buNone/>
            </a:pPr>
            <a:endParaRPr lang="it-IT" dirty="0"/>
          </a:p>
        </p:txBody>
      </p:sp>
    </p:spTree>
    <p:extLst>
      <p:ext uri="{BB962C8B-B14F-4D97-AF65-F5344CB8AC3E}">
        <p14:creationId xmlns:p14="http://schemas.microsoft.com/office/powerpoint/2010/main" val="484925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127" name="Group 5126">
            <a:extLst>
              <a:ext uri="{FF2B5EF4-FFF2-40B4-BE49-F238E27FC236}">
                <a16:creationId xmlns:a16="http://schemas.microsoft.com/office/drawing/2014/main" id="{BF4E480B-94D6-46F9-A2B6-B98D311FDC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1999" cy="6861600"/>
            <a:chOff x="1" y="0"/>
            <a:chExt cx="12191999" cy="6861600"/>
          </a:xfrm>
        </p:grpSpPr>
        <p:sp>
          <p:nvSpPr>
            <p:cNvPr id="5128" name="Rectangle 5127">
              <a:extLst>
                <a:ext uri="{FF2B5EF4-FFF2-40B4-BE49-F238E27FC236}">
                  <a16:creationId xmlns:a16="http://schemas.microsoft.com/office/drawing/2014/main" id="{07183CDE-91A1-40C3-8E80-66F89E1C2D5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6200000">
              <a:off x="1" y="1640114"/>
              <a:ext cx="5217886" cy="5217886"/>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5129" name="Oval 5128">
              <a:extLst>
                <a:ext uri="{FF2B5EF4-FFF2-40B4-BE49-F238E27FC236}">
                  <a16:creationId xmlns:a16="http://schemas.microsoft.com/office/drawing/2014/main" id="{A6756515-F9AA-46BD-8DD2-AA15BA492AC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384514" y="0"/>
              <a:ext cx="4320000" cy="4320000"/>
            </a:xfrm>
            <a:prstGeom prst="ellipse">
              <a:avLst/>
            </a:prstGeom>
            <a:solidFill>
              <a:schemeClr val="accent3">
                <a:alpha val="96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5130" name="Oval 5129">
              <a:extLst>
                <a:ext uri="{FF2B5EF4-FFF2-40B4-BE49-F238E27FC236}">
                  <a16:creationId xmlns:a16="http://schemas.microsoft.com/office/drawing/2014/main" id="{ABA365E2-8B71-408B-9092-0104216AC7A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119057" y="1230054"/>
              <a:ext cx="5506886" cy="5506886"/>
            </a:xfrm>
            <a:prstGeom prst="ellipse">
              <a:avLst/>
            </a:prstGeom>
            <a:solidFill>
              <a:schemeClr val="accent2">
                <a:alpha val="6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grpSp>
          <p:nvGrpSpPr>
            <p:cNvPr id="5131" name="Group 5130">
              <a:extLst>
                <a:ext uri="{FF2B5EF4-FFF2-40B4-BE49-F238E27FC236}">
                  <a16:creationId xmlns:a16="http://schemas.microsoft.com/office/drawing/2014/main" id="{BEDB8D7A-1BF6-4CDB-B93A-7736955F5043}"/>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690092" y="0"/>
              <a:ext cx="10800000" cy="6858000"/>
              <a:chOff x="2328000" y="0"/>
              <a:chExt cx="2880000" cy="1440000"/>
            </a:xfrm>
          </p:grpSpPr>
          <p:sp>
            <p:nvSpPr>
              <p:cNvPr id="5136" name="Rectangle 5135">
                <a:extLst>
                  <a:ext uri="{FF2B5EF4-FFF2-40B4-BE49-F238E27FC236}">
                    <a16:creationId xmlns:a16="http://schemas.microsoft.com/office/drawing/2014/main" id="{5AACD774-5167-46C7-8A62-6E2FE4BE94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6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5137" name="Rectangle 5136">
                <a:extLst>
                  <a:ext uri="{FF2B5EF4-FFF2-40B4-BE49-F238E27FC236}">
                    <a16:creationId xmlns:a16="http://schemas.microsoft.com/office/drawing/2014/main" id="{06E0F2D8-452E-48F9-9912-C47EAEAE18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232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grpSp>
        <p:grpSp>
          <p:nvGrpSpPr>
            <p:cNvPr id="5132" name="Group 5131">
              <a:extLst>
                <a:ext uri="{FF2B5EF4-FFF2-40B4-BE49-F238E27FC236}">
                  <a16:creationId xmlns:a16="http://schemas.microsoft.com/office/drawing/2014/main" id="{91FBBF95-430B-427C-A6E8-DB899217FC00}"/>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5400000">
              <a:off x="7048499" y="1714500"/>
              <a:ext cx="6858000" cy="3429000"/>
              <a:chOff x="0" y="0"/>
              <a:chExt cx="2880000" cy="1440000"/>
            </a:xfrm>
          </p:grpSpPr>
          <p:sp>
            <p:nvSpPr>
              <p:cNvPr id="5134" name="Rectangle 5133">
                <a:extLst>
                  <a:ext uri="{FF2B5EF4-FFF2-40B4-BE49-F238E27FC236}">
                    <a16:creationId xmlns:a16="http://schemas.microsoft.com/office/drawing/2014/main" id="{BEE64698-3ED2-4395-B7FC-65248E437E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5135" name="Rectangle 5134">
                <a:extLst>
                  <a:ext uri="{FF2B5EF4-FFF2-40B4-BE49-F238E27FC236}">
                    <a16:creationId xmlns:a16="http://schemas.microsoft.com/office/drawing/2014/main" id="{FE20B1E1-CE09-4C2A-A3FB-DB8026C54E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grpSp>
        <p:sp>
          <p:nvSpPr>
            <p:cNvPr id="5133" name="Rectangle 5132">
              <a:extLst>
                <a:ext uri="{FF2B5EF4-FFF2-40B4-BE49-F238E27FC236}">
                  <a16:creationId xmlns:a16="http://schemas.microsoft.com/office/drawing/2014/main" id="{0CB2405B-A907-48B3-906A-FB3573C0B28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0800000">
              <a:off x="5602287" y="271887"/>
              <a:ext cx="6589713" cy="6589713"/>
            </a:xfrm>
            <a:prstGeom prst="rect">
              <a:avLst/>
            </a:prstGeom>
            <a:gradFill flip="none" rotWithShape="1">
              <a:gsLst>
                <a:gs pos="0">
                  <a:schemeClr val="accent3"/>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grpSp>
      <p:sp>
        <p:nvSpPr>
          <p:cNvPr id="5139" name="Rectangle 5138">
            <a:extLst>
              <a:ext uri="{FF2B5EF4-FFF2-40B4-BE49-F238E27FC236}">
                <a16:creationId xmlns:a16="http://schemas.microsoft.com/office/drawing/2014/main" id="{6DC8E2D9-6729-4614-8667-C1016D3182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useBgFill="1">
        <p:nvSpPr>
          <p:cNvPr id="5141" name="Rectangle 5140">
            <a:extLst>
              <a:ext uri="{FF2B5EF4-FFF2-40B4-BE49-F238E27FC236}">
                <a16:creationId xmlns:a16="http://schemas.microsoft.com/office/drawing/2014/main" id="{EB9B5A19-3592-48E2-BC31-90E092BD6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grpSp>
        <p:nvGrpSpPr>
          <p:cNvPr id="5143" name="Group 5142">
            <a:extLst>
              <a:ext uri="{FF2B5EF4-FFF2-40B4-BE49-F238E27FC236}">
                <a16:creationId xmlns:a16="http://schemas.microsoft.com/office/drawing/2014/main" id="{E2548C40-4C00-4E91-BFA6-84B4D66225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1999" cy="6861600"/>
            <a:chOff x="1" y="0"/>
            <a:chExt cx="12191999" cy="6861600"/>
          </a:xfrm>
        </p:grpSpPr>
        <p:sp>
          <p:nvSpPr>
            <p:cNvPr id="5144" name="Rectangle 5143">
              <a:extLst>
                <a:ext uri="{FF2B5EF4-FFF2-40B4-BE49-F238E27FC236}">
                  <a16:creationId xmlns:a16="http://schemas.microsoft.com/office/drawing/2014/main" id="{B6EE6BCA-C84E-4BED-B084-F599F7EE689E}"/>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6200000">
              <a:off x="1" y="1640114"/>
              <a:ext cx="5217886" cy="5217886"/>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5145" name="Oval 5144">
              <a:extLst>
                <a:ext uri="{FF2B5EF4-FFF2-40B4-BE49-F238E27FC236}">
                  <a16:creationId xmlns:a16="http://schemas.microsoft.com/office/drawing/2014/main" id="{24695526-4BAA-4EFE-91C1-1E446117C0C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384514" y="0"/>
              <a:ext cx="4320000" cy="4320000"/>
            </a:xfrm>
            <a:prstGeom prst="ellipse">
              <a:avLst/>
            </a:prstGeom>
            <a:solidFill>
              <a:schemeClr val="accent3">
                <a:alpha val="96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5146" name="Oval 5145">
              <a:extLst>
                <a:ext uri="{FF2B5EF4-FFF2-40B4-BE49-F238E27FC236}">
                  <a16:creationId xmlns:a16="http://schemas.microsoft.com/office/drawing/2014/main" id="{00DF9B86-7987-40DC-85D6-479F5A2E87C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119057" y="1230054"/>
              <a:ext cx="5506886" cy="5506886"/>
            </a:xfrm>
            <a:prstGeom prst="ellipse">
              <a:avLst/>
            </a:prstGeom>
            <a:solidFill>
              <a:schemeClr val="accent2">
                <a:alpha val="6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grpSp>
          <p:nvGrpSpPr>
            <p:cNvPr id="5147" name="Group 5146">
              <a:extLst>
                <a:ext uri="{FF2B5EF4-FFF2-40B4-BE49-F238E27FC236}">
                  <a16:creationId xmlns:a16="http://schemas.microsoft.com/office/drawing/2014/main" id="{A5465368-1AF5-43D6-BAD2-6BE8B04D94C7}"/>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690092" y="0"/>
              <a:ext cx="10800000" cy="6858000"/>
              <a:chOff x="2328000" y="0"/>
              <a:chExt cx="2880000" cy="1440000"/>
            </a:xfrm>
          </p:grpSpPr>
          <p:sp>
            <p:nvSpPr>
              <p:cNvPr id="5152" name="Rectangle 5151">
                <a:extLst>
                  <a:ext uri="{FF2B5EF4-FFF2-40B4-BE49-F238E27FC236}">
                    <a16:creationId xmlns:a16="http://schemas.microsoft.com/office/drawing/2014/main" id="{CEB28D27-BDED-4D8C-94FC-58E9323571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6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5153" name="Rectangle 5152">
                <a:extLst>
                  <a:ext uri="{FF2B5EF4-FFF2-40B4-BE49-F238E27FC236}">
                    <a16:creationId xmlns:a16="http://schemas.microsoft.com/office/drawing/2014/main" id="{77AC833D-449C-45F4-9851-216F3681F2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232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grpSp>
        <p:grpSp>
          <p:nvGrpSpPr>
            <p:cNvPr id="5148" name="Group 5147">
              <a:extLst>
                <a:ext uri="{FF2B5EF4-FFF2-40B4-BE49-F238E27FC236}">
                  <a16:creationId xmlns:a16="http://schemas.microsoft.com/office/drawing/2014/main" id="{09528AAE-A1EB-446C-81BE-BA5E4490E4E5}"/>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5400000">
              <a:off x="7048499" y="1714500"/>
              <a:ext cx="6858000" cy="3429000"/>
              <a:chOff x="0" y="0"/>
              <a:chExt cx="2880000" cy="1440000"/>
            </a:xfrm>
          </p:grpSpPr>
          <p:sp>
            <p:nvSpPr>
              <p:cNvPr id="5150" name="Rectangle 5149">
                <a:extLst>
                  <a:ext uri="{FF2B5EF4-FFF2-40B4-BE49-F238E27FC236}">
                    <a16:creationId xmlns:a16="http://schemas.microsoft.com/office/drawing/2014/main" id="{9F7C0F2C-B581-402B-B4C4-6DFB713149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5151" name="Rectangle 5150">
                <a:extLst>
                  <a:ext uri="{FF2B5EF4-FFF2-40B4-BE49-F238E27FC236}">
                    <a16:creationId xmlns:a16="http://schemas.microsoft.com/office/drawing/2014/main" id="{356A6B0D-707F-420B-BF4D-2CB60CCCA0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grpSp>
        <p:sp>
          <p:nvSpPr>
            <p:cNvPr id="5149" name="Rectangle 5148">
              <a:extLst>
                <a:ext uri="{FF2B5EF4-FFF2-40B4-BE49-F238E27FC236}">
                  <a16:creationId xmlns:a16="http://schemas.microsoft.com/office/drawing/2014/main" id="{F8B7A59E-D61A-4BEB-A38A-1E8E5EBB8371}"/>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0800000">
              <a:off x="5602287" y="271887"/>
              <a:ext cx="6589713" cy="6589713"/>
            </a:xfrm>
            <a:prstGeom prst="rect">
              <a:avLst/>
            </a:prstGeom>
            <a:gradFill flip="none" rotWithShape="1">
              <a:gsLst>
                <a:gs pos="0">
                  <a:schemeClr val="accent3"/>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grpSp>
      <p:sp>
        <p:nvSpPr>
          <p:cNvPr id="5155" name="Rectangle 5154">
            <a:extLst>
              <a:ext uri="{FF2B5EF4-FFF2-40B4-BE49-F238E27FC236}">
                <a16:creationId xmlns:a16="http://schemas.microsoft.com/office/drawing/2014/main" id="{DD99E1B6-CBC4-4306-9DFC-847D6D1352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0">
                <a:schemeClr val="bg2">
                  <a:alpha val="40000"/>
                </a:schemeClr>
              </a:gs>
              <a:gs pos="100000">
                <a:schemeClr val="bg2">
                  <a:alpha val="80000"/>
                </a:schemeClr>
              </a:gs>
            </a:gsLst>
            <a:lin ang="0" scaled="1"/>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2" name="Title 1">
            <a:extLst>
              <a:ext uri="{FF2B5EF4-FFF2-40B4-BE49-F238E27FC236}">
                <a16:creationId xmlns:a16="http://schemas.microsoft.com/office/drawing/2014/main" id="{5945B251-5CFC-9F68-31BD-A94186D5E038}"/>
              </a:ext>
            </a:extLst>
          </p:cNvPr>
          <p:cNvSpPr>
            <a:spLocks noGrp="1"/>
          </p:cNvSpPr>
          <p:nvPr>
            <p:ph type="title"/>
          </p:nvPr>
        </p:nvSpPr>
        <p:spPr>
          <a:xfrm>
            <a:off x="540002" y="1304103"/>
            <a:ext cx="6345659" cy="3076427"/>
          </a:xfrm>
        </p:spPr>
        <p:txBody>
          <a:bodyPr vert="horz" lIns="91440" tIns="45720" rIns="91440" bIns="45720" rtlCol="0" anchor="b">
            <a:normAutofit/>
          </a:bodyPr>
          <a:lstStyle/>
          <a:p>
            <a:r>
              <a:rPr lang="en-US" sz="7500" b="1" dirty="0"/>
              <a:t>Thanks! Any questions? </a:t>
            </a:r>
          </a:p>
        </p:txBody>
      </p:sp>
      <p:pic>
        <p:nvPicPr>
          <p:cNvPr id="5122" name="Picture 2" descr="r/neoliberal - Poland just formally asked for NATO nukes due to Belarus getting Russian nukes">
            <a:extLst>
              <a:ext uri="{FF2B5EF4-FFF2-40B4-BE49-F238E27FC236}">
                <a16:creationId xmlns:a16="http://schemas.microsoft.com/office/drawing/2014/main" id="{AB26C9A5-B41F-404D-8A6D-B6DA2EB6EF8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6885661" y="540000"/>
            <a:ext cx="3461235" cy="5768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32163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30887-FA75-ACD8-6229-C14B2CBEB64F}"/>
              </a:ext>
            </a:extLst>
          </p:cNvPr>
          <p:cNvSpPr>
            <a:spLocks noGrp="1"/>
          </p:cNvSpPr>
          <p:nvPr>
            <p:ph type="title"/>
          </p:nvPr>
        </p:nvSpPr>
        <p:spPr>
          <a:xfrm>
            <a:off x="1137034" y="609597"/>
            <a:ext cx="9392421" cy="1330841"/>
          </a:xfrm>
        </p:spPr>
        <p:txBody>
          <a:bodyPr>
            <a:normAutofit/>
          </a:bodyPr>
          <a:lstStyle/>
          <a:p>
            <a:r>
              <a:rPr lang="en-US" b="1" dirty="0">
                <a:latin typeface="SegoeUIVariable"/>
              </a:rPr>
              <a:t>Outline</a:t>
            </a:r>
          </a:p>
        </p:txBody>
      </p:sp>
      <p:sp>
        <p:nvSpPr>
          <p:cNvPr id="3" name="Content Placeholder 2">
            <a:extLst>
              <a:ext uri="{FF2B5EF4-FFF2-40B4-BE49-F238E27FC236}">
                <a16:creationId xmlns:a16="http://schemas.microsoft.com/office/drawing/2014/main" id="{68272828-E33B-2CD7-F368-626F1DD774DC}"/>
              </a:ext>
            </a:extLst>
          </p:cNvPr>
          <p:cNvSpPr>
            <a:spLocks noGrp="1"/>
          </p:cNvSpPr>
          <p:nvPr>
            <p:ph idx="1"/>
          </p:nvPr>
        </p:nvSpPr>
        <p:spPr>
          <a:xfrm>
            <a:off x="528358" y="2207251"/>
            <a:ext cx="8311766" cy="3917773"/>
          </a:xfrm>
        </p:spPr>
        <p:txBody>
          <a:bodyPr>
            <a:normAutofit/>
          </a:bodyPr>
          <a:lstStyle/>
          <a:p>
            <a:r>
              <a:rPr lang="en-US" sz="2400" dirty="0">
                <a:latin typeface="Arial" panose="020B0604020202020204" pitchFamily="34" charset="0"/>
                <a:cs typeface="Arial" panose="020B0604020202020204" pitchFamily="34" charset="0"/>
              </a:rPr>
              <a:t>Nuclear Security and its evolution</a:t>
            </a:r>
          </a:p>
          <a:p>
            <a:r>
              <a:rPr lang="en-US" sz="2400" dirty="0">
                <a:latin typeface="Arial" panose="020B0604020202020204" pitchFamily="34" charset="0"/>
                <a:cs typeface="Arial" panose="020B0604020202020204" pitchFamily="34" charset="0"/>
              </a:rPr>
              <a:t>Overview and Analysis of Russian Occupation of Ukrainian NPPs</a:t>
            </a:r>
          </a:p>
          <a:p>
            <a:r>
              <a:rPr lang="en-US" sz="2400" dirty="0">
                <a:latin typeface="Arial" panose="020B0604020202020204" pitchFamily="34" charset="0"/>
                <a:cs typeface="Arial" panose="020B0604020202020204" pitchFamily="34" charset="0"/>
              </a:rPr>
              <a:t>Potential Consequences of Armed Attacks against NPPs</a:t>
            </a:r>
          </a:p>
          <a:p>
            <a:r>
              <a:rPr lang="en-US" sz="2400" dirty="0">
                <a:latin typeface="Arial" panose="020B0604020202020204" pitchFamily="34" charset="0"/>
                <a:cs typeface="Arial" panose="020B0604020202020204" pitchFamily="34" charset="0"/>
              </a:rPr>
              <a:t>Recommendations</a:t>
            </a:r>
          </a:p>
        </p:txBody>
      </p:sp>
      <p:sp>
        <p:nvSpPr>
          <p:cNvPr id="20" name="Footer Placeholder 19">
            <a:extLst>
              <a:ext uri="{FF2B5EF4-FFF2-40B4-BE49-F238E27FC236}">
                <a16:creationId xmlns:a16="http://schemas.microsoft.com/office/drawing/2014/main" id="{AD32D201-254D-0F62-42D8-1DADC664BEF3}"/>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ACD433"/>
                </a:solidFill>
                <a:effectLst/>
                <a:uLnTx/>
                <a:uFillTx/>
                <a:latin typeface="Century Gothic" panose="020B0502020202020204"/>
                <a:ea typeface="+mn-ea"/>
                <a:cs typeface="+mn-cs"/>
              </a:rPr>
              <a:t>Nuclear Security after the Russian Invasion of Ukraine</a:t>
            </a:r>
          </a:p>
        </p:txBody>
      </p:sp>
      <p:sp>
        <p:nvSpPr>
          <p:cNvPr id="21" name="Slide Number Placeholder 20">
            <a:extLst>
              <a:ext uri="{FF2B5EF4-FFF2-40B4-BE49-F238E27FC236}">
                <a16:creationId xmlns:a16="http://schemas.microsoft.com/office/drawing/2014/main" id="{5EAADFB1-062C-B61E-FDC4-59CFF71EC521}"/>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prstClr val="white"/>
                </a:solidFill>
                <a:latin typeface="Century Gothic" panose="020B0502020202020204"/>
              </a:rPr>
              <a:t>1</a:t>
            </a:r>
            <a:endParaRPr kumimoji="0" lang="en-US" sz="2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1584051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B01D34-45B0-93B2-8E86-83FAF5324489}"/>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07FE0FD7-29AF-CDE6-ADC5-73EBF300D1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 y="111968"/>
            <a:ext cx="12191973" cy="874887"/>
          </a:xfrm>
          <a:prstGeom prst="rect">
            <a:avLst/>
          </a:prstGeom>
        </p:spPr>
      </p:pic>
      <p:sp>
        <p:nvSpPr>
          <p:cNvPr id="6" name="TextBox 5">
            <a:extLst>
              <a:ext uri="{FF2B5EF4-FFF2-40B4-BE49-F238E27FC236}">
                <a16:creationId xmlns:a16="http://schemas.microsoft.com/office/drawing/2014/main" id="{CF776D9A-814C-11D1-1E3B-957A577901B6}"/>
              </a:ext>
            </a:extLst>
          </p:cNvPr>
          <p:cNvSpPr txBox="1"/>
          <p:nvPr/>
        </p:nvSpPr>
        <p:spPr>
          <a:xfrm>
            <a:off x="1074496" y="871398"/>
            <a:ext cx="10043005" cy="3554819"/>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1" i="0" u="none" strike="noStrike" kern="1200" cap="none" spc="0" normalizeH="0" baseline="0" noProof="0" dirty="0">
              <a:ln>
                <a:noFill/>
              </a:ln>
              <a:solidFill>
                <a:srgbClr val="5B9BD5">
                  <a:lumMod val="50000"/>
                </a:srgbClr>
              </a:solidFill>
              <a:effectLst/>
              <a:uLnTx/>
              <a:uFillTx/>
              <a:latin typeface="Lato" panose="020F0502020204030203" pitchFamily="34" charset="0"/>
              <a:ea typeface="Lato" panose="020F0502020204030203" pitchFamily="34" charset="0"/>
              <a:cs typeface="Lato" panose="020F050202020403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1" i="0" u="none" strike="noStrike" kern="1200" cap="none" spc="0" normalizeH="0" baseline="0" noProof="0" dirty="0">
              <a:ln>
                <a:noFill/>
              </a:ln>
              <a:solidFill>
                <a:srgbClr val="5B9BD5">
                  <a:lumMod val="50000"/>
                </a:srgbClr>
              </a:solidFill>
              <a:effectLst/>
              <a:uLnTx/>
              <a:uFillTx/>
              <a:latin typeface="Lato" panose="020F0502020204030203" pitchFamily="34" charset="0"/>
              <a:ea typeface="Lato" panose="020F0502020204030203" pitchFamily="34" charset="0"/>
              <a:cs typeface="Lato" panose="020F050202020403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5B9BD5">
                    <a:lumMod val="50000"/>
                  </a:srgbClr>
                </a:solidFill>
                <a:effectLst/>
                <a:uLnTx/>
                <a:uFillTx/>
                <a:latin typeface="Lato"/>
                <a:ea typeface="Lato"/>
                <a:cs typeface="Lato"/>
              </a:rPr>
              <a:t>PONI Winter Conference</a:t>
            </a:r>
            <a:endParaRPr kumimoji="0" lang="en-US" sz="3600" b="1" i="0" u="none" strike="noStrike" kern="1200" cap="none" spc="0" normalizeH="0" baseline="0" noProof="0" dirty="0">
              <a:ln>
                <a:noFill/>
              </a:ln>
              <a:solidFill>
                <a:srgbClr val="5B9BD5">
                  <a:lumMod val="50000"/>
                </a:srgbClr>
              </a:solidFill>
              <a:effectLst/>
              <a:uLnTx/>
              <a:uFillTx/>
              <a:latin typeface="Lato" panose="020F0502020204030203" pitchFamily="34" charset="0"/>
              <a:ea typeface="Lato" panose="020F0502020204030203" pitchFamily="34" charset="0"/>
              <a:cs typeface="Lato" panose="020F050202020403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1" u="none" strike="noStrike" kern="1200" cap="none" spc="0" normalizeH="0" baseline="0" noProof="0" dirty="0">
              <a:ln>
                <a:noFill/>
              </a:ln>
              <a:solidFill>
                <a:srgbClr val="5B9BD5">
                  <a:lumMod val="50000"/>
                </a:srgbClr>
              </a:solidFill>
              <a:effectLst/>
              <a:uLnTx/>
              <a:uFillTx/>
              <a:latin typeface="Lato"/>
              <a:ea typeface="Lato"/>
              <a:cs typeface="Lato"/>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5B9BD5">
                    <a:lumMod val="50000"/>
                  </a:srgbClr>
                </a:solidFill>
                <a:effectLst/>
                <a:uLnTx/>
                <a:uFillTx/>
                <a:latin typeface="Lato"/>
                <a:ea typeface="Lato"/>
                <a:cs typeface="Lato"/>
              </a:rPr>
              <a:t>Nuclear Lessons Learned From the Ukraine Conflict</a:t>
            </a:r>
            <a:endParaRPr kumimoji="0" lang="en-US" sz="1400" b="0" i="1" u="none" strike="noStrike" kern="1200" cap="none" spc="0" normalizeH="0" baseline="0" noProof="0" dirty="0">
              <a:ln>
                <a:noFill/>
              </a:ln>
              <a:solidFill>
                <a:srgbClr val="5B9BD5">
                  <a:lumMod val="50000"/>
                </a:srgbClr>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B9BD5">
                    <a:lumMod val="50000"/>
                  </a:srgbClr>
                </a:solidFill>
                <a:effectLst/>
                <a:uLnTx/>
                <a:uFillTx/>
                <a:latin typeface="Lato"/>
                <a:ea typeface="Lato"/>
                <a:cs typeface="Lato"/>
              </a:rPr>
              <a:t>February 26, 2024</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5B9BD5">
                  <a:lumMod val="50000"/>
                </a:srgbClr>
              </a:solidFill>
              <a:effectLst/>
              <a:uLnTx/>
              <a:uFillTx/>
              <a:latin typeface="Lato"/>
              <a:ea typeface="Lato"/>
              <a:cs typeface="Lato"/>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900" b="0" i="0" u="none" strike="noStrike" kern="1200" cap="none" spc="0" normalizeH="0" baseline="0" noProof="0" dirty="0">
              <a:ln>
                <a:noFill/>
              </a:ln>
              <a:solidFill>
                <a:srgbClr val="5B9BD5">
                  <a:lumMod val="50000"/>
                </a:srgbClr>
              </a:solidFill>
              <a:effectLst/>
              <a:uLnTx/>
              <a:uFillTx/>
              <a:latin typeface="Lato" panose="020F0502020204030203" pitchFamily="34" charset="0"/>
              <a:ea typeface="Lato" panose="020F0502020204030203" pitchFamily="34" charset="0"/>
              <a:cs typeface="Lato" panose="020F0502020204030203" pitchFamily="34" charset="0"/>
            </a:endParaRPr>
          </a:p>
        </p:txBody>
      </p:sp>
      <p:pic>
        <p:nvPicPr>
          <p:cNvPr id="8" name="Picture 7">
            <a:extLst>
              <a:ext uri="{FF2B5EF4-FFF2-40B4-BE49-F238E27FC236}">
                <a16:creationId xmlns:a16="http://schemas.microsoft.com/office/drawing/2014/main" id="{8F6AA137-B953-05B2-4B25-ACD3AC9569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0079" y="6229976"/>
            <a:ext cx="2290028" cy="328662"/>
          </a:xfrm>
          <a:prstGeom prst="rect">
            <a:avLst/>
          </a:prstGeom>
        </p:spPr>
      </p:pic>
      <p:cxnSp>
        <p:nvCxnSpPr>
          <p:cNvPr id="12" name="Straight Connector 11">
            <a:extLst>
              <a:ext uri="{FF2B5EF4-FFF2-40B4-BE49-F238E27FC236}">
                <a16:creationId xmlns:a16="http://schemas.microsoft.com/office/drawing/2014/main" id="{53F61063-0433-3A27-CE4A-CBF3D1002133}"/>
              </a:ext>
            </a:extLst>
          </p:cNvPr>
          <p:cNvCxnSpPr>
            <a:cxnSpLocks/>
          </p:cNvCxnSpPr>
          <p:nvPr/>
        </p:nvCxnSpPr>
        <p:spPr>
          <a:xfrm>
            <a:off x="1952224" y="5665482"/>
            <a:ext cx="8540151" cy="0"/>
          </a:xfrm>
          <a:prstGeom prst="line">
            <a:avLst/>
          </a:prstGeom>
          <a:ln>
            <a:solidFill>
              <a:schemeClr val="accent1">
                <a:lumMod val="50000"/>
              </a:schemeClr>
            </a:solidFill>
          </a:ln>
        </p:spPr>
        <p:style>
          <a:lnRef idx="3">
            <a:schemeClr val="accent1"/>
          </a:lnRef>
          <a:fillRef idx="0">
            <a:schemeClr val="accent1"/>
          </a:fillRef>
          <a:effectRef idx="2">
            <a:schemeClr val="accent1"/>
          </a:effectRef>
          <a:fontRef idx="minor">
            <a:schemeClr val="tx1"/>
          </a:fontRef>
        </p:style>
      </p:cxnSp>
      <p:sp>
        <p:nvSpPr>
          <p:cNvPr id="14" name="TextBox 13">
            <a:extLst>
              <a:ext uri="{FF2B5EF4-FFF2-40B4-BE49-F238E27FC236}">
                <a16:creationId xmlns:a16="http://schemas.microsoft.com/office/drawing/2014/main" id="{4CB8DB45-BC00-73B2-8F99-9761F605FDC8}"/>
              </a:ext>
            </a:extLst>
          </p:cNvPr>
          <p:cNvSpPr txBox="1"/>
          <p:nvPr/>
        </p:nvSpPr>
        <p:spPr>
          <a:xfrm>
            <a:off x="1012538" y="4321603"/>
            <a:ext cx="10043005"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5B9BD5">
                    <a:lumMod val="50000"/>
                  </a:srgbClr>
                </a:solidFill>
                <a:effectLst/>
                <a:uLnTx/>
                <a:uFillTx/>
                <a:latin typeface="Lato" panose="020F0502020204030203" pitchFamily="34" charset="0"/>
                <a:ea typeface="Lato" panose="020F0502020204030203" pitchFamily="34" charset="0"/>
                <a:cs typeface="Lato" panose="020F0502020204030203" pitchFamily="34" charset="0"/>
              </a:rPr>
              <a:t>Learn more about the </a:t>
            </a:r>
            <a:r>
              <a:rPr kumimoji="0" lang="en-US" sz="2000" b="1" i="1" u="none" strike="noStrike" kern="1200" cap="none" spc="0" normalizeH="0" baseline="0" noProof="0" dirty="0">
                <a:ln>
                  <a:noFill/>
                </a:ln>
                <a:solidFill>
                  <a:srgbClr val="5B9BD5">
                    <a:lumMod val="50000"/>
                  </a:srgbClr>
                </a:solidFill>
                <a:effectLst/>
                <a:uLnTx/>
                <a:uFillTx/>
                <a:latin typeface="Lato" panose="020F0502020204030203" pitchFamily="34" charset="0"/>
                <a:ea typeface="Lato" panose="020F0502020204030203" pitchFamily="34" charset="0"/>
                <a:cs typeface="Lato" panose="020F0502020204030203" pitchFamily="34" charset="0"/>
              </a:rPr>
              <a:t>Project on Nuclear Issues </a:t>
            </a:r>
            <a:r>
              <a:rPr kumimoji="0" lang="en-US" sz="2000" b="1" i="0" u="none" strike="noStrike" kern="1200" cap="none" spc="0" normalizeH="0" baseline="0" noProof="0" dirty="0">
                <a:ln>
                  <a:noFill/>
                </a:ln>
                <a:solidFill>
                  <a:srgbClr val="5B9BD5">
                    <a:lumMod val="50000"/>
                  </a:srgbClr>
                </a:solidFill>
                <a:effectLst/>
                <a:uLnTx/>
                <a:uFillTx/>
                <a:latin typeface="Lato" panose="020F0502020204030203" pitchFamily="34" charset="0"/>
                <a:ea typeface="Lato" panose="020F0502020204030203" pitchFamily="34" charset="0"/>
                <a:cs typeface="Lato" panose="020F0502020204030203" pitchFamily="34" charset="0"/>
              </a:rPr>
              <a:t>at the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5B9BD5">
                    <a:lumMod val="50000"/>
                  </a:srgbClr>
                </a:solidFill>
                <a:effectLst/>
                <a:uLnTx/>
                <a:uFillTx/>
                <a:latin typeface="Lato" panose="020F0502020204030203" pitchFamily="34" charset="0"/>
                <a:ea typeface="Lato" panose="020F0502020204030203" pitchFamily="34" charset="0"/>
                <a:cs typeface="Lato" panose="020F0502020204030203" pitchFamily="34" charset="0"/>
              </a:rPr>
              <a:t>Next Generation Nuclear Network</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dirty="0">
              <a:ln>
                <a:noFill/>
              </a:ln>
              <a:solidFill>
                <a:srgbClr val="5B9BD5">
                  <a:lumMod val="50000"/>
                </a:srgbClr>
              </a:solidFill>
              <a:effectLst/>
              <a:uLnTx/>
              <a:uFillTx/>
              <a:latin typeface="Lato" panose="020F0502020204030203" pitchFamily="34" charset="0"/>
              <a:ea typeface="Lato" panose="020F0502020204030203" pitchFamily="34" charset="0"/>
              <a:cs typeface="Lato" panose="020F050202020403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B9BD5">
                    <a:lumMod val="50000"/>
                  </a:srgbClr>
                </a:solidFill>
                <a:effectLst/>
                <a:uLnTx/>
                <a:uFillTx/>
                <a:latin typeface="Lato" panose="020F0502020204030203" pitchFamily="34" charset="0"/>
                <a:ea typeface="Lato" panose="020F0502020204030203" pitchFamily="34" charset="0"/>
                <a:cs typeface="Lato" panose="020F0502020204030203" pitchFamily="34" charset="0"/>
              </a:rPr>
              <a:t>nuclearnetwork.csis.org</a:t>
            </a:r>
          </a:p>
        </p:txBody>
      </p:sp>
      <p:cxnSp>
        <p:nvCxnSpPr>
          <p:cNvPr id="16" name="Straight Connector 15">
            <a:extLst>
              <a:ext uri="{FF2B5EF4-FFF2-40B4-BE49-F238E27FC236}">
                <a16:creationId xmlns:a16="http://schemas.microsoft.com/office/drawing/2014/main" id="{841E5688-11AF-BE87-B6B2-8D9ECF8816A2}"/>
              </a:ext>
            </a:extLst>
          </p:cNvPr>
          <p:cNvCxnSpPr>
            <a:cxnSpLocks/>
          </p:cNvCxnSpPr>
          <p:nvPr/>
        </p:nvCxnSpPr>
        <p:spPr>
          <a:xfrm>
            <a:off x="1952224" y="4082031"/>
            <a:ext cx="8540151" cy="0"/>
          </a:xfrm>
          <a:prstGeom prst="line">
            <a:avLst/>
          </a:prstGeom>
          <a:ln>
            <a:solidFill>
              <a:schemeClr val="accent1">
                <a:lumMod val="50000"/>
              </a:schemeClr>
            </a:solidFill>
          </a:ln>
        </p:spPr>
        <p:style>
          <a:lnRef idx="3">
            <a:schemeClr val="accent1"/>
          </a:lnRef>
          <a:fillRef idx="0">
            <a:schemeClr val="accent1"/>
          </a:fillRef>
          <a:effectRef idx="2">
            <a:schemeClr val="accent1"/>
          </a:effectRef>
          <a:fontRef idx="minor">
            <a:schemeClr val="tx1"/>
          </a:fontRef>
        </p:style>
      </p:cxnSp>
      <p:cxnSp>
        <p:nvCxnSpPr>
          <p:cNvPr id="27" name="Straight Connector 26">
            <a:extLst>
              <a:ext uri="{FF2B5EF4-FFF2-40B4-BE49-F238E27FC236}">
                <a16:creationId xmlns:a16="http://schemas.microsoft.com/office/drawing/2014/main" id="{1CA6424D-2E54-C15F-D1D1-82C63F6D3F92}"/>
              </a:ext>
            </a:extLst>
          </p:cNvPr>
          <p:cNvCxnSpPr/>
          <p:nvPr/>
        </p:nvCxnSpPr>
        <p:spPr>
          <a:xfrm>
            <a:off x="1952224" y="4075346"/>
            <a:ext cx="0" cy="1590136"/>
          </a:xfrm>
          <a:prstGeom prst="line">
            <a:avLst/>
          </a:prstGeom>
          <a:ln>
            <a:solidFill>
              <a:schemeClr val="accent1">
                <a:lumMod val="50000"/>
              </a:schemeClr>
            </a:solidFill>
          </a:ln>
        </p:spPr>
        <p:style>
          <a:lnRef idx="3">
            <a:schemeClr val="accent1"/>
          </a:lnRef>
          <a:fillRef idx="0">
            <a:schemeClr val="accent1"/>
          </a:fillRef>
          <a:effectRef idx="2">
            <a:schemeClr val="accent1"/>
          </a:effectRef>
          <a:fontRef idx="minor">
            <a:schemeClr val="tx1"/>
          </a:fontRef>
        </p:style>
      </p:cxnSp>
      <p:cxnSp>
        <p:nvCxnSpPr>
          <p:cNvPr id="29" name="Straight Connector 28">
            <a:extLst>
              <a:ext uri="{FF2B5EF4-FFF2-40B4-BE49-F238E27FC236}">
                <a16:creationId xmlns:a16="http://schemas.microsoft.com/office/drawing/2014/main" id="{5A952755-D1CC-E62C-F8A9-C6FFFB0C027F}"/>
              </a:ext>
            </a:extLst>
          </p:cNvPr>
          <p:cNvCxnSpPr>
            <a:cxnSpLocks/>
          </p:cNvCxnSpPr>
          <p:nvPr/>
        </p:nvCxnSpPr>
        <p:spPr>
          <a:xfrm>
            <a:off x="10492375" y="4075346"/>
            <a:ext cx="0" cy="1590136"/>
          </a:xfrm>
          <a:prstGeom prst="line">
            <a:avLst/>
          </a:prstGeom>
          <a:ln>
            <a:solidFill>
              <a:schemeClr val="accent1">
                <a:lumMod val="50000"/>
              </a:schemeClr>
            </a:solidFill>
          </a:ln>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29534070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2504656">
            <a:off x="3848720" y="-102437"/>
            <a:ext cx="10614536" cy="8525751"/>
          </a:xfrm>
          <a:prstGeom prst="rect">
            <a:avLst/>
          </a:prstGeom>
          <a:solidFill>
            <a:srgbClr val="FFFFFF"/>
          </a:solidFill>
        </p:spPr>
        <p:txBody>
          <a:bodyPr/>
          <a:lstStyle/>
          <a:p>
            <a:pPr defTabSz="609630"/>
            <a:endParaRPr lang="fr-FR" sz="1200">
              <a:solidFill>
                <a:prstClr val="black"/>
              </a:solidFill>
              <a:latin typeface="Calibri"/>
            </a:endParaRPr>
          </a:p>
        </p:txBody>
      </p:sp>
      <p:grpSp>
        <p:nvGrpSpPr>
          <p:cNvPr id="3" name="Group 3"/>
          <p:cNvGrpSpPr/>
          <p:nvPr/>
        </p:nvGrpSpPr>
        <p:grpSpPr>
          <a:xfrm rot="5400000">
            <a:off x="146049" y="-146049"/>
            <a:ext cx="3144343" cy="3436441"/>
            <a:chOff x="0" y="0"/>
            <a:chExt cx="6869494" cy="7507644"/>
          </a:xfrm>
        </p:grpSpPr>
        <p:sp>
          <p:nvSpPr>
            <p:cNvPr id="4" name="Freeform 4"/>
            <p:cNvSpPr/>
            <p:nvPr/>
          </p:nvSpPr>
          <p:spPr>
            <a:xfrm>
              <a:off x="0" y="0"/>
              <a:ext cx="6869494" cy="7507645"/>
            </a:xfrm>
            <a:custGeom>
              <a:avLst/>
              <a:gdLst/>
              <a:ahLst/>
              <a:cxnLst/>
              <a:rect l="l" t="t" r="r" b="b"/>
              <a:pathLst>
                <a:path w="6869494" h="7507645">
                  <a:moveTo>
                    <a:pt x="6869494" y="7507645"/>
                  </a:moveTo>
                  <a:lnTo>
                    <a:pt x="0" y="7507645"/>
                  </a:lnTo>
                  <a:lnTo>
                    <a:pt x="0" y="0"/>
                  </a:lnTo>
                  <a:lnTo>
                    <a:pt x="6869494" y="7507645"/>
                  </a:lnTo>
                  <a:close/>
                </a:path>
              </a:pathLst>
            </a:custGeom>
            <a:solidFill>
              <a:srgbClr val="EA4B33"/>
            </a:solidFill>
          </p:spPr>
          <p:txBody>
            <a:bodyPr/>
            <a:lstStyle/>
            <a:p>
              <a:pPr defTabSz="609630"/>
              <a:endParaRPr lang="fr-FR" sz="1200">
                <a:solidFill>
                  <a:prstClr val="black"/>
                </a:solidFill>
                <a:latin typeface="Calibri"/>
              </a:endParaRPr>
            </a:p>
          </p:txBody>
        </p:sp>
      </p:grpSp>
      <p:sp>
        <p:nvSpPr>
          <p:cNvPr id="5" name="Freeform 5"/>
          <p:cNvSpPr/>
          <p:nvPr/>
        </p:nvSpPr>
        <p:spPr>
          <a:xfrm>
            <a:off x="10374584" y="5722481"/>
            <a:ext cx="1433767" cy="560744"/>
          </a:xfrm>
          <a:custGeom>
            <a:avLst/>
            <a:gdLst/>
            <a:ahLst/>
            <a:cxnLst/>
            <a:rect l="l" t="t" r="r" b="b"/>
            <a:pathLst>
              <a:path w="2150651" h="841116">
                <a:moveTo>
                  <a:pt x="0" y="0"/>
                </a:moveTo>
                <a:lnTo>
                  <a:pt x="2150652" y="0"/>
                </a:lnTo>
                <a:lnTo>
                  <a:pt x="2150652" y="841116"/>
                </a:lnTo>
                <a:lnTo>
                  <a:pt x="0" y="841116"/>
                </a:lnTo>
                <a:lnTo>
                  <a:pt x="0" y="0"/>
                </a:lnTo>
                <a:close/>
              </a:path>
            </a:pathLst>
          </a:custGeom>
          <a:blipFill>
            <a:blip r:embed="rId2"/>
            <a:stretch>
              <a:fillRect/>
            </a:stretch>
          </a:blipFill>
        </p:spPr>
        <p:txBody>
          <a:bodyPr/>
          <a:lstStyle/>
          <a:p>
            <a:pPr defTabSz="609630"/>
            <a:endParaRPr lang="fr-FR" sz="1200">
              <a:solidFill>
                <a:prstClr val="black"/>
              </a:solidFill>
              <a:latin typeface="Calibri"/>
            </a:endParaRPr>
          </a:p>
        </p:txBody>
      </p:sp>
      <p:sp>
        <p:nvSpPr>
          <p:cNvPr id="6" name="Freeform 6"/>
          <p:cNvSpPr/>
          <p:nvPr/>
        </p:nvSpPr>
        <p:spPr>
          <a:xfrm>
            <a:off x="0" y="0"/>
            <a:ext cx="4834673" cy="6858000"/>
          </a:xfrm>
          <a:custGeom>
            <a:avLst/>
            <a:gdLst/>
            <a:ahLst/>
            <a:cxnLst/>
            <a:rect l="l" t="t" r="r" b="b"/>
            <a:pathLst>
              <a:path w="7252010" h="10287000">
                <a:moveTo>
                  <a:pt x="0" y="0"/>
                </a:moveTo>
                <a:lnTo>
                  <a:pt x="7252010" y="0"/>
                </a:lnTo>
                <a:lnTo>
                  <a:pt x="7252010" y="10287000"/>
                </a:lnTo>
                <a:lnTo>
                  <a:pt x="0" y="10287000"/>
                </a:lnTo>
                <a:lnTo>
                  <a:pt x="0" y="0"/>
                </a:lnTo>
                <a:close/>
              </a:path>
            </a:pathLst>
          </a:custGeom>
          <a:blipFill>
            <a:blip r:embed="rId3"/>
            <a:stretch>
              <a:fillRect t="-4816" b="-4816"/>
            </a:stretch>
          </a:blipFill>
        </p:spPr>
        <p:txBody>
          <a:bodyPr/>
          <a:lstStyle/>
          <a:p>
            <a:pPr defTabSz="609630"/>
            <a:endParaRPr lang="fr-FR" sz="1200">
              <a:solidFill>
                <a:prstClr val="black"/>
              </a:solidFill>
              <a:latin typeface="Calibri"/>
            </a:endParaRPr>
          </a:p>
        </p:txBody>
      </p:sp>
      <p:sp>
        <p:nvSpPr>
          <p:cNvPr id="7" name="TextBox 7"/>
          <p:cNvSpPr txBox="1"/>
          <p:nvPr/>
        </p:nvSpPr>
        <p:spPr>
          <a:xfrm>
            <a:off x="5409824" y="1899743"/>
            <a:ext cx="6435037" cy="3206006"/>
          </a:xfrm>
          <a:prstGeom prst="rect">
            <a:avLst/>
          </a:prstGeom>
        </p:spPr>
        <p:txBody>
          <a:bodyPr lIns="0" tIns="0" rIns="0" bIns="0" rtlCol="0" anchor="t">
            <a:spAutoFit/>
          </a:bodyPr>
          <a:lstStyle/>
          <a:p>
            <a:pPr algn="ctr" defTabSz="609630">
              <a:lnSpc>
                <a:spcPts val="5000"/>
              </a:lnSpc>
            </a:pPr>
            <a:r>
              <a:rPr lang="en-US" sz="5000">
                <a:solidFill>
                  <a:srgbClr val="191919"/>
                </a:solidFill>
                <a:latin typeface="Decalotype Bold"/>
              </a:rPr>
              <a:t>France’s role in the nuclear triumvirate after Ukraine: towards an extension of deterrence?</a:t>
            </a:r>
          </a:p>
        </p:txBody>
      </p:sp>
      <p:sp>
        <p:nvSpPr>
          <p:cNvPr id="8" name="TextBox 8"/>
          <p:cNvSpPr txBox="1"/>
          <p:nvPr/>
        </p:nvSpPr>
        <p:spPr>
          <a:xfrm>
            <a:off x="5867674" y="432490"/>
            <a:ext cx="6139851" cy="258276"/>
          </a:xfrm>
          <a:prstGeom prst="rect">
            <a:avLst/>
          </a:prstGeom>
        </p:spPr>
        <p:txBody>
          <a:bodyPr lIns="0" tIns="0" rIns="0" bIns="0" rtlCol="0" anchor="t">
            <a:spAutoFit/>
          </a:bodyPr>
          <a:lstStyle/>
          <a:p>
            <a:pPr algn="r" defTabSz="609630">
              <a:lnSpc>
                <a:spcPts val="2239"/>
              </a:lnSpc>
            </a:pPr>
            <a:r>
              <a:rPr lang="en-US" sz="1600">
                <a:solidFill>
                  <a:srgbClr val="191919"/>
                </a:solidFill>
                <a:latin typeface="Public Sans"/>
              </a:rPr>
              <a:t>CSIS Project on Nuclear Issues Winter 2024 Conference</a:t>
            </a:r>
          </a:p>
        </p:txBody>
      </p:sp>
      <p:sp>
        <p:nvSpPr>
          <p:cNvPr id="9" name="TextBox 9"/>
          <p:cNvSpPr txBox="1"/>
          <p:nvPr/>
        </p:nvSpPr>
        <p:spPr>
          <a:xfrm>
            <a:off x="5409824" y="5209739"/>
            <a:ext cx="3664229" cy="1567417"/>
          </a:xfrm>
          <a:prstGeom prst="rect">
            <a:avLst/>
          </a:prstGeom>
        </p:spPr>
        <p:txBody>
          <a:bodyPr lIns="0" tIns="0" rIns="0" bIns="0" rtlCol="0" anchor="t">
            <a:spAutoFit/>
          </a:bodyPr>
          <a:lstStyle/>
          <a:p>
            <a:pPr defTabSz="609630">
              <a:lnSpc>
                <a:spcPts val="2357"/>
              </a:lnSpc>
            </a:pPr>
            <a:r>
              <a:rPr lang="en-US" sz="1683">
                <a:solidFill>
                  <a:srgbClr val="191919"/>
                </a:solidFill>
                <a:latin typeface="Public Sans"/>
              </a:rPr>
              <a:t>Mathéo Schwartz</a:t>
            </a:r>
          </a:p>
          <a:p>
            <a:pPr defTabSz="609630">
              <a:lnSpc>
                <a:spcPts val="1983"/>
              </a:lnSpc>
            </a:pPr>
            <a:r>
              <a:rPr lang="en-US" sz="1417">
                <a:solidFill>
                  <a:srgbClr val="191919"/>
                </a:solidFill>
                <a:latin typeface="Public Sans"/>
              </a:rPr>
              <a:t>Research Fellow</a:t>
            </a:r>
          </a:p>
          <a:p>
            <a:pPr defTabSz="609630">
              <a:lnSpc>
                <a:spcPts val="1983"/>
              </a:lnSpc>
            </a:pPr>
            <a:r>
              <a:rPr lang="en-US" sz="1417">
                <a:solidFill>
                  <a:srgbClr val="191919"/>
                </a:solidFill>
                <a:latin typeface="Public Sans"/>
              </a:rPr>
              <a:t>Institute for Strategic and Defense Studies</a:t>
            </a:r>
          </a:p>
          <a:p>
            <a:pPr defTabSz="609630">
              <a:lnSpc>
                <a:spcPts val="1983"/>
              </a:lnSpc>
            </a:pPr>
            <a:r>
              <a:rPr lang="en-US" sz="1417">
                <a:solidFill>
                  <a:srgbClr val="191919"/>
                </a:solidFill>
                <a:latin typeface="Public Sans"/>
              </a:rPr>
              <a:t>Jean Moulin Lyon 3 University</a:t>
            </a:r>
          </a:p>
          <a:p>
            <a:pPr defTabSz="609630">
              <a:lnSpc>
                <a:spcPts val="1983"/>
              </a:lnSpc>
            </a:pPr>
            <a:endParaRPr lang="en-US" sz="1417">
              <a:solidFill>
                <a:srgbClr val="191919"/>
              </a:solidFill>
              <a:latin typeface="Public Sans"/>
            </a:endParaRPr>
          </a:p>
          <a:p>
            <a:pPr defTabSz="609630">
              <a:lnSpc>
                <a:spcPts val="1983"/>
              </a:lnSpc>
            </a:pPr>
            <a:r>
              <a:rPr lang="en-US" sz="1417">
                <a:solidFill>
                  <a:srgbClr val="191919"/>
                </a:solidFill>
                <a:latin typeface="Public Sans"/>
              </a:rPr>
              <a:t>matheoschwartz@gmail.com</a:t>
            </a:r>
          </a:p>
        </p:txBody>
      </p:sp>
      <p:sp>
        <p:nvSpPr>
          <p:cNvPr id="10" name="Freeform 10"/>
          <p:cNvSpPr/>
          <p:nvPr/>
        </p:nvSpPr>
        <p:spPr>
          <a:xfrm>
            <a:off x="8741643" y="0"/>
            <a:ext cx="3265882" cy="454502"/>
          </a:xfrm>
          <a:custGeom>
            <a:avLst/>
            <a:gdLst/>
            <a:ahLst/>
            <a:cxnLst/>
            <a:rect l="l" t="t" r="r" b="b"/>
            <a:pathLst>
              <a:path w="4898823" h="681753">
                <a:moveTo>
                  <a:pt x="0" y="0"/>
                </a:moveTo>
                <a:lnTo>
                  <a:pt x="4898823" y="0"/>
                </a:lnTo>
                <a:lnTo>
                  <a:pt x="4898823" y="681753"/>
                </a:lnTo>
                <a:lnTo>
                  <a:pt x="0" y="681753"/>
                </a:lnTo>
                <a:lnTo>
                  <a:pt x="0" y="0"/>
                </a:lnTo>
                <a:close/>
              </a:path>
            </a:pathLst>
          </a:custGeom>
          <a:blipFill>
            <a:blip r:embed="rId4"/>
            <a:stretch>
              <a:fillRect/>
            </a:stretch>
          </a:blipFill>
        </p:spPr>
        <p:txBody>
          <a:bodyPr/>
          <a:lstStyle/>
          <a:p>
            <a:pPr defTabSz="609630"/>
            <a:endParaRPr lang="fr-FR" sz="1200">
              <a:solidFill>
                <a:prstClr val="black"/>
              </a:solidFill>
              <a:latin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32277" y="268319"/>
            <a:ext cx="3323045" cy="3728521"/>
          </a:xfrm>
          <a:custGeom>
            <a:avLst/>
            <a:gdLst/>
            <a:ahLst/>
            <a:cxnLst/>
            <a:rect l="l" t="t" r="r" b="b"/>
            <a:pathLst>
              <a:path w="4984567" h="5592782">
                <a:moveTo>
                  <a:pt x="0" y="0"/>
                </a:moveTo>
                <a:lnTo>
                  <a:pt x="4984566" y="0"/>
                </a:lnTo>
                <a:lnTo>
                  <a:pt x="4984566" y="5592782"/>
                </a:lnTo>
                <a:lnTo>
                  <a:pt x="0" y="559278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fr-FR" sz="1200">
              <a:solidFill>
                <a:prstClr val="black"/>
              </a:solidFill>
              <a:latin typeface="Calibri"/>
            </a:endParaRPr>
          </a:p>
        </p:txBody>
      </p:sp>
      <p:sp>
        <p:nvSpPr>
          <p:cNvPr id="3" name="Freeform 3"/>
          <p:cNvSpPr/>
          <p:nvPr/>
        </p:nvSpPr>
        <p:spPr>
          <a:xfrm>
            <a:off x="740625" y="4346080"/>
            <a:ext cx="2106347" cy="2001807"/>
          </a:xfrm>
          <a:custGeom>
            <a:avLst/>
            <a:gdLst/>
            <a:ahLst/>
            <a:cxnLst/>
            <a:rect l="l" t="t" r="r" b="b"/>
            <a:pathLst>
              <a:path w="3159521" h="3002710">
                <a:moveTo>
                  <a:pt x="0" y="0"/>
                </a:moveTo>
                <a:lnTo>
                  <a:pt x="3159521" y="0"/>
                </a:lnTo>
                <a:lnTo>
                  <a:pt x="3159521" y="3002710"/>
                </a:lnTo>
                <a:lnTo>
                  <a:pt x="0" y="300271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fr-FR" sz="1200">
              <a:solidFill>
                <a:prstClr val="black"/>
              </a:solidFill>
              <a:latin typeface="Calibri"/>
            </a:endParaRPr>
          </a:p>
        </p:txBody>
      </p:sp>
      <p:sp>
        <p:nvSpPr>
          <p:cNvPr id="4" name="Freeform 4"/>
          <p:cNvSpPr/>
          <p:nvPr/>
        </p:nvSpPr>
        <p:spPr>
          <a:xfrm rot="9025113">
            <a:off x="-6420491" y="885234"/>
            <a:ext cx="12192000" cy="1401270"/>
          </a:xfrm>
          <a:custGeom>
            <a:avLst/>
            <a:gdLst/>
            <a:ahLst/>
            <a:cxnLst/>
            <a:rect l="l" t="t" r="r" b="b"/>
            <a:pathLst>
              <a:path w="18288000" h="2101905">
                <a:moveTo>
                  <a:pt x="0" y="0"/>
                </a:moveTo>
                <a:lnTo>
                  <a:pt x="18288000" y="0"/>
                </a:lnTo>
                <a:lnTo>
                  <a:pt x="18288000" y="2101905"/>
                </a:lnTo>
                <a:lnTo>
                  <a:pt x="0" y="2101905"/>
                </a:lnTo>
                <a:lnTo>
                  <a:pt x="0" y="0"/>
                </a:lnTo>
                <a:close/>
              </a:path>
            </a:pathLst>
          </a:custGeom>
          <a:blipFill>
            <a:blip r:embed="rId6"/>
            <a:stretch>
              <a:fillRect l="-46768" t="-260389" r="-584" b="-1633426"/>
            </a:stretch>
          </a:blipFill>
        </p:spPr>
        <p:txBody>
          <a:bodyPr/>
          <a:lstStyle/>
          <a:p>
            <a:pPr defTabSz="609630"/>
            <a:endParaRPr lang="fr-FR" sz="1200">
              <a:solidFill>
                <a:prstClr val="black"/>
              </a:solidFill>
              <a:latin typeface="Calibri"/>
            </a:endParaRPr>
          </a:p>
        </p:txBody>
      </p:sp>
      <p:sp>
        <p:nvSpPr>
          <p:cNvPr id="5" name="TextBox 5"/>
          <p:cNvSpPr txBox="1"/>
          <p:nvPr/>
        </p:nvSpPr>
        <p:spPr>
          <a:xfrm>
            <a:off x="3854257" y="635000"/>
            <a:ext cx="8105823" cy="931089"/>
          </a:xfrm>
          <a:prstGeom prst="rect">
            <a:avLst/>
          </a:prstGeom>
        </p:spPr>
        <p:txBody>
          <a:bodyPr lIns="0" tIns="0" rIns="0" bIns="0" rtlCol="0" anchor="t">
            <a:spAutoFit/>
          </a:bodyPr>
          <a:lstStyle/>
          <a:p>
            <a:pPr defTabSz="609630">
              <a:lnSpc>
                <a:spcPts val="3756"/>
              </a:lnSpc>
              <a:spcBef>
                <a:spcPct val="0"/>
              </a:spcBef>
            </a:pPr>
            <a:r>
              <a:rPr lang="en-US" sz="2683">
                <a:solidFill>
                  <a:srgbClr val="000000"/>
                </a:solidFill>
                <a:latin typeface="Open Sans Hebrew Bold Italics"/>
              </a:rPr>
              <a:t>Can French nuclear deterrence be extended to its European Allies ? If so, how ? </a:t>
            </a:r>
          </a:p>
        </p:txBody>
      </p:sp>
      <p:sp>
        <p:nvSpPr>
          <p:cNvPr id="6" name="TextBox 6"/>
          <p:cNvSpPr txBox="1"/>
          <p:nvPr/>
        </p:nvSpPr>
        <p:spPr>
          <a:xfrm>
            <a:off x="3854257" y="2423935"/>
            <a:ext cx="8105823" cy="3813801"/>
          </a:xfrm>
          <a:prstGeom prst="rect">
            <a:avLst/>
          </a:prstGeom>
        </p:spPr>
        <p:txBody>
          <a:bodyPr lIns="0" tIns="0" rIns="0" bIns="0" rtlCol="0" anchor="t">
            <a:spAutoFit/>
          </a:bodyPr>
          <a:lstStyle/>
          <a:p>
            <a:pPr defTabSz="609630">
              <a:lnSpc>
                <a:spcPts val="3009"/>
              </a:lnSpc>
            </a:pPr>
            <a:r>
              <a:rPr lang="en-US" sz="2149">
                <a:solidFill>
                  <a:srgbClr val="000000"/>
                </a:solidFill>
                <a:latin typeface="Open Sans Hebrew Bold"/>
              </a:rPr>
              <a:t>I- French nuclear deterrence: from </a:t>
            </a:r>
            <a:r>
              <a:rPr lang="en-US" sz="2149">
                <a:solidFill>
                  <a:srgbClr val="000000"/>
                </a:solidFill>
                <a:latin typeface="Open Sans Hebrew Bold Italics"/>
              </a:rPr>
              <a:t>European singularity</a:t>
            </a:r>
            <a:r>
              <a:rPr lang="en-US" sz="2149">
                <a:solidFill>
                  <a:srgbClr val="000000"/>
                </a:solidFill>
                <a:latin typeface="Open Sans Hebrew Bold"/>
              </a:rPr>
              <a:t> to </a:t>
            </a:r>
            <a:r>
              <a:rPr lang="en-US" sz="2149">
                <a:solidFill>
                  <a:srgbClr val="000000"/>
                </a:solidFill>
                <a:latin typeface="Open Sans Hebrew Bold Italics"/>
              </a:rPr>
              <a:t>European dimension</a:t>
            </a:r>
          </a:p>
          <a:p>
            <a:pPr defTabSz="609630">
              <a:lnSpc>
                <a:spcPts val="3009"/>
              </a:lnSpc>
            </a:pPr>
            <a:endParaRPr lang="en-US" sz="2149">
              <a:solidFill>
                <a:srgbClr val="000000"/>
              </a:solidFill>
              <a:latin typeface="Open Sans Hebrew Bold Italics"/>
            </a:endParaRPr>
          </a:p>
          <a:p>
            <a:pPr defTabSz="609630">
              <a:lnSpc>
                <a:spcPts val="3009"/>
              </a:lnSpc>
            </a:pPr>
            <a:endParaRPr lang="en-US" sz="2149">
              <a:solidFill>
                <a:srgbClr val="000000"/>
              </a:solidFill>
              <a:latin typeface="Open Sans Hebrew Bold Italics"/>
            </a:endParaRPr>
          </a:p>
          <a:p>
            <a:pPr defTabSz="609630">
              <a:lnSpc>
                <a:spcPts val="3009"/>
              </a:lnSpc>
            </a:pPr>
            <a:r>
              <a:rPr lang="en-US" sz="2149">
                <a:solidFill>
                  <a:srgbClr val="000000"/>
                </a:solidFill>
                <a:latin typeface="Open Sans Hebrew Bold"/>
              </a:rPr>
              <a:t>II- After Ukraine: political dynamics and strategic limits of a European dimension</a:t>
            </a:r>
          </a:p>
          <a:p>
            <a:pPr defTabSz="609630">
              <a:lnSpc>
                <a:spcPts val="3009"/>
              </a:lnSpc>
            </a:pPr>
            <a:endParaRPr lang="en-US" sz="2149">
              <a:solidFill>
                <a:srgbClr val="000000"/>
              </a:solidFill>
              <a:latin typeface="Open Sans Hebrew Bold"/>
            </a:endParaRPr>
          </a:p>
          <a:p>
            <a:pPr defTabSz="609630">
              <a:lnSpc>
                <a:spcPts val="3009"/>
              </a:lnSpc>
            </a:pPr>
            <a:endParaRPr lang="en-US" sz="2149">
              <a:solidFill>
                <a:srgbClr val="000000"/>
              </a:solidFill>
              <a:latin typeface="Open Sans Hebrew Bold"/>
            </a:endParaRPr>
          </a:p>
          <a:p>
            <a:pPr defTabSz="609630">
              <a:lnSpc>
                <a:spcPts val="3009"/>
              </a:lnSpc>
              <a:spcBef>
                <a:spcPct val="0"/>
              </a:spcBef>
            </a:pPr>
            <a:r>
              <a:rPr lang="en-US" sz="2149">
                <a:solidFill>
                  <a:srgbClr val="000000"/>
                </a:solidFill>
                <a:latin typeface="Open Sans Hebrew Bold"/>
              </a:rPr>
              <a:t>III- French nuclear posture: road to an “</a:t>
            </a:r>
            <a:r>
              <a:rPr lang="en-US" sz="2149">
                <a:solidFill>
                  <a:srgbClr val="000000"/>
                </a:solidFill>
                <a:latin typeface="Open Sans Hebrew Bold Italics"/>
              </a:rPr>
              <a:t>extendable deterrence</a:t>
            </a:r>
            <a:r>
              <a:rPr lang="en-US" sz="2149">
                <a:solidFill>
                  <a:srgbClr val="000000"/>
                </a:solidFill>
                <a:latin typeface="Open Sans Hebrew Bold"/>
              </a:rPr>
              <a:t>“ in Europe ?</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1401270"/>
          </a:xfrm>
          <a:custGeom>
            <a:avLst/>
            <a:gdLst/>
            <a:ahLst/>
            <a:cxnLst/>
            <a:rect l="l" t="t" r="r" b="b"/>
            <a:pathLst>
              <a:path w="18288000" h="2101905">
                <a:moveTo>
                  <a:pt x="0" y="0"/>
                </a:moveTo>
                <a:lnTo>
                  <a:pt x="18288000" y="0"/>
                </a:lnTo>
                <a:lnTo>
                  <a:pt x="18288000" y="2101905"/>
                </a:lnTo>
                <a:lnTo>
                  <a:pt x="0" y="2101905"/>
                </a:lnTo>
                <a:lnTo>
                  <a:pt x="0" y="0"/>
                </a:lnTo>
                <a:close/>
              </a:path>
            </a:pathLst>
          </a:custGeom>
          <a:blipFill>
            <a:blip r:embed="rId2"/>
            <a:stretch>
              <a:fillRect l="-46768" t="-260389" r="-584" b="-1633426"/>
            </a:stretch>
          </a:blipFill>
        </p:spPr>
        <p:txBody>
          <a:bodyPr/>
          <a:lstStyle/>
          <a:p>
            <a:pPr defTabSz="609630"/>
            <a:endParaRPr lang="fr-FR" sz="1200">
              <a:solidFill>
                <a:prstClr val="black"/>
              </a:solidFill>
              <a:latin typeface="Calibri"/>
            </a:endParaRPr>
          </a:p>
        </p:txBody>
      </p:sp>
      <p:sp>
        <p:nvSpPr>
          <p:cNvPr id="3" name="TextBox 3"/>
          <p:cNvSpPr txBox="1"/>
          <p:nvPr/>
        </p:nvSpPr>
        <p:spPr>
          <a:xfrm>
            <a:off x="7908072" y="2948283"/>
            <a:ext cx="2488173" cy="279948"/>
          </a:xfrm>
          <a:prstGeom prst="rect">
            <a:avLst/>
          </a:prstGeom>
        </p:spPr>
        <p:txBody>
          <a:bodyPr lIns="0" tIns="0" rIns="0" bIns="0" rtlCol="0" anchor="t">
            <a:spAutoFit/>
          </a:bodyPr>
          <a:lstStyle/>
          <a:p>
            <a:pPr algn="ctr" defTabSz="609630">
              <a:lnSpc>
                <a:spcPts val="2356"/>
              </a:lnSpc>
              <a:spcBef>
                <a:spcPct val="0"/>
              </a:spcBef>
            </a:pPr>
            <a:r>
              <a:rPr lang="en-US" sz="1683">
                <a:solidFill>
                  <a:srgbClr val="FFFFFF"/>
                </a:solidFill>
                <a:latin typeface="Open Sans Hebrew Bold"/>
              </a:rPr>
              <a:t>Strategic assessments</a:t>
            </a:r>
          </a:p>
        </p:txBody>
      </p:sp>
      <p:graphicFrame>
        <p:nvGraphicFramePr>
          <p:cNvPr id="4" name="Table 4"/>
          <p:cNvGraphicFramePr>
            <a:graphicFrameLocks noGrp="1"/>
          </p:cNvGraphicFramePr>
          <p:nvPr/>
        </p:nvGraphicFramePr>
        <p:xfrm>
          <a:off x="409007" y="2283992"/>
          <a:ext cx="11373985" cy="4278884"/>
        </p:xfrm>
        <a:graphic>
          <a:graphicData uri="http://schemas.openxmlformats.org/drawingml/2006/table">
            <a:tbl>
              <a:tblPr/>
              <a:tblGrid>
                <a:gridCol w="2351463">
                  <a:extLst>
                    <a:ext uri="{9D8B030D-6E8A-4147-A177-3AD203B41FA5}">
                      <a16:colId xmlns:a16="http://schemas.microsoft.com/office/drawing/2014/main" val="20000"/>
                    </a:ext>
                  </a:extLst>
                </a:gridCol>
                <a:gridCol w="2277733">
                  <a:extLst>
                    <a:ext uri="{9D8B030D-6E8A-4147-A177-3AD203B41FA5}">
                      <a16:colId xmlns:a16="http://schemas.microsoft.com/office/drawing/2014/main" val="20001"/>
                    </a:ext>
                  </a:extLst>
                </a:gridCol>
                <a:gridCol w="2271335">
                  <a:extLst>
                    <a:ext uri="{9D8B030D-6E8A-4147-A177-3AD203B41FA5}">
                      <a16:colId xmlns:a16="http://schemas.microsoft.com/office/drawing/2014/main" val="20002"/>
                    </a:ext>
                  </a:extLst>
                </a:gridCol>
                <a:gridCol w="2271335">
                  <a:extLst>
                    <a:ext uri="{9D8B030D-6E8A-4147-A177-3AD203B41FA5}">
                      <a16:colId xmlns:a16="http://schemas.microsoft.com/office/drawing/2014/main" val="20003"/>
                    </a:ext>
                  </a:extLst>
                </a:gridCol>
                <a:gridCol w="2202119">
                  <a:extLst>
                    <a:ext uri="{9D8B030D-6E8A-4147-A177-3AD203B41FA5}">
                      <a16:colId xmlns:a16="http://schemas.microsoft.com/office/drawing/2014/main" val="20004"/>
                    </a:ext>
                  </a:extLst>
                </a:gridCol>
              </a:tblGrid>
              <a:tr h="690546">
                <a:tc gridSpan="5">
                  <a:txBody>
                    <a:bodyPr/>
                    <a:lstStyle/>
                    <a:p>
                      <a:pPr algn="ctr">
                        <a:lnSpc>
                          <a:spcPts val="4234"/>
                        </a:lnSpc>
                        <a:defRPr/>
                      </a:pPr>
                      <a:r>
                        <a:rPr lang="en-US" sz="2000">
                          <a:solidFill>
                            <a:srgbClr val="FFFFFF"/>
                          </a:solidFill>
                          <a:latin typeface="Open Sans Hebrew Bold"/>
                        </a:rPr>
                        <a:t>Two perspectives about French nuclear deterrence</a:t>
                      </a:r>
                      <a:endParaRPr lang="en-US" sz="700"/>
                    </a:p>
                  </a:txBody>
                  <a:tcPr marL="127000" marR="127000"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7B6DA5"/>
                    </a:solidFill>
                  </a:tcPr>
                </a:tc>
                <a:tc hMerge="1">
                  <a:txBody>
                    <a:bodyPr/>
                    <a:lstStyle/>
                    <a:p>
                      <a:pPr algn="ctr">
                        <a:lnSpc>
                          <a:spcPts val="4234"/>
                        </a:lnSpc>
                        <a:defRPr/>
                      </a:pPr>
                      <a:r>
                        <a:rPr lang="en-US" sz="3024">
                          <a:solidFill>
                            <a:srgbClr val="FFFFFF"/>
                          </a:solidFill>
                          <a:latin typeface="Open Sans Hebrew Bold"/>
                        </a:rPr>
                        <a:t>Two perspectives about French nuclear deterrence</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7B6DA5"/>
                    </a:solidFill>
                  </a:tcPr>
                </a:tc>
                <a:tc hMerge="1">
                  <a:txBody>
                    <a:bodyPr/>
                    <a:lstStyle/>
                    <a:p>
                      <a:pPr algn="ctr">
                        <a:lnSpc>
                          <a:spcPts val="4234"/>
                        </a:lnSpc>
                        <a:defRPr/>
                      </a:pPr>
                      <a:r>
                        <a:rPr lang="en-US" sz="3024">
                          <a:solidFill>
                            <a:srgbClr val="FFFFFF"/>
                          </a:solidFill>
                          <a:latin typeface="Open Sans Hebrew Bold"/>
                        </a:rPr>
                        <a:t>Two perspectives about French nuclear deterrence</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7B6DA5"/>
                    </a:solidFill>
                  </a:tcPr>
                </a:tc>
                <a:tc hMerge="1">
                  <a:txBody>
                    <a:bodyPr/>
                    <a:lstStyle/>
                    <a:p>
                      <a:pPr algn="ctr">
                        <a:lnSpc>
                          <a:spcPts val="4234"/>
                        </a:lnSpc>
                        <a:defRPr/>
                      </a:pPr>
                      <a:r>
                        <a:rPr lang="en-US" sz="3024">
                          <a:solidFill>
                            <a:srgbClr val="FFFFFF"/>
                          </a:solidFill>
                          <a:latin typeface="Open Sans Hebrew Bold"/>
                        </a:rPr>
                        <a:t>Two perspectives about French nuclear deterrence</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7B6DA5"/>
                    </a:solidFill>
                  </a:tcPr>
                </a:tc>
                <a:tc hMerge="1">
                  <a:txBody>
                    <a:bodyPr/>
                    <a:lstStyle/>
                    <a:p>
                      <a:pPr algn="ctr">
                        <a:lnSpc>
                          <a:spcPts val="4234"/>
                        </a:lnSpc>
                        <a:defRPr/>
                      </a:pPr>
                      <a:r>
                        <a:rPr lang="en-US" sz="3024">
                          <a:solidFill>
                            <a:srgbClr val="FFFFFF"/>
                          </a:solidFill>
                          <a:latin typeface="Open Sans Hebrew Bold"/>
                        </a:rPr>
                        <a:t>Two perspectives about French nuclear deterrence</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7B6DA5"/>
                    </a:solidFill>
                  </a:tcPr>
                </a:tc>
                <a:extLst>
                  <a:ext uri="{0D108BD9-81ED-4DB2-BD59-A6C34878D82A}">
                    <a16:rowId xmlns:a16="http://schemas.microsoft.com/office/drawing/2014/main" val="10000"/>
                  </a:ext>
                </a:extLst>
              </a:tr>
              <a:tr h="1368304">
                <a:tc>
                  <a:txBody>
                    <a:bodyPr/>
                    <a:lstStyle/>
                    <a:p>
                      <a:pPr algn="ctr">
                        <a:lnSpc>
                          <a:spcPts val="3359"/>
                        </a:lnSpc>
                        <a:defRPr/>
                      </a:pPr>
                      <a:r>
                        <a:rPr lang="en-US" sz="1600">
                          <a:solidFill>
                            <a:srgbClr val="FFFFFF"/>
                          </a:solidFill>
                          <a:latin typeface="Open Sans Hebrew Bold"/>
                        </a:rPr>
                        <a:t>Political rhetoric</a:t>
                      </a:r>
                      <a:endParaRPr lang="en-US" sz="700"/>
                    </a:p>
                  </a:txBody>
                  <a:tcPr marL="127000" marR="127000"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4B6DD6"/>
                    </a:solidFill>
                  </a:tcPr>
                </a:tc>
                <a:tc>
                  <a:txBody>
                    <a:bodyPr/>
                    <a:lstStyle/>
                    <a:p>
                      <a:pPr algn="ctr">
                        <a:lnSpc>
                          <a:spcPts val="3079"/>
                        </a:lnSpc>
                        <a:defRPr/>
                      </a:pPr>
                      <a:r>
                        <a:rPr lang="en-US" sz="1500">
                          <a:solidFill>
                            <a:srgbClr val="000000"/>
                          </a:solidFill>
                          <a:latin typeface="Open Sans Hebrew"/>
                        </a:rPr>
                        <a:t>1972 White Paper about French interests extended</a:t>
                      </a:r>
                      <a:endParaRPr lang="en-US" sz="700"/>
                    </a:p>
                  </a:txBody>
                  <a:tcPr marL="127000" marR="127000"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3079"/>
                        </a:lnSpc>
                        <a:defRPr/>
                      </a:pPr>
                      <a:r>
                        <a:rPr lang="en-US" sz="1500">
                          <a:solidFill>
                            <a:srgbClr val="000000"/>
                          </a:solidFill>
                          <a:latin typeface="Open Sans Hebrew"/>
                        </a:rPr>
                        <a:t>1994 White Paper about </a:t>
                      </a:r>
                      <a:r>
                        <a:rPr lang="en-US" sz="1500">
                          <a:solidFill>
                            <a:srgbClr val="000000"/>
                          </a:solidFill>
                          <a:latin typeface="Open Sans Hebrew Italics"/>
                        </a:rPr>
                        <a:t>European nuclear doctrine</a:t>
                      </a:r>
                      <a:endParaRPr lang="en-US" sz="700"/>
                    </a:p>
                  </a:txBody>
                  <a:tcPr marL="127000" marR="127000"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3079"/>
                        </a:lnSpc>
                        <a:defRPr/>
                      </a:pPr>
                      <a:r>
                        <a:rPr lang="en-US" sz="1500">
                          <a:solidFill>
                            <a:srgbClr val="000000"/>
                          </a:solidFill>
                          <a:latin typeface="Open Sans Hebrew"/>
                        </a:rPr>
                        <a:t>2020 E. Macron’s Speech : “</a:t>
                      </a:r>
                      <a:r>
                        <a:rPr lang="en-US" sz="1500">
                          <a:solidFill>
                            <a:srgbClr val="000000"/>
                          </a:solidFill>
                          <a:latin typeface="Open Sans Hebrew Italics"/>
                        </a:rPr>
                        <a:t>France’s vital interests now have a </a:t>
                      </a:r>
                      <a:r>
                        <a:rPr lang="en-US" sz="1500">
                          <a:solidFill>
                            <a:srgbClr val="000000"/>
                          </a:solidFill>
                          <a:latin typeface="Open Sans Hebrew Bold Italics"/>
                        </a:rPr>
                        <a:t>European dimension</a:t>
                      </a:r>
                      <a:r>
                        <a:rPr lang="en-US" sz="1500">
                          <a:solidFill>
                            <a:srgbClr val="000000"/>
                          </a:solidFill>
                          <a:latin typeface="Open Sans Hebrew"/>
                        </a:rPr>
                        <a:t>“</a:t>
                      </a:r>
                      <a:endParaRPr lang="en-US" sz="700"/>
                    </a:p>
                  </a:txBody>
                  <a:tcPr marL="127000" marR="127000"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3079"/>
                        </a:lnSpc>
                        <a:defRPr/>
                      </a:pPr>
                      <a:r>
                        <a:rPr lang="en-US" sz="1500">
                          <a:solidFill>
                            <a:srgbClr val="000000"/>
                          </a:solidFill>
                          <a:latin typeface="Open Sans Hebrew Bold"/>
                        </a:rPr>
                        <a:t>Extended dimension of the French deterrence</a:t>
                      </a:r>
                      <a:endParaRPr lang="en-US" sz="700"/>
                    </a:p>
                  </a:txBody>
                  <a:tcPr marL="127000" marR="127000"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636850">
                <a:tc>
                  <a:txBody>
                    <a:bodyPr/>
                    <a:lstStyle/>
                    <a:p>
                      <a:pPr algn="ctr">
                        <a:lnSpc>
                          <a:spcPts val="3359"/>
                        </a:lnSpc>
                        <a:defRPr/>
                      </a:pPr>
                      <a:r>
                        <a:rPr lang="en-US" sz="1600">
                          <a:solidFill>
                            <a:srgbClr val="FFFFFF"/>
                          </a:solidFill>
                          <a:latin typeface="Public Sans Bold"/>
                        </a:rPr>
                        <a:t>Strategic assessments</a:t>
                      </a:r>
                      <a:endParaRPr lang="en-US" sz="700"/>
                    </a:p>
                  </a:txBody>
                  <a:tcPr marL="127000" marR="127000"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8977"/>
                    </a:solidFill>
                  </a:tcPr>
                </a:tc>
                <a:tc>
                  <a:txBody>
                    <a:bodyPr/>
                    <a:lstStyle/>
                    <a:p>
                      <a:pPr algn="ctr">
                        <a:lnSpc>
                          <a:spcPts val="3079"/>
                        </a:lnSpc>
                        <a:defRPr/>
                      </a:pPr>
                      <a:r>
                        <a:rPr lang="en-US" sz="1500">
                          <a:solidFill>
                            <a:srgbClr val="000000"/>
                          </a:solidFill>
                          <a:latin typeface="Public Sans"/>
                        </a:rPr>
                        <a:t>L. Poirier et P-M. Gallois : </a:t>
                      </a:r>
                      <a:endParaRPr lang="en-US" sz="700"/>
                    </a:p>
                    <a:p>
                      <a:pPr algn="ctr">
                        <a:lnSpc>
                          <a:spcPts val="3079"/>
                        </a:lnSpc>
                      </a:pPr>
                      <a:r>
                        <a:rPr lang="en-US" sz="1500">
                          <a:solidFill>
                            <a:srgbClr val="000000"/>
                          </a:solidFill>
                          <a:latin typeface="Public Sans"/>
                        </a:rPr>
                        <a:t>nuclear deterrence cannot be extended to other states</a:t>
                      </a:r>
                    </a:p>
                  </a:txBody>
                  <a:tcPr marL="127000" marR="127000"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gridSpan="2">
                  <a:txBody>
                    <a:bodyPr/>
                    <a:lstStyle/>
                    <a:p>
                      <a:pPr algn="ctr">
                        <a:lnSpc>
                          <a:spcPts val="3079"/>
                        </a:lnSpc>
                        <a:defRPr/>
                      </a:pPr>
                      <a:r>
                        <a:rPr lang="en-US" sz="1500">
                          <a:solidFill>
                            <a:srgbClr val="000000"/>
                          </a:solidFill>
                          <a:latin typeface="Public Sans"/>
                        </a:rPr>
                        <a:t>Absence of European identity, therefore absence of permanent common interests</a:t>
                      </a:r>
                      <a:endParaRPr lang="en-US" sz="700"/>
                    </a:p>
                  </a:txBody>
                  <a:tcPr marL="127000" marR="127000"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hMerge="1">
                  <a:txBody>
                    <a:bodyPr/>
                    <a:lstStyle/>
                    <a:p>
                      <a:pPr algn="ctr">
                        <a:lnSpc>
                          <a:spcPts val="3079"/>
                        </a:lnSpc>
                        <a:defRPr/>
                      </a:pPr>
                      <a:r>
                        <a:rPr lang="en-US" sz="2199">
                          <a:solidFill>
                            <a:srgbClr val="000000"/>
                          </a:solidFill>
                          <a:latin typeface="Public Sans"/>
                        </a:rPr>
                        <a:t>Absence of European identity, therefore absence of permanent common interests</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3079"/>
                        </a:lnSpc>
                        <a:defRPr/>
                      </a:pPr>
                      <a:r>
                        <a:rPr lang="en-US" sz="1500">
                          <a:solidFill>
                            <a:srgbClr val="000000"/>
                          </a:solidFill>
                          <a:latin typeface="Public Sans Bold"/>
                        </a:rPr>
                        <a:t>National dimension of the (French) deterrence</a:t>
                      </a:r>
                      <a:endParaRPr lang="en-US" sz="700"/>
                    </a:p>
                  </a:txBody>
                  <a:tcPr marL="127000" marR="127000"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grpSp>
        <p:nvGrpSpPr>
          <p:cNvPr id="5" name="Group 5"/>
          <p:cNvGrpSpPr/>
          <p:nvPr/>
        </p:nvGrpSpPr>
        <p:grpSpPr>
          <a:xfrm>
            <a:off x="7229417" y="3866006"/>
            <a:ext cx="2325154" cy="544372"/>
            <a:chOff x="0" y="0"/>
            <a:chExt cx="1675373" cy="392243"/>
          </a:xfrm>
        </p:grpSpPr>
        <p:sp>
          <p:nvSpPr>
            <p:cNvPr id="6" name="Freeform 6"/>
            <p:cNvSpPr/>
            <p:nvPr/>
          </p:nvSpPr>
          <p:spPr>
            <a:xfrm>
              <a:off x="0" y="0"/>
              <a:ext cx="1675373" cy="392243"/>
            </a:xfrm>
            <a:custGeom>
              <a:avLst/>
              <a:gdLst/>
              <a:ahLst/>
              <a:cxnLst/>
              <a:rect l="l" t="t" r="r" b="b"/>
              <a:pathLst>
                <a:path w="1675373" h="392243">
                  <a:moveTo>
                    <a:pt x="837687" y="0"/>
                  </a:moveTo>
                  <a:cubicBezTo>
                    <a:pt x="375045" y="0"/>
                    <a:pt x="0" y="87807"/>
                    <a:pt x="0" y="196122"/>
                  </a:cubicBezTo>
                  <a:cubicBezTo>
                    <a:pt x="0" y="304437"/>
                    <a:pt x="375045" y="392243"/>
                    <a:pt x="837687" y="392243"/>
                  </a:cubicBezTo>
                  <a:cubicBezTo>
                    <a:pt x="1300328" y="392243"/>
                    <a:pt x="1675373" y="304437"/>
                    <a:pt x="1675373" y="196122"/>
                  </a:cubicBezTo>
                  <a:cubicBezTo>
                    <a:pt x="1675373" y="87807"/>
                    <a:pt x="1300328" y="0"/>
                    <a:pt x="837687" y="0"/>
                  </a:cubicBezTo>
                  <a:close/>
                </a:path>
              </a:pathLst>
            </a:custGeom>
            <a:solidFill>
              <a:srgbClr val="000000">
                <a:alpha val="0"/>
              </a:srgbClr>
            </a:solidFill>
            <a:ln w="47625" cap="sq">
              <a:solidFill>
                <a:srgbClr val="E43711"/>
              </a:solidFill>
              <a:prstDash val="solid"/>
              <a:miter/>
            </a:ln>
          </p:spPr>
          <p:txBody>
            <a:bodyPr/>
            <a:lstStyle/>
            <a:p>
              <a:pPr defTabSz="609630"/>
              <a:endParaRPr lang="fr-FR" sz="1200">
                <a:solidFill>
                  <a:prstClr val="black"/>
                </a:solidFill>
                <a:latin typeface="Calibri"/>
              </a:endParaRPr>
            </a:p>
          </p:txBody>
        </p:sp>
        <p:sp>
          <p:nvSpPr>
            <p:cNvPr id="7" name="TextBox 7"/>
            <p:cNvSpPr txBox="1"/>
            <p:nvPr/>
          </p:nvSpPr>
          <p:spPr>
            <a:xfrm>
              <a:off x="157066" y="-1327"/>
              <a:ext cx="1361241" cy="356798"/>
            </a:xfrm>
            <a:prstGeom prst="rect">
              <a:avLst/>
            </a:prstGeom>
          </p:spPr>
          <p:txBody>
            <a:bodyPr lIns="33867" tIns="33867" rIns="33867" bIns="33867" rtlCol="0" anchor="ctr"/>
            <a:lstStyle/>
            <a:p>
              <a:pPr algn="ctr" defTabSz="609630">
                <a:lnSpc>
                  <a:spcPts val="1983"/>
                </a:lnSpc>
              </a:pPr>
              <a:endParaRPr sz="1200">
                <a:solidFill>
                  <a:prstClr val="black"/>
                </a:solidFill>
                <a:latin typeface="Calibri"/>
              </a:endParaRPr>
            </a:p>
          </p:txBody>
        </p:sp>
      </p:grpSp>
      <p:sp>
        <p:nvSpPr>
          <p:cNvPr id="8" name="TextBox 8"/>
          <p:cNvSpPr txBox="1"/>
          <p:nvPr/>
        </p:nvSpPr>
        <p:spPr>
          <a:xfrm>
            <a:off x="3327612" y="207664"/>
            <a:ext cx="8392886" cy="931089"/>
          </a:xfrm>
          <a:prstGeom prst="rect">
            <a:avLst/>
          </a:prstGeom>
        </p:spPr>
        <p:txBody>
          <a:bodyPr lIns="0" tIns="0" rIns="0" bIns="0" rtlCol="0" anchor="t">
            <a:spAutoFit/>
          </a:bodyPr>
          <a:lstStyle/>
          <a:p>
            <a:pPr algn="r" defTabSz="609630">
              <a:lnSpc>
                <a:spcPts val="3756"/>
              </a:lnSpc>
            </a:pPr>
            <a:r>
              <a:rPr lang="en-US" sz="2683">
                <a:solidFill>
                  <a:srgbClr val="FFFFFF"/>
                </a:solidFill>
                <a:latin typeface="Open Sans Hebrew Bold"/>
              </a:rPr>
              <a:t>I- French nuclear deterrence: </a:t>
            </a:r>
          </a:p>
          <a:p>
            <a:pPr algn="r" defTabSz="609630">
              <a:lnSpc>
                <a:spcPts val="3756"/>
              </a:lnSpc>
              <a:spcBef>
                <a:spcPct val="0"/>
              </a:spcBef>
            </a:pPr>
            <a:r>
              <a:rPr lang="en-US" sz="2683">
                <a:solidFill>
                  <a:srgbClr val="FFFFFF"/>
                </a:solidFill>
                <a:latin typeface="Open Sans Hebrew Bold"/>
              </a:rPr>
              <a:t>from </a:t>
            </a:r>
            <a:r>
              <a:rPr lang="en-US" sz="2683">
                <a:solidFill>
                  <a:srgbClr val="FFFFFF"/>
                </a:solidFill>
                <a:latin typeface="Open Sans Hebrew Bold Italics"/>
              </a:rPr>
              <a:t>European singularity</a:t>
            </a:r>
            <a:r>
              <a:rPr lang="en-US" sz="2683">
                <a:solidFill>
                  <a:srgbClr val="FFFFFF"/>
                </a:solidFill>
                <a:latin typeface="Open Sans Hebrew Bold"/>
              </a:rPr>
              <a:t> to </a:t>
            </a:r>
            <a:r>
              <a:rPr lang="en-US" sz="2683">
                <a:solidFill>
                  <a:srgbClr val="FFFFFF"/>
                </a:solidFill>
                <a:latin typeface="Open Sans Hebrew Bold Italics"/>
              </a:rPr>
              <a:t>European dimension</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1401270"/>
          </a:xfrm>
          <a:custGeom>
            <a:avLst/>
            <a:gdLst/>
            <a:ahLst/>
            <a:cxnLst/>
            <a:rect l="l" t="t" r="r" b="b"/>
            <a:pathLst>
              <a:path w="18288000" h="2101905">
                <a:moveTo>
                  <a:pt x="0" y="0"/>
                </a:moveTo>
                <a:lnTo>
                  <a:pt x="18288000" y="0"/>
                </a:lnTo>
                <a:lnTo>
                  <a:pt x="18288000" y="2101905"/>
                </a:lnTo>
                <a:lnTo>
                  <a:pt x="0" y="2101905"/>
                </a:lnTo>
                <a:lnTo>
                  <a:pt x="0" y="0"/>
                </a:lnTo>
                <a:close/>
              </a:path>
            </a:pathLst>
          </a:custGeom>
          <a:blipFill>
            <a:blip r:embed="rId2"/>
            <a:stretch>
              <a:fillRect l="-46768" t="-260389" r="-584" b="-1633426"/>
            </a:stretch>
          </a:blipFill>
        </p:spPr>
        <p:txBody>
          <a:bodyPr/>
          <a:lstStyle/>
          <a:p>
            <a:pPr defTabSz="609630"/>
            <a:endParaRPr lang="fr-FR" sz="1200">
              <a:solidFill>
                <a:prstClr val="black"/>
              </a:solidFill>
              <a:latin typeface="Calibri"/>
            </a:endParaRPr>
          </a:p>
        </p:txBody>
      </p:sp>
      <p:sp>
        <p:nvSpPr>
          <p:cNvPr id="3" name="TextBox 3"/>
          <p:cNvSpPr txBox="1"/>
          <p:nvPr/>
        </p:nvSpPr>
        <p:spPr>
          <a:xfrm>
            <a:off x="3110929" y="207664"/>
            <a:ext cx="8609569" cy="931089"/>
          </a:xfrm>
          <a:prstGeom prst="rect">
            <a:avLst/>
          </a:prstGeom>
        </p:spPr>
        <p:txBody>
          <a:bodyPr lIns="0" tIns="0" rIns="0" bIns="0" rtlCol="0" anchor="t">
            <a:spAutoFit/>
          </a:bodyPr>
          <a:lstStyle/>
          <a:p>
            <a:pPr algn="r" defTabSz="609630">
              <a:lnSpc>
                <a:spcPts val="3756"/>
              </a:lnSpc>
            </a:pPr>
            <a:r>
              <a:rPr lang="en-US" sz="2683">
                <a:solidFill>
                  <a:srgbClr val="FFFFFF"/>
                </a:solidFill>
                <a:latin typeface="Open Sans Hebrew Bold"/>
              </a:rPr>
              <a:t>II- After Ukraine: political dynamics</a:t>
            </a:r>
          </a:p>
          <a:p>
            <a:pPr algn="r" defTabSz="609630">
              <a:lnSpc>
                <a:spcPts val="3756"/>
              </a:lnSpc>
              <a:spcBef>
                <a:spcPct val="0"/>
              </a:spcBef>
            </a:pPr>
            <a:r>
              <a:rPr lang="en-US" sz="2683">
                <a:solidFill>
                  <a:srgbClr val="FFFFFF"/>
                </a:solidFill>
                <a:latin typeface="Open Sans Hebrew Bold"/>
              </a:rPr>
              <a:t>and strategic limits of a European dimension</a:t>
            </a:r>
          </a:p>
        </p:txBody>
      </p:sp>
      <p:grpSp>
        <p:nvGrpSpPr>
          <p:cNvPr id="4" name="Group 4"/>
          <p:cNvGrpSpPr/>
          <p:nvPr/>
        </p:nvGrpSpPr>
        <p:grpSpPr>
          <a:xfrm>
            <a:off x="6388855" y="4241454"/>
            <a:ext cx="2348413" cy="871914"/>
            <a:chOff x="0" y="0"/>
            <a:chExt cx="927768" cy="344460"/>
          </a:xfrm>
        </p:grpSpPr>
        <p:sp>
          <p:nvSpPr>
            <p:cNvPr id="5" name="Freeform 5"/>
            <p:cNvSpPr/>
            <p:nvPr/>
          </p:nvSpPr>
          <p:spPr>
            <a:xfrm>
              <a:off x="0" y="0"/>
              <a:ext cx="927768" cy="344460"/>
            </a:xfrm>
            <a:custGeom>
              <a:avLst/>
              <a:gdLst/>
              <a:ahLst/>
              <a:cxnLst/>
              <a:rect l="l" t="t" r="r" b="b"/>
              <a:pathLst>
                <a:path w="927768" h="344460">
                  <a:moveTo>
                    <a:pt x="0" y="0"/>
                  </a:moveTo>
                  <a:lnTo>
                    <a:pt x="927768" y="0"/>
                  </a:lnTo>
                  <a:lnTo>
                    <a:pt x="927768" y="344460"/>
                  </a:lnTo>
                  <a:lnTo>
                    <a:pt x="0" y="344460"/>
                  </a:lnTo>
                  <a:close/>
                </a:path>
              </a:pathLst>
            </a:custGeom>
            <a:solidFill>
              <a:srgbClr val="4C67BB"/>
            </a:solidFill>
            <a:ln w="19050" cap="sq">
              <a:solidFill>
                <a:srgbClr val="000000"/>
              </a:solidFill>
              <a:prstDash val="solid"/>
              <a:miter/>
            </a:ln>
          </p:spPr>
          <p:txBody>
            <a:bodyPr/>
            <a:lstStyle/>
            <a:p>
              <a:pPr defTabSz="609630"/>
              <a:endParaRPr lang="fr-FR" sz="1200">
                <a:solidFill>
                  <a:prstClr val="black"/>
                </a:solidFill>
                <a:latin typeface="Calibri"/>
              </a:endParaRPr>
            </a:p>
          </p:txBody>
        </p:sp>
        <p:sp>
          <p:nvSpPr>
            <p:cNvPr id="6" name="TextBox 6"/>
            <p:cNvSpPr txBox="1"/>
            <p:nvPr/>
          </p:nvSpPr>
          <p:spPr>
            <a:xfrm>
              <a:off x="0" y="-38100"/>
              <a:ext cx="927768" cy="382560"/>
            </a:xfrm>
            <a:prstGeom prst="rect">
              <a:avLst/>
            </a:prstGeom>
          </p:spPr>
          <p:txBody>
            <a:bodyPr lIns="33867" tIns="33867" rIns="33867" bIns="33867" rtlCol="0" anchor="ctr"/>
            <a:lstStyle/>
            <a:p>
              <a:pPr algn="ctr" defTabSz="609630">
                <a:lnSpc>
                  <a:spcPts val="1983"/>
                </a:lnSpc>
              </a:pPr>
              <a:endParaRPr sz="1200">
                <a:solidFill>
                  <a:prstClr val="black"/>
                </a:solidFill>
                <a:latin typeface="Calibri"/>
              </a:endParaRPr>
            </a:p>
          </p:txBody>
        </p:sp>
      </p:grpSp>
      <p:grpSp>
        <p:nvGrpSpPr>
          <p:cNvPr id="7" name="Group 7"/>
          <p:cNvGrpSpPr/>
          <p:nvPr/>
        </p:nvGrpSpPr>
        <p:grpSpPr>
          <a:xfrm>
            <a:off x="9372085" y="4241454"/>
            <a:ext cx="2348413" cy="871914"/>
            <a:chOff x="0" y="0"/>
            <a:chExt cx="927768" cy="344460"/>
          </a:xfrm>
        </p:grpSpPr>
        <p:sp>
          <p:nvSpPr>
            <p:cNvPr id="8" name="Freeform 8"/>
            <p:cNvSpPr/>
            <p:nvPr/>
          </p:nvSpPr>
          <p:spPr>
            <a:xfrm>
              <a:off x="0" y="0"/>
              <a:ext cx="927768" cy="344460"/>
            </a:xfrm>
            <a:custGeom>
              <a:avLst/>
              <a:gdLst/>
              <a:ahLst/>
              <a:cxnLst/>
              <a:rect l="l" t="t" r="r" b="b"/>
              <a:pathLst>
                <a:path w="927768" h="344460">
                  <a:moveTo>
                    <a:pt x="0" y="0"/>
                  </a:moveTo>
                  <a:lnTo>
                    <a:pt x="927768" y="0"/>
                  </a:lnTo>
                  <a:lnTo>
                    <a:pt x="927768" y="344460"/>
                  </a:lnTo>
                  <a:lnTo>
                    <a:pt x="0" y="344460"/>
                  </a:lnTo>
                  <a:close/>
                </a:path>
              </a:pathLst>
            </a:custGeom>
            <a:solidFill>
              <a:srgbClr val="4C67BB"/>
            </a:solidFill>
            <a:ln w="19050" cap="sq">
              <a:solidFill>
                <a:srgbClr val="000000"/>
              </a:solidFill>
              <a:prstDash val="solid"/>
              <a:miter/>
            </a:ln>
          </p:spPr>
          <p:txBody>
            <a:bodyPr/>
            <a:lstStyle/>
            <a:p>
              <a:pPr defTabSz="609630"/>
              <a:endParaRPr lang="fr-FR" sz="1200">
                <a:solidFill>
                  <a:prstClr val="black"/>
                </a:solidFill>
                <a:latin typeface="Calibri"/>
              </a:endParaRPr>
            </a:p>
          </p:txBody>
        </p:sp>
        <p:sp>
          <p:nvSpPr>
            <p:cNvPr id="9" name="TextBox 9"/>
            <p:cNvSpPr txBox="1"/>
            <p:nvPr/>
          </p:nvSpPr>
          <p:spPr>
            <a:xfrm>
              <a:off x="0" y="-38100"/>
              <a:ext cx="927768" cy="382560"/>
            </a:xfrm>
            <a:prstGeom prst="rect">
              <a:avLst/>
            </a:prstGeom>
          </p:spPr>
          <p:txBody>
            <a:bodyPr lIns="33867" tIns="33867" rIns="33867" bIns="33867" rtlCol="0" anchor="ctr"/>
            <a:lstStyle/>
            <a:p>
              <a:pPr algn="ctr" defTabSz="609630">
                <a:lnSpc>
                  <a:spcPts val="1983"/>
                </a:lnSpc>
              </a:pPr>
              <a:endParaRPr sz="1200">
                <a:solidFill>
                  <a:prstClr val="black"/>
                </a:solidFill>
                <a:latin typeface="Calibri"/>
              </a:endParaRPr>
            </a:p>
          </p:txBody>
        </p:sp>
      </p:grpSp>
      <p:grpSp>
        <p:nvGrpSpPr>
          <p:cNvPr id="10" name="Group 10"/>
          <p:cNvGrpSpPr/>
          <p:nvPr/>
        </p:nvGrpSpPr>
        <p:grpSpPr>
          <a:xfrm>
            <a:off x="7563062" y="3037965"/>
            <a:ext cx="2983230" cy="813135"/>
            <a:chOff x="0" y="0"/>
            <a:chExt cx="1178560" cy="321239"/>
          </a:xfrm>
        </p:grpSpPr>
        <p:sp>
          <p:nvSpPr>
            <p:cNvPr id="11" name="Freeform 11"/>
            <p:cNvSpPr/>
            <p:nvPr/>
          </p:nvSpPr>
          <p:spPr>
            <a:xfrm>
              <a:off x="0" y="0"/>
              <a:ext cx="1178560" cy="321239"/>
            </a:xfrm>
            <a:custGeom>
              <a:avLst/>
              <a:gdLst/>
              <a:ahLst/>
              <a:cxnLst/>
              <a:rect l="l" t="t" r="r" b="b"/>
              <a:pathLst>
                <a:path w="1178560" h="321239">
                  <a:moveTo>
                    <a:pt x="0" y="0"/>
                  </a:moveTo>
                  <a:lnTo>
                    <a:pt x="1178560" y="0"/>
                  </a:lnTo>
                  <a:lnTo>
                    <a:pt x="1178560" y="321239"/>
                  </a:lnTo>
                  <a:lnTo>
                    <a:pt x="0" y="321239"/>
                  </a:lnTo>
                  <a:close/>
                </a:path>
              </a:pathLst>
            </a:custGeom>
            <a:solidFill>
              <a:srgbClr val="4C67BB"/>
            </a:solidFill>
            <a:ln w="19050" cap="sq">
              <a:solidFill>
                <a:srgbClr val="000000"/>
              </a:solidFill>
              <a:prstDash val="solid"/>
              <a:miter/>
            </a:ln>
          </p:spPr>
          <p:txBody>
            <a:bodyPr/>
            <a:lstStyle/>
            <a:p>
              <a:pPr defTabSz="609630"/>
              <a:endParaRPr lang="fr-FR" sz="1200">
                <a:solidFill>
                  <a:prstClr val="black"/>
                </a:solidFill>
                <a:latin typeface="Calibri"/>
              </a:endParaRPr>
            </a:p>
          </p:txBody>
        </p:sp>
        <p:sp>
          <p:nvSpPr>
            <p:cNvPr id="12" name="TextBox 12"/>
            <p:cNvSpPr txBox="1"/>
            <p:nvPr/>
          </p:nvSpPr>
          <p:spPr>
            <a:xfrm>
              <a:off x="0" y="-38100"/>
              <a:ext cx="1178560" cy="359339"/>
            </a:xfrm>
            <a:prstGeom prst="rect">
              <a:avLst/>
            </a:prstGeom>
          </p:spPr>
          <p:txBody>
            <a:bodyPr lIns="33867" tIns="33867" rIns="33867" bIns="33867" rtlCol="0" anchor="ctr"/>
            <a:lstStyle/>
            <a:p>
              <a:pPr algn="ctr" defTabSz="609630">
                <a:lnSpc>
                  <a:spcPts val="1983"/>
                </a:lnSpc>
              </a:pPr>
              <a:endParaRPr sz="1200">
                <a:solidFill>
                  <a:prstClr val="black"/>
                </a:solidFill>
                <a:latin typeface="Calibri"/>
              </a:endParaRPr>
            </a:p>
          </p:txBody>
        </p:sp>
      </p:grpSp>
      <p:grpSp>
        <p:nvGrpSpPr>
          <p:cNvPr id="13" name="Group 13"/>
          <p:cNvGrpSpPr/>
          <p:nvPr/>
        </p:nvGrpSpPr>
        <p:grpSpPr>
          <a:xfrm>
            <a:off x="7576029" y="5505229"/>
            <a:ext cx="2957654" cy="946371"/>
            <a:chOff x="0" y="0"/>
            <a:chExt cx="1168456" cy="373875"/>
          </a:xfrm>
        </p:grpSpPr>
        <p:sp>
          <p:nvSpPr>
            <p:cNvPr id="14" name="Freeform 14"/>
            <p:cNvSpPr/>
            <p:nvPr/>
          </p:nvSpPr>
          <p:spPr>
            <a:xfrm>
              <a:off x="0" y="0"/>
              <a:ext cx="1168456" cy="373875"/>
            </a:xfrm>
            <a:custGeom>
              <a:avLst/>
              <a:gdLst/>
              <a:ahLst/>
              <a:cxnLst/>
              <a:rect l="l" t="t" r="r" b="b"/>
              <a:pathLst>
                <a:path w="1168456" h="373875">
                  <a:moveTo>
                    <a:pt x="0" y="0"/>
                  </a:moveTo>
                  <a:lnTo>
                    <a:pt x="1168456" y="0"/>
                  </a:lnTo>
                  <a:lnTo>
                    <a:pt x="1168456" y="373875"/>
                  </a:lnTo>
                  <a:lnTo>
                    <a:pt x="0" y="373875"/>
                  </a:lnTo>
                  <a:close/>
                </a:path>
              </a:pathLst>
            </a:custGeom>
            <a:solidFill>
              <a:srgbClr val="4C67BB"/>
            </a:solidFill>
            <a:ln w="19050" cap="sq">
              <a:solidFill>
                <a:srgbClr val="000000"/>
              </a:solidFill>
              <a:prstDash val="solid"/>
              <a:miter/>
            </a:ln>
          </p:spPr>
          <p:txBody>
            <a:bodyPr/>
            <a:lstStyle/>
            <a:p>
              <a:pPr defTabSz="609630"/>
              <a:endParaRPr lang="fr-FR" sz="1200">
                <a:solidFill>
                  <a:prstClr val="black"/>
                </a:solidFill>
                <a:latin typeface="Calibri"/>
              </a:endParaRPr>
            </a:p>
          </p:txBody>
        </p:sp>
        <p:sp>
          <p:nvSpPr>
            <p:cNvPr id="15" name="TextBox 15"/>
            <p:cNvSpPr txBox="1"/>
            <p:nvPr/>
          </p:nvSpPr>
          <p:spPr>
            <a:xfrm>
              <a:off x="0" y="-38100"/>
              <a:ext cx="1168456" cy="411975"/>
            </a:xfrm>
            <a:prstGeom prst="rect">
              <a:avLst/>
            </a:prstGeom>
          </p:spPr>
          <p:txBody>
            <a:bodyPr lIns="33867" tIns="33867" rIns="33867" bIns="33867" rtlCol="0" anchor="ctr"/>
            <a:lstStyle/>
            <a:p>
              <a:pPr algn="ctr" defTabSz="609630">
                <a:lnSpc>
                  <a:spcPts val="1983"/>
                </a:lnSpc>
              </a:pPr>
              <a:endParaRPr sz="1200">
                <a:solidFill>
                  <a:prstClr val="black"/>
                </a:solidFill>
                <a:latin typeface="Calibri"/>
              </a:endParaRPr>
            </a:p>
          </p:txBody>
        </p:sp>
      </p:grpSp>
      <p:sp>
        <p:nvSpPr>
          <p:cNvPr id="16" name="TextBox 16"/>
          <p:cNvSpPr txBox="1"/>
          <p:nvPr/>
        </p:nvSpPr>
        <p:spPr>
          <a:xfrm>
            <a:off x="7686946" y="3124200"/>
            <a:ext cx="2735461" cy="746166"/>
          </a:xfrm>
          <a:prstGeom prst="rect">
            <a:avLst/>
          </a:prstGeom>
        </p:spPr>
        <p:txBody>
          <a:bodyPr lIns="0" tIns="0" rIns="0" bIns="0" rtlCol="0" anchor="t">
            <a:spAutoFit/>
          </a:bodyPr>
          <a:lstStyle/>
          <a:p>
            <a:pPr algn="ctr" defTabSz="609630">
              <a:lnSpc>
                <a:spcPts val="1960"/>
              </a:lnSpc>
            </a:pPr>
            <a:r>
              <a:rPr lang="en-US" sz="1400" dirty="0">
                <a:solidFill>
                  <a:srgbClr val="FFFFFF"/>
                </a:solidFill>
                <a:latin typeface="Open Sans Hebrew Bold"/>
              </a:rPr>
              <a:t>STRATEGIC LIMITATIONS </a:t>
            </a:r>
          </a:p>
          <a:p>
            <a:pPr algn="ctr" defTabSz="609630">
              <a:lnSpc>
                <a:spcPts val="1960"/>
              </a:lnSpc>
              <a:spcBef>
                <a:spcPct val="0"/>
              </a:spcBef>
            </a:pPr>
            <a:r>
              <a:rPr lang="en-US" sz="1400" dirty="0">
                <a:solidFill>
                  <a:srgbClr val="FFFFFF"/>
                </a:solidFill>
                <a:latin typeface="Open Sans Hebrew Bold"/>
              </a:rPr>
              <a:t>FOR AN EXTENDED DIMENSION</a:t>
            </a:r>
          </a:p>
        </p:txBody>
      </p:sp>
      <p:grpSp>
        <p:nvGrpSpPr>
          <p:cNvPr id="17" name="Group 17"/>
          <p:cNvGrpSpPr/>
          <p:nvPr/>
        </p:nvGrpSpPr>
        <p:grpSpPr>
          <a:xfrm>
            <a:off x="10546435" y="3447220"/>
            <a:ext cx="783953" cy="798743"/>
            <a:chOff x="0" y="0"/>
            <a:chExt cx="1567907" cy="1597485"/>
          </a:xfrm>
        </p:grpSpPr>
        <p:sp>
          <p:nvSpPr>
            <p:cNvPr id="18" name="AutoShape 18"/>
            <p:cNvSpPr/>
            <p:nvPr/>
          </p:nvSpPr>
          <p:spPr>
            <a:xfrm>
              <a:off x="1523439" y="18036"/>
              <a:ext cx="0" cy="1579448"/>
            </a:xfrm>
            <a:prstGeom prst="line">
              <a:avLst/>
            </a:prstGeom>
            <a:ln w="88900" cap="flat">
              <a:solidFill>
                <a:srgbClr val="000000"/>
              </a:solidFill>
              <a:prstDash val="solid"/>
              <a:headEnd type="none" w="sm" len="sm"/>
              <a:tailEnd type="arrow" w="med" len="sm"/>
            </a:ln>
          </p:spPr>
          <p:txBody>
            <a:bodyPr/>
            <a:lstStyle/>
            <a:p>
              <a:pPr defTabSz="609630"/>
              <a:endParaRPr lang="fr-FR" sz="1200">
                <a:solidFill>
                  <a:prstClr val="black"/>
                </a:solidFill>
                <a:latin typeface="Calibri"/>
              </a:endParaRPr>
            </a:p>
          </p:txBody>
        </p:sp>
        <p:sp>
          <p:nvSpPr>
            <p:cNvPr id="19" name="AutoShape 19"/>
            <p:cNvSpPr/>
            <p:nvPr/>
          </p:nvSpPr>
          <p:spPr>
            <a:xfrm flipH="1">
              <a:off x="0" y="44450"/>
              <a:ext cx="1567907" cy="0"/>
            </a:xfrm>
            <a:prstGeom prst="line">
              <a:avLst/>
            </a:prstGeom>
            <a:ln w="88900" cap="flat">
              <a:solidFill>
                <a:srgbClr val="000000"/>
              </a:solidFill>
              <a:prstDash val="solid"/>
              <a:headEnd type="none" w="sm" len="sm"/>
              <a:tailEnd type="none" w="sm" len="sm"/>
            </a:ln>
          </p:spPr>
          <p:txBody>
            <a:bodyPr/>
            <a:lstStyle/>
            <a:p>
              <a:pPr defTabSz="609630"/>
              <a:endParaRPr lang="fr-FR" sz="1200">
                <a:solidFill>
                  <a:prstClr val="black"/>
                </a:solidFill>
                <a:latin typeface="Calibri"/>
              </a:endParaRPr>
            </a:p>
          </p:txBody>
        </p:sp>
      </p:grpSp>
      <p:sp>
        <p:nvSpPr>
          <p:cNvPr id="20" name="AutoShape 20"/>
          <p:cNvSpPr/>
          <p:nvPr/>
        </p:nvSpPr>
        <p:spPr>
          <a:xfrm>
            <a:off x="6801333" y="3451729"/>
            <a:ext cx="0" cy="789724"/>
          </a:xfrm>
          <a:prstGeom prst="line">
            <a:avLst/>
          </a:prstGeom>
          <a:ln w="66675" cap="flat">
            <a:solidFill>
              <a:srgbClr val="000000"/>
            </a:solidFill>
            <a:prstDash val="solid"/>
            <a:headEnd type="none" w="sm" len="sm"/>
            <a:tailEnd type="arrow" w="med" len="sm"/>
          </a:ln>
        </p:spPr>
        <p:txBody>
          <a:bodyPr/>
          <a:lstStyle/>
          <a:p>
            <a:pPr defTabSz="609630"/>
            <a:endParaRPr lang="fr-FR" sz="1200">
              <a:solidFill>
                <a:prstClr val="black"/>
              </a:solidFill>
              <a:latin typeface="Calibri"/>
            </a:endParaRPr>
          </a:p>
        </p:txBody>
      </p:sp>
      <p:sp>
        <p:nvSpPr>
          <p:cNvPr id="21" name="AutoShape 21"/>
          <p:cNvSpPr/>
          <p:nvPr/>
        </p:nvSpPr>
        <p:spPr>
          <a:xfrm flipH="1">
            <a:off x="6779108" y="3466757"/>
            <a:ext cx="783953" cy="0"/>
          </a:xfrm>
          <a:prstGeom prst="line">
            <a:avLst/>
          </a:prstGeom>
          <a:ln w="66675" cap="flat">
            <a:solidFill>
              <a:srgbClr val="000000"/>
            </a:solidFill>
            <a:prstDash val="solid"/>
            <a:headEnd type="none" w="sm" len="sm"/>
            <a:tailEnd type="none" w="sm" len="sm"/>
          </a:ln>
        </p:spPr>
        <p:txBody>
          <a:bodyPr/>
          <a:lstStyle/>
          <a:p>
            <a:pPr defTabSz="609630"/>
            <a:endParaRPr lang="fr-FR" sz="1200">
              <a:solidFill>
                <a:prstClr val="black"/>
              </a:solidFill>
              <a:latin typeface="Calibri"/>
            </a:endParaRPr>
          </a:p>
        </p:txBody>
      </p:sp>
      <p:grpSp>
        <p:nvGrpSpPr>
          <p:cNvPr id="22" name="Group 22"/>
          <p:cNvGrpSpPr/>
          <p:nvPr/>
        </p:nvGrpSpPr>
        <p:grpSpPr>
          <a:xfrm rot="-5400000">
            <a:off x="6785592" y="5106769"/>
            <a:ext cx="783953" cy="796921"/>
            <a:chOff x="0" y="0"/>
            <a:chExt cx="1567907" cy="1593842"/>
          </a:xfrm>
        </p:grpSpPr>
        <p:sp>
          <p:nvSpPr>
            <p:cNvPr id="23" name="AutoShape 23"/>
            <p:cNvSpPr/>
            <p:nvPr/>
          </p:nvSpPr>
          <p:spPr>
            <a:xfrm>
              <a:off x="44450" y="14393"/>
              <a:ext cx="0" cy="1579448"/>
            </a:xfrm>
            <a:prstGeom prst="line">
              <a:avLst/>
            </a:prstGeom>
            <a:ln w="88900" cap="flat">
              <a:solidFill>
                <a:srgbClr val="000000"/>
              </a:solidFill>
              <a:prstDash val="solid"/>
              <a:headEnd type="none" w="sm" len="sm"/>
              <a:tailEnd type="arrow" w="med" len="sm"/>
            </a:ln>
          </p:spPr>
          <p:txBody>
            <a:bodyPr/>
            <a:lstStyle/>
            <a:p>
              <a:pPr defTabSz="609630"/>
              <a:endParaRPr lang="fr-FR" sz="1200">
                <a:solidFill>
                  <a:prstClr val="black"/>
                </a:solidFill>
                <a:latin typeface="Calibri"/>
              </a:endParaRPr>
            </a:p>
          </p:txBody>
        </p:sp>
        <p:sp>
          <p:nvSpPr>
            <p:cNvPr id="24" name="AutoShape 24"/>
            <p:cNvSpPr/>
            <p:nvPr/>
          </p:nvSpPr>
          <p:spPr>
            <a:xfrm flipH="1">
              <a:off x="0" y="44450"/>
              <a:ext cx="1567907" cy="0"/>
            </a:xfrm>
            <a:prstGeom prst="line">
              <a:avLst/>
            </a:prstGeom>
            <a:ln w="88900" cap="flat">
              <a:solidFill>
                <a:srgbClr val="000000"/>
              </a:solidFill>
              <a:prstDash val="solid"/>
              <a:headEnd type="none" w="sm" len="sm"/>
              <a:tailEnd type="none" w="sm" len="sm"/>
            </a:ln>
          </p:spPr>
          <p:txBody>
            <a:bodyPr/>
            <a:lstStyle/>
            <a:p>
              <a:pPr defTabSz="609630"/>
              <a:endParaRPr lang="fr-FR" sz="1200">
                <a:solidFill>
                  <a:prstClr val="black"/>
                </a:solidFill>
                <a:latin typeface="Calibri"/>
              </a:endParaRPr>
            </a:p>
          </p:txBody>
        </p:sp>
      </p:grpSp>
      <p:grpSp>
        <p:nvGrpSpPr>
          <p:cNvPr id="25" name="Group 25"/>
          <p:cNvGrpSpPr/>
          <p:nvPr/>
        </p:nvGrpSpPr>
        <p:grpSpPr>
          <a:xfrm rot="5400000">
            <a:off x="10539040" y="5105858"/>
            <a:ext cx="783953" cy="798743"/>
            <a:chOff x="0" y="0"/>
            <a:chExt cx="1567907" cy="1597485"/>
          </a:xfrm>
        </p:grpSpPr>
        <p:sp>
          <p:nvSpPr>
            <p:cNvPr id="26" name="AutoShape 26"/>
            <p:cNvSpPr/>
            <p:nvPr/>
          </p:nvSpPr>
          <p:spPr>
            <a:xfrm>
              <a:off x="1523439" y="18036"/>
              <a:ext cx="0" cy="1579448"/>
            </a:xfrm>
            <a:prstGeom prst="line">
              <a:avLst/>
            </a:prstGeom>
            <a:ln w="88900" cap="flat">
              <a:solidFill>
                <a:srgbClr val="000000"/>
              </a:solidFill>
              <a:prstDash val="solid"/>
              <a:headEnd type="none" w="sm" len="sm"/>
              <a:tailEnd type="arrow" w="med" len="sm"/>
            </a:ln>
          </p:spPr>
          <p:txBody>
            <a:bodyPr/>
            <a:lstStyle/>
            <a:p>
              <a:pPr defTabSz="609630"/>
              <a:endParaRPr lang="fr-FR" sz="1200">
                <a:solidFill>
                  <a:prstClr val="black"/>
                </a:solidFill>
                <a:latin typeface="Calibri"/>
              </a:endParaRPr>
            </a:p>
          </p:txBody>
        </p:sp>
        <p:sp>
          <p:nvSpPr>
            <p:cNvPr id="27" name="AutoShape 27"/>
            <p:cNvSpPr/>
            <p:nvPr/>
          </p:nvSpPr>
          <p:spPr>
            <a:xfrm flipH="1">
              <a:off x="0" y="44450"/>
              <a:ext cx="1567907" cy="0"/>
            </a:xfrm>
            <a:prstGeom prst="line">
              <a:avLst/>
            </a:prstGeom>
            <a:ln w="88900" cap="flat">
              <a:solidFill>
                <a:srgbClr val="000000"/>
              </a:solidFill>
              <a:prstDash val="solid"/>
              <a:headEnd type="none" w="sm" len="sm"/>
              <a:tailEnd type="none" w="sm" len="sm"/>
            </a:ln>
          </p:spPr>
          <p:txBody>
            <a:bodyPr/>
            <a:lstStyle/>
            <a:p>
              <a:pPr defTabSz="609630"/>
              <a:endParaRPr lang="fr-FR" sz="1200">
                <a:solidFill>
                  <a:prstClr val="black"/>
                </a:solidFill>
                <a:latin typeface="Calibri"/>
              </a:endParaRPr>
            </a:p>
          </p:txBody>
        </p:sp>
      </p:grpSp>
      <p:sp>
        <p:nvSpPr>
          <p:cNvPr id="28" name="TextBox 28"/>
          <p:cNvSpPr txBox="1"/>
          <p:nvPr/>
        </p:nvSpPr>
        <p:spPr>
          <a:xfrm>
            <a:off x="7739397" y="5599319"/>
            <a:ext cx="2630917" cy="746166"/>
          </a:xfrm>
          <a:prstGeom prst="rect">
            <a:avLst/>
          </a:prstGeom>
        </p:spPr>
        <p:txBody>
          <a:bodyPr lIns="0" tIns="0" rIns="0" bIns="0" rtlCol="0" anchor="t">
            <a:spAutoFit/>
          </a:bodyPr>
          <a:lstStyle/>
          <a:p>
            <a:pPr algn="ctr" defTabSz="609630">
              <a:lnSpc>
                <a:spcPts val="1960"/>
              </a:lnSpc>
            </a:pPr>
            <a:r>
              <a:rPr lang="en-US" sz="1400" cap="all" dirty="0">
                <a:solidFill>
                  <a:srgbClr val="FFFFFF"/>
                </a:solidFill>
                <a:latin typeface="Open Sans Hebrew Bold"/>
              </a:rPr>
              <a:t>LIMITED OPTIONS </a:t>
            </a:r>
          </a:p>
          <a:p>
            <a:pPr algn="ctr" defTabSz="609630">
              <a:lnSpc>
                <a:spcPts val="1960"/>
              </a:lnSpc>
            </a:pPr>
            <a:r>
              <a:rPr lang="en-US" sz="1400" cap="all" dirty="0">
                <a:solidFill>
                  <a:srgbClr val="FFFFFF"/>
                </a:solidFill>
                <a:latin typeface="Open Sans Hebrew Bold"/>
              </a:rPr>
              <a:t>Lack of credibility</a:t>
            </a:r>
          </a:p>
          <a:p>
            <a:pPr algn="ctr" defTabSz="609630">
              <a:lnSpc>
                <a:spcPts val="1960"/>
              </a:lnSpc>
              <a:spcBef>
                <a:spcPct val="0"/>
              </a:spcBef>
            </a:pPr>
            <a:r>
              <a:rPr lang="en-US" sz="1400" cap="all" dirty="0">
                <a:solidFill>
                  <a:srgbClr val="FFFFFF"/>
                </a:solidFill>
                <a:latin typeface="Open Sans Hebrew Bold"/>
              </a:rPr>
              <a:t>of the extension</a:t>
            </a:r>
          </a:p>
        </p:txBody>
      </p:sp>
      <p:sp>
        <p:nvSpPr>
          <p:cNvPr id="29" name="TextBox 29"/>
          <p:cNvSpPr txBox="1"/>
          <p:nvPr/>
        </p:nvSpPr>
        <p:spPr>
          <a:xfrm>
            <a:off x="6507094" y="4545966"/>
            <a:ext cx="2111935" cy="233205"/>
          </a:xfrm>
          <a:prstGeom prst="rect">
            <a:avLst/>
          </a:prstGeom>
        </p:spPr>
        <p:txBody>
          <a:bodyPr lIns="0" tIns="0" rIns="0" bIns="0" rtlCol="0" anchor="t">
            <a:spAutoFit/>
          </a:bodyPr>
          <a:lstStyle/>
          <a:p>
            <a:pPr algn="ctr" defTabSz="609630">
              <a:lnSpc>
                <a:spcPts val="1960"/>
              </a:lnSpc>
              <a:spcBef>
                <a:spcPct val="0"/>
              </a:spcBef>
            </a:pPr>
            <a:r>
              <a:rPr lang="en-US" sz="1400">
                <a:solidFill>
                  <a:srgbClr val="FFFFFF"/>
                </a:solidFill>
                <a:latin typeface="Open Sans Hebrew Bold"/>
              </a:rPr>
              <a:t>Limited capabilities</a:t>
            </a:r>
          </a:p>
        </p:txBody>
      </p:sp>
      <p:sp>
        <p:nvSpPr>
          <p:cNvPr id="30" name="TextBox 30"/>
          <p:cNvSpPr txBox="1"/>
          <p:nvPr/>
        </p:nvSpPr>
        <p:spPr>
          <a:xfrm>
            <a:off x="9490324" y="4545966"/>
            <a:ext cx="2111935" cy="233205"/>
          </a:xfrm>
          <a:prstGeom prst="rect">
            <a:avLst/>
          </a:prstGeom>
        </p:spPr>
        <p:txBody>
          <a:bodyPr lIns="0" tIns="0" rIns="0" bIns="0" rtlCol="0" anchor="t">
            <a:spAutoFit/>
          </a:bodyPr>
          <a:lstStyle/>
          <a:p>
            <a:pPr algn="ctr" defTabSz="609630">
              <a:lnSpc>
                <a:spcPts val="1960"/>
              </a:lnSpc>
              <a:spcBef>
                <a:spcPct val="0"/>
              </a:spcBef>
            </a:pPr>
            <a:r>
              <a:rPr lang="en-US" sz="1400">
                <a:solidFill>
                  <a:srgbClr val="FFFFFF"/>
                </a:solidFill>
                <a:latin typeface="Open Sans Hebrew Bold"/>
              </a:rPr>
              <a:t>Doctrinal Stakes</a:t>
            </a:r>
          </a:p>
        </p:txBody>
      </p:sp>
      <p:grpSp>
        <p:nvGrpSpPr>
          <p:cNvPr id="31" name="Group 31"/>
          <p:cNvGrpSpPr/>
          <p:nvPr/>
        </p:nvGrpSpPr>
        <p:grpSpPr>
          <a:xfrm>
            <a:off x="685800" y="4245962"/>
            <a:ext cx="2348413" cy="867405"/>
            <a:chOff x="0" y="0"/>
            <a:chExt cx="927768" cy="342678"/>
          </a:xfrm>
        </p:grpSpPr>
        <p:sp>
          <p:nvSpPr>
            <p:cNvPr id="32" name="Freeform 32"/>
            <p:cNvSpPr/>
            <p:nvPr/>
          </p:nvSpPr>
          <p:spPr>
            <a:xfrm>
              <a:off x="0" y="0"/>
              <a:ext cx="927768" cy="342678"/>
            </a:xfrm>
            <a:custGeom>
              <a:avLst/>
              <a:gdLst/>
              <a:ahLst/>
              <a:cxnLst/>
              <a:rect l="l" t="t" r="r" b="b"/>
              <a:pathLst>
                <a:path w="927768" h="342678">
                  <a:moveTo>
                    <a:pt x="0" y="0"/>
                  </a:moveTo>
                  <a:lnTo>
                    <a:pt x="927768" y="0"/>
                  </a:lnTo>
                  <a:lnTo>
                    <a:pt x="927768" y="342678"/>
                  </a:lnTo>
                  <a:lnTo>
                    <a:pt x="0" y="342678"/>
                  </a:lnTo>
                  <a:close/>
                </a:path>
              </a:pathLst>
            </a:custGeom>
            <a:solidFill>
              <a:srgbClr val="FF8977"/>
            </a:solidFill>
            <a:ln w="19050" cap="sq">
              <a:solidFill>
                <a:srgbClr val="000000"/>
              </a:solidFill>
              <a:prstDash val="solid"/>
              <a:miter/>
            </a:ln>
          </p:spPr>
          <p:txBody>
            <a:bodyPr/>
            <a:lstStyle/>
            <a:p>
              <a:pPr defTabSz="609630"/>
              <a:endParaRPr lang="fr-FR" sz="1200">
                <a:solidFill>
                  <a:prstClr val="black"/>
                </a:solidFill>
                <a:latin typeface="Calibri"/>
              </a:endParaRPr>
            </a:p>
          </p:txBody>
        </p:sp>
        <p:sp>
          <p:nvSpPr>
            <p:cNvPr id="33" name="TextBox 33"/>
            <p:cNvSpPr txBox="1"/>
            <p:nvPr/>
          </p:nvSpPr>
          <p:spPr>
            <a:xfrm>
              <a:off x="0" y="-38100"/>
              <a:ext cx="927768" cy="380778"/>
            </a:xfrm>
            <a:prstGeom prst="rect">
              <a:avLst/>
            </a:prstGeom>
          </p:spPr>
          <p:txBody>
            <a:bodyPr lIns="33867" tIns="33867" rIns="33867" bIns="33867" rtlCol="0" anchor="ctr"/>
            <a:lstStyle/>
            <a:p>
              <a:pPr algn="ctr" defTabSz="609630">
                <a:lnSpc>
                  <a:spcPts val="1983"/>
                </a:lnSpc>
              </a:pPr>
              <a:endParaRPr sz="1200">
                <a:solidFill>
                  <a:prstClr val="black"/>
                </a:solidFill>
                <a:latin typeface="Calibri"/>
              </a:endParaRPr>
            </a:p>
          </p:txBody>
        </p:sp>
      </p:grpSp>
      <p:grpSp>
        <p:nvGrpSpPr>
          <p:cNvPr id="34" name="Group 34"/>
          <p:cNvGrpSpPr/>
          <p:nvPr/>
        </p:nvGrpSpPr>
        <p:grpSpPr>
          <a:xfrm>
            <a:off x="3669030" y="4245962"/>
            <a:ext cx="2348413" cy="871914"/>
            <a:chOff x="0" y="0"/>
            <a:chExt cx="927768" cy="344460"/>
          </a:xfrm>
        </p:grpSpPr>
        <p:sp>
          <p:nvSpPr>
            <p:cNvPr id="35" name="Freeform 35"/>
            <p:cNvSpPr/>
            <p:nvPr/>
          </p:nvSpPr>
          <p:spPr>
            <a:xfrm>
              <a:off x="0" y="0"/>
              <a:ext cx="927768" cy="344460"/>
            </a:xfrm>
            <a:custGeom>
              <a:avLst/>
              <a:gdLst/>
              <a:ahLst/>
              <a:cxnLst/>
              <a:rect l="l" t="t" r="r" b="b"/>
              <a:pathLst>
                <a:path w="927768" h="344460">
                  <a:moveTo>
                    <a:pt x="0" y="0"/>
                  </a:moveTo>
                  <a:lnTo>
                    <a:pt x="927768" y="0"/>
                  </a:lnTo>
                  <a:lnTo>
                    <a:pt x="927768" y="344460"/>
                  </a:lnTo>
                  <a:lnTo>
                    <a:pt x="0" y="344460"/>
                  </a:lnTo>
                  <a:close/>
                </a:path>
              </a:pathLst>
            </a:custGeom>
            <a:solidFill>
              <a:srgbClr val="FF8977"/>
            </a:solidFill>
            <a:ln w="19050" cap="sq">
              <a:solidFill>
                <a:srgbClr val="000000"/>
              </a:solidFill>
              <a:prstDash val="solid"/>
              <a:miter/>
            </a:ln>
          </p:spPr>
          <p:txBody>
            <a:bodyPr/>
            <a:lstStyle/>
            <a:p>
              <a:pPr defTabSz="609630"/>
              <a:endParaRPr lang="fr-FR" sz="1200">
                <a:solidFill>
                  <a:prstClr val="black"/>
                </a:solidFill>
                <a:latin typeface="Calibri"/>
              </a:endParaRPr>
            </a:p>
          </p:txBody>
        </p:sp>
        <p:sp>
          <p:nvSpPr>
            <p:cNvPr id="36" name="TextBox 36"/>
            <p:cNvSpPr txBox="1"/>
            <p:nvPr/>
          </p:nvSpPr>
          <p:spPr>
            <a:xfrm>
              <a:off x="0" y="-38100"/>
              <a:ext cx="927768" cy="382560"/>
            </a:xfrm>
            <a:prstGeom prst="rect">
              <a:avLst/>
            </a:prstGeom>
          </p:spPr>
          <p:txBody>
            <a:bodyPr lIns="33867" tIns="33867" rIns="33867" bIns="33867" rtlCol="0" anchor="ctr"/>
            <a:lstStyle/>
            <a:p>
              <a:pPr algn="ctr" defTabSz="609630">
                <a:lnSpc>
                  <a:spcPts val="1983"/>
                </a:lnSpc>
              </a:pPr>
              <a:endParaRPr sz="1200">
                <a:solidFill>
                  <a:prstClr val="black"/>
                </a:solidFill>
                <a:latin typeface="Calibri"/>
              </a:endParaRPr>
            </a:p>
          </p:txBody>
        </p:sp>
      </p:grpSp>
      <p:grpSp>
        <p:nvGrpSpPr>
          <p:cNvPr id="37" name="Group 37"/>
          <p:cNvGrpSpPr/>
          <p:nvPr/>
        </p:nvGrpSpPr>
        <p:grpSpPr>
          <a:xfrm>
            <a:off x="1860007" y="3037965"/>
            <a:ext cx="2983230" cy="813135"/>
            <a:chOff x="0" y="0"/>
            <a:chExt cx="1178560" cy="321239"/>
          </a:xfrm>
        </p:grpSpPr>
        <p:sp>
          <p:nvSpPr>
            <p:cNvPr id="38" name="Freeform 38"/>
            <p:cNvSpPr/>
            <p:nvPr/>
          </p:nvSpPr>
          <p:spPr>
            <a:xfrm>
              <a:off x="0" y="0"/>
              <a:ext cx="1178560" cy="321239"/>
            </a:xfrm>
            <a:custGeom>
              <a:avLst/>
              <a:gdLst/>
              <a:ahLst/>
              <a:cxnLst/>
              <a:rect l="l" t="t" r="r" b="b"/>
              <a:pathLst>
                <a:path w="1178560" h="321239">
                  <a:moveTo>
                    <a:pt x="0" y="0"/>
                  </a:moveTo>
                  <a:lnTo>
                    <a:pt x="1178560" y="0"/>
                  </a:lnTo>
                  <a:lnTo>
                    <a:pt x="1178560" y="321239"/>
                  </a:lnTo>
                  <a:lnTo>
                    <a:pt x="0" y="321239"/>
                  </a:lnTo>
                  <a:close/>
                </a:path>
              </a:pathLst>
            </a:custGeom>
            <a:solidFill>
              <a:srgbClr val="FF8977"/>
            </a:solidFill>
            <a:ln w="19050" cap="sq">
              <a:solidFill>
                <a:srgbClr val="000000"/>
              </a:solidFill>
              <a:prstDash val="solid"/>
              <a:miter/>
            </a:ln>
          </p:spPr>
          <p:txBody>
            <a:bodyPr/>
            <a:lstStyle/>
            <a:p>
              <a:pPr defTabSz="609630"/>
              <a:endParaRPr lang="fr-FR" sz="1200">
                <a:solidFill>
                  <a:prstClr val="black"/>
                </a:solidFill>
                <a:latin typeface="Calibri"/>
              </a:endParaRPr>
            </a:p>
          </p:txBody>
        </p:sp>
        <p:sp>
          <p:nvSpPr>
            <p:cNvPr id="39" name="TextBox 39"/>
            <p:cNvSpPr txBox="1"/>
            <p:nvPr/>
          </p:nvSpPr>
          <p:spPr>
            <a:xfrm>
              <a:off x="0" y="-38100"/>
              <a:ext cx="1178560" cy="359339"/>
            </a:xfrm>
            <a:prstGeom prst="rect">
              <a:avLst/>
            </a:prstGeom>
          </p:spPr>
          <p:txBody>
            <a:bodyPr lIns="33867" tIns="33867" rIns="33867" bIns="33867" rtlCol="0" anchor="ctr"/>
            <a:lstStyle/>
            <a:p>
              <a:pPr algn="ctr" defTabSz="609630">
                <a:lnSpc>
                  <a:spcPts val="1983"/>
                </a:lnSpc>
              </a:pPr>
              <a:endParaRPr sz="1200">
                <a:solidFill>
                  <a:prstClr val="black"/>
                </a:solidFill>
                <a:latin typeface="Calibri"/>
              </a:endParaRPr>
            </a:p>
          </p:txBody>
        </p:sp>
      </p:grpSp>
      <p:grpSp>
        <p:nvGrpSpPr>
          <p:cNvPr id="40" name="Group 40"/>
          <p:cNvGrpSpPr/>
          <p:nvPr/>
        </p:nvGrpSpPr>
        <p:grpSpPr>
          <a:xfrm>
            <a:off x="1872974" y="5505229"/>
            <a:ext cx="2957654" cy="946371"/>
            <a:chOff x="0" y="0"/>
            <a:chExt cx="1168456" cy="373875"/>
          </a:xfrm>
        </p:grpSpPr>
        <p:sp>
          <p:nvSpPr>
            <p:cNvPr id="41" name="Freeform 41"/>
            <p:cNvSpPr/>
            <p:nvPr/>
          </p:nvSpPr>
          <p:spPr>
            <a:xfrm>
              <a:off x="0" y="0"/>
              <a:ext cx="1168456" cy="373875"/>
            </a:xfrm>
            <a:custGeom>
              <a:avLst/>
              <a:gdLst/>
              <a:ahLst/>
              <a:cxnLst/>
              <a:rect l="l" t="t" r="r" b="b"/>
              <a:pathLst>
                <a:path w="1168456" h="373875">
                  <a:moveTo>
                    <a:pt x="0" y="0"/>
                  </a:moveTo>
                  <a:lnTo>
                    <a:pt x="1168456" y="0"/>
                  </a:lnTo>
                  <a:lnTo>
                    <a:pt x="1168456" y="373875"/>
                  </a:lnTo>
                  <a:lnTo>
                    <a:pt x="0" y="373875"/>
                  </a:lnTo>
                  <a:close/>
                </a:path>
              </a:pathLst>
            </a:custGeom>
            <a:solidFill>
              <a:srgbClr val="FF8977"/>
            </a:solidFill>
            <a:ln w="19050" cap="sq">
              <a:solidFill>
                <a:srgbClr val="000000"/>
              </a:solidFill>
              <a:prstDash val="solid"/>
              <a:miter/>
            </a:ln>
          </p:spPr>
          <p:txBody>
            <a:bodyPr/>
            <a:lstStyle/>
            <a:p>
              <a:pPr defTabSz="609630"/>
              <a:endParaRPr lang="fr-FR" sz="1200">
                <a:solidFill>
                  <a:prstClr val="black"/>
                </a:solidFill>
                <a:latin typeface="Calibri"/>
              </a:endParaRPr>
            </a:p>
          </p:txBody>
        </p:sp>
        <p:sp>
          <p:nvSpPr>
            <p:cNvPr id="42" name="TextBox 42"/>
            <p:cNvSpPr txBox="1"/>
            <p:nvPr/>
          </p:nvSpPr>
          <p:spPr>
            <a:xfrm>
              <a:off x="0" y="-38100"/>
              <a:ext cx="1168456" cy="411975"/>
            </a:xfrm>
            <a:prstGeom prst="rect">
              <a:avLst/>
            </a:prstGeom>
          </p:spPr>
          <p:txBody>
            <a:bodyPr lIns="33867" tIns="33867" rIns="33867" bIns="33867" rtlCol="0" anchor="ctr"/>
            <a:lstStyle/>
            <a:p>
              <a:pPr algn="ctr" defTabSz="609630">
                <a:lnSpc>
                  <a:spcPts val="1983"/>
                </a:lnSpc>
              </a:pPr>
              <a:endParaRPr sz="1200">
                <a:solidFill>
                  <a:prstClr val="black"/>
                </a:solidFill>
                <a:latin typeface="Calibri"/>
              </a:endParaRPr>
            </a:p>
          </p:txBody>
        </p:sp>
      </p:grpSp>
      <p:sp>
        <p:nvSpPr>
          <p:cNvPr id="43" name="TextBox 43"/>
          <p:cNvSpPr txBox="1"/>
          <p:nvPr/>
        </p:nvSpPr>
        <p:spPr>
          <a:xfrm>
            <a:off x="2259323" y="3189263"/>
            <a:ext cx="2348411" cy="489686"/>
          </a:xfrm>
          <a:prstGeom prst="rect">
            <a:avLst/>
          </a:prstGeom>
        </p:spPr>
        <p:txBody>
          <a:bodyPr wrap="square" lIns="0" tIns="0" rIns="0" bIns="0" rtlCol="0" anchor="t">
            <a:spAutoFit/>
          </a:bodyPr>
          <a:lstStyle/>
          <a:p>
            <a:pPr algn="ctr" defTabSz="609630">
              <a:lnSpc>
                <a:spcPts val="1960"/>
              </a:lnSpc>
            </a:pPr>
            <a:r>
              <a:rPr lang="en-US" sz="1400" dirty="0">
                <a:solidFill>
                  <a:srgbClr val="191919"/>
                </a:solidFill>
                <a:latin typeface="Open Sans Hebrew Bold"/>
              </a:rPr>
              <a:t>POLITICAL DYNAMICS </a:t>
            </a:r>
          </a:p>
          <a:p>
            <a:pPr algn="ctr" defTabSz="609630">
              <a:lnSpc>
                <a:spcPts val="1960"/>
              </a:lnSpc>
              <a:spcBef>
                <a:spcPct val="0"/>
              </a:spcBef>
            </a:pPr>
            <a:r>
              <a:rPr lang="en-US" sz="1400" dirty="0">
                <a:solidFill>
                  <a:srgbClr val="191919"/>
                </a:solidFill>
                <a:latin typeface="Open Sans Hebrew Bold"/>
              </a:rPr>
              <a:t>THANKS TO DETERRENCE</a:t>
            </a:r>
          </a:p>
        </p:txBody>
      </p:sp>
      <p:grpSp>
        <p:nvGrpSpPr>
          <p:cNvPr id="44" name="Group 44"/>
          <p:cNvGrpSpPr/>
          <p:nvPr/>
        </p:nvGrpSpPr>
        <p:grpSpPr>
          <a:xfrm>
            <a:off x="4843380" y="3447220"/>
            <a:ext cx="783953" cy="798743"/>
            <a:chOff x="0" y="0"/>
            <a:chExt cx="1567907" cy="1597485"/>
          </a:xfrm>
        </p:grpSpPr>
        <p:sp>
          <p:nvSpPr>
            <p:cNvPr id="45" name="AutoShape 45"/>
            <p:cNvSpPr/>
            <p:nvPr/>
          </p:nvSpPr>
          <p:spPr>
            <a:xfrm>
              <a:off x="1523439" y="18036"/>
              <a:ext cx="0" cy="1579448"/>
            </a:xfrm>
            <a:prstGeom prst="line">
              <a:avLst/>
            </a:prstGeom>
            <a:ln w="88900" cap="flat">
              <a:solidFill>
                <a:srgbClr val="000000"/>
              </a:solidFill>
              <a:prstDash val="solid"/>
              <a:headEnd type="none" w="sm" len="sm"/>
              <a:tailEnd type="arrow" w="med" len="sm"/>
            </a:ln>
          </p:spPr>
          <p:txBody>
            <a:bodyPr/>
            <a:lstStyle/>
            <a:p>
              <a:pPr defTabSz="609630"/>
              <a:endParaRPr lang="fr-FR" sz="1200">
                <a:solidFill>
                  <a:prstClr val="black"/>
                </a:solidFill>
                <a:latin typeface="Calibri"/>
              </a:endParaRPr>
            </a:p>
          </p:txBody>
        </p:sp>
        <p:sp>
          <p:nvSpPr>
            <p:cNvPr id="46" name="AutoShape 46"/>
            <p:cNvSpPr/>
            <p:nvPr/>
          </p:nvSpPr>
          <p:spPr>
            <a:xfrm flipH="1">
              <a:off x="0" y="44450"/>
              <a:ext cx="1567907" cy="0"/>
            </a:xfrm>
            <a:prstGeom prst="line">
              <a:avLst/>
            </a:prstGeom>
            <a:ln w="88900" cap="flat">
              <a:solidFill>
                <a:srgbClr val="000000"/>
              </a:solidFill>
              <a:prstDash val="solid"/>
              <a:headEnd type="none" w="sm" len="sm"/>
              <a:tailEnd type="none" w="sm" len="sm"/>
            </a:ln>
          </p:spPr>
          <p:txBody>
            <a:bodyPr/>
            <a:lstStyle/>
            <a:p>
              <a:pPr defTabSz="609630"/>
              <a:endParaRPr lang="fr-FR" sz="1200">
                <a:solidFill>
                  <a:prstClr val="black"/>
                </a:solidFill>
                <a:latin typeface="Calibri"/>
              </a:endParaRPr>
            </a:p>
          </p:txBody>
        </p:sp>
      </p:grpSp>
      <p:sp>
        <p:nvSpPr>
          <p:cNvPr id="47" name="AutoShape 47"/>
          <p:cNvSpPr/>
          <p:nvPr/>
        </p:nvSpPr>
        <p:spPr>
          <a:xfrm>
            <a:off x="1098278" y="3451729"/>
            <a:ext cx="0" cy="789724"/>
          </a:xfrm>
          <a:prstGeom prst="line">
            <a:avLst/>
          </a:prstGeom>
          <a:ln w="66675" cap="flat">
            <a:solidFill>
              <a:srgbClr val="000000"/>
            </a:solidFill>
            <a:prstDash val="solid"/>
            <a:headEnd type="none" w="sm" len="sm"/>
            <a:tailEnd type="arrow" w="med" len="sm"/>
          </a:ln>
        </p:spPr>
        <p:txBody>
          <a:bodyPr/>
          <a:lstStyle/>
          <a:p>
            <a:pPr defTabSz="609630"/>
            <a:endParaRPr lang="fr-FR" sz="1200">
              <a:solidFill>
                <a:prstClr val="black"/>
              </a:solidFill>
              <a:latin typeface="Calibri"/>
            </a:endParaRPr>
          </a:p>
        </p:txBody>
      </p:sp>
      <p:sp>
        <p:nvSpPr>
          <p:cNvPr id="48" name="AutoShape 48"/>
          <p:cNvSpPr/>
          <p:nvPr/>
        </p:nvSpPr>
        <p:spPr>
          <a:xfrm flipH="1">
            <a:off x="1076054" y="3466757"/>
            <a:ext cx="783953" cy="0"/>
          </a:xfrm>
          <a:prstGeom prst="line">
            <a:avLst/>
          </a:prstGeom>
          <a:ln w="66675" cap="flat">
            <a:solidFill>
              <a:srgbClr val="000000"/>
            </a:solidFill>
            <a:prstDash val="solid"/>
            <a:headEnd type="none" w="sm" len="sm"/>
            <a:tailEnd type="none" w="sm" len="sm"/>
          </a:ln>
        </p:spPr>
        <p:txBody>
          <a:bodyPr/>
          <a:lstStyle/>
          <a:p>
            <a:pPr defTabSz="609630"/>
            <a:endParaRPr lang="fr-FR" sz="1200">
              <a:solidFill>
                <a:prstClr val="black"/>
              </a:solidFill>
              <a:latin typeface="Calibri"/>
            </a:endParaRPr>
          </a:p>
        </p:txBody>
      </p:sp>
      <p:grpSp>
        <p:nvGrpSpPr>
          <p:cNvPr id="49" name="Group 49"/>
          <p:cNvGrpSpPr/>
          <p:nvPr/>
        </p:nvGrpSpPr>
        <p:grpSpPr>
          <a:xfrm rot="-5400000">
            <a:off x="1082537" y="5106769"/>
            <a:ext cx="783953" cy="796921"/>
            <a:chOff x="0" y="0"/>
            <a:chExt cx="1567907" cy="1593842"/>
          </a:xfrm>
        </p:grpSpPr>
        <p:sp>
          <p:nvSpPr>
            <p:cNvPr id="50" name="AutoShape 50"/>
            <p:cNvSpPr/>
            <p:nvPr/>
          </p:nvSpPr>
          <p:spPr>
            <a:xfrm>
              <a:off x="44450" y="14393"/>
              <a:ext cx="0" cy="1579448"/>
            </a:xfrm>
            <a:prstGeom prst="line">
              <a:avLst/>
            </a:prstGeom>
            <a:ln w="88900" cap="flat">
              <a:solidFill>
                <a:srgbClr val="000000"/>
              </a:solidFill>
              <a:prstDash val="solid"/>
              <a:headEnd type="none" w="sm" len="sm"/>
              <a:tailEnd type="arrow" w="med" len="sm"/>
            </a:ln>
          </p:spPr>
          <p:txBody>
            <a:bodyPr/>
            <a:lstStyle/>
            <a:p>
              <a:pPr defTabSz="609630"/>
              <a:endParaRPr lang="fr-FR" sz="1200">
                <a:solidFill>
                  <a:prstClr val="black"/>
                </a:solidFill>
                <a:latin typeface="Calibri"/>
              </a:endParaRPr>
            </a:p>
          </p:txBody>
        </p:sp>
        <p:sp>
          <p:nvSpPr>
            <p:cNvPr id="51" name="AutoShape 51"/>
            <p:cNvSpPr/>
            <p:nvPr/>
          </p:nvSpPr>
          <p:spPr>
            <a:xfrm flipH="1">
              <a:off x="0" y="44450"/>
              <a:ext cx="1567907" cy="0"/>
            </a:xfrm>
            <a:prstGeom prst="line">
              <a:avLst/>
            </a:prstGeom>
            <a:ln w="88900" cap="flat">
              <a:solidFill>
                <a:srgbClr val="000000"/>
              </a:solidFill>
              <a:prstDash val="solid"/>
              <a:headEnd type="none" w="sm" len="sm"/>
              <a:tailEnd type="none" w="sm" len="sm"/>
            </a:ln>
          </p:spPr>
          <p:txBody>
            <a:bodyPr/>
            <a:lstStyle/>
            <a:p>
              <a:pPr defTabSz="609630"/>
              <a:endParaRPr lang="fr-FR" sz="1200">
                <a:solidFill>
                  <a:prstClr val="black"/>
                </a:solidFill>
                <a:latin typeface="Calibri"/>
              </a:endParaRPr>
            </a:p>
          </p:txBody>
        </p:sp>
      </p:grpSp>
      <p:grpSp>
        <p:nvGrpSpPr>
          <p:cNvPr id="52" name="Group 52"/>
          <p:cNvGrpSpPr/>
          <p:nvPr/>
        </p:nvGrpSpPr>
        <p:grpSpPr>
          <a:xfrm rot="5400000">
            <a:off x="4835986" y="5105858"/>
            <a:ext cx="783953" cy="798743"/>
            <a:chOff x="0" y="0"/>
            <a:chExt cx="1567907" cy="1597485"/>
          </a:xfrm>
        </p:grpSpPr>
        <p:sp>
          <p:nvSpPr>
            <p:cNvPr id="53" name="AutoShape 53"/>
            <p:cNvSpPr/>
            <p:nvPr/>
          </p:nvSpPr>
          <p:spPr>
            <a:xfrm>
              <a:off x="1523439" y="18036"/>
              <a:ext cx="0" cy="1579448"/>
            </a:xfrm>
            <a:prstGeom prst="line">
              <a:avLst/>
            </a:prstGeom>
            <a:ln w="88900" cap="flat">
              <a:solidFill>
                <a:srgbClr val="000000"/>
              </a:solidFill>
              <a:prstDash val="solid"/>
              <a:headEnd type="none" w="sm" len="sm"/>
              <a:tailEnd type="arrow" w="med" len="sm"/>
            </a:ln>
          </p:spPr>
          <p:txBody>
            <a:bodyPr/>
            <a:lstStyle/>
            <a:p>
              <a:pPr defTabSz="609630"/>
              <a:endParaRPr lang="fr-FR" sz="1200">
                <a:solidFill>
                  <a:prstClr val="black"/>
                </a:solidFill>
                <a:latin typeface="Calibri"/>
              </a:endParaRPr>
            </a:p>
          </p:txBody>
        </p:sp>
        <p:sp>
          <p:nvSpPr>
            <p:cNvPr id="54" name="AutoShape 54"/>
            <p:cNvSpPr/>
            <p:nvPr/>
          </p:nvSpPr>
          <p:spPr>
            <a:xfrm flipH="1">
              <a:off x="0" y="44450"/>
              <a:ext cx="1567907" cy="0"/>
            </a:xfrm>
            <a:prstGeom prst="line">
              <a:avLst/>
            </a:prstGeom>
            <a:ln w="88900" cap="flat">
              <a:solidFill>
                <a:srgbClr val="000000"/>
              </a:solidFill>
              <a:prstDash val="solid"/>
              <a:headEnd type="none" w="sm" len="sm"/>
              <a:tailEnd type="none" w="sm" len="sm"/>
            </a:ln>
          </p:spPr>
          <p:txBody>
            <a:bodyPr/>
            <a:lstStyle/>
            <a:p>
              <a:pPr defTabSz="609630"/>
              <a:endParaRPr lang="fr-FR" sz="1200">
                <a:solidFill>
                  <a:prstClr val="black"/>
                </a:solidFill>
                <a:latin typeface="Calibri"/>
              </a:endParaRPr>
            </a:p>
          </p:txBody>
        </p:sp>
      </p:grpSp>
      <p:sp>
        <p:nvSpPr>
          <p:cNvPr id="55" name="TextBox 55"/>
          <p:cNvSpPr txBox="1"/>
          <p:nvPr/>
        </p:nvSpPr>
        <p:spPr>
          <a:xfrm>
            <a:off x="2036343" y="5600476"/>
            <a:ext cx="2630917" cy="746166"/>
          </a:xfrm>
          <a:prstGeom prst="rect">
            <a:avLst/>
          </a:prstGeom>
        </p:spPr>
        <p:txBody>
          <a:bodyPr lIns="0" tIns="0" rIns="0" bIns="0" rtlCol="0" anchor="t">
            <a:spAutoFit/>
          </a:bodyPr>
          <a:lstStyle/>
          <a:p>
            <a:pPr algn="ctr" defTabSz="609630">
              <a:lnSpc>
                <a:spcPts val="1960"/>
              </a:lnSpc>
            </a:pPr>
            <a:r>
              <a:rPr lang="en-US" sz="1400" dirty="0">
                <a:solidFill>
                  <a:srgbClr val="191919"/>
                </a:solidFill>
                <a:latin typeface="Open Sans Hebrew Bold"/>
              </a:rPr>
              <a:t>EUROPEAN STRATEGIC</a:t>
            </a:r>
          </a:p>
          <a:p>
            <a:pPr algn="ctr" defTabSz="609630">
              <a:lnSpc>
                <a:spcPts val="1960"/>
              </a:lnSpc>
            </a:pPr>
            <a:r>
              <a:rPr lang="en-US" sz="1400" dirty="0">
                <a:solidFill>
                  <a:srgbClr val="191919"/>
                </a:solidFill>
                <a:latin typeface="Open Sans Hebrew Bold"/>
              </a:rPr>
              <a:t>AUTONOMY</a:t>
            </a:r>
          </a:p>
          <a:p>
            <a:pPr algn="ctr" defTabSz="609630">
              <a:lnSpc>
                <a:spcPts val="1960"/>
              </a:lnSpc>
              <a:spcBef>
                <a:spcPct val="0"/>
              </a:spcBef>
            </a:pPr>
            <a:r>
              <a:rPr lang="en-US" sz="1400" dirty="0">
                <a:solidFill>
                  <a:srgbClr val="191919"/>
                </a:solidFill>
                <a:latin typeface="Open Sans Hebrew Bold"/>
              </a:rPr>
              <a:t>LEADERSHIP ROLE?</a:t>
            </a:r>
          </a:p>
        </p:txBody>
      </p:sp>
      <p:sp>
        <p:nvSpPr>
          <p:cNvPr id="56" name="TextBox 56"/>
          <p:cNvSpPr txBox="1"/>
          <p:nvPr/>
        </p:nvSpPr>
        <p:spPr>
          <a:xfrm>
            <a:off x="804039" y="4358990"/>
            <a:ext cx="2111935" cy="603178"/>
          </a:xfrm>
          <a:prstGeom prst="rect">
            <a:avLst/>
          </a:prstGeom>
        </p:spPr>
        <p:txBody>
          <a:bodyPr lIns="0" tIns="0" rIns="0" bIns="0" rtlCol="0" anchor="t">
            <a:spAutoFit/>
          </a:bodyPr>
          <a:lstStyle/>
          <a:p>
            <a:pPr algn="ctr" defTabSz="609630">
              <a:lnSpc>
                <a:spcPts val="1600"/>
              </a:lnSpc>
            </a:pPr>
            <a:r>
              <a:rPr lang="en-US" sz="1333">
                <a:solidFill>
                  <a:srgbClr val="191919"/>
                </a:solidFill>
                <a:latin typeface="Open Sans Hebrew Bold"/>
              </a:rPr>
              <a:t>Strategic contributor</a:t>
            </a:r>
          </a:p>
          <a:p>
            <a:pPr algn="ctr" defTabSz="609630">
              <a:lnSpc>
                <a:spcPts val="1600"/>
              </a:lnSpc>
            </a:pPr>
            <a:r>
              <a:rPr lang="en-US" sz="1333">
                <a:solidFill>
                  <a:srgbClr val="191919"/>
                </a:solidFill>
                <a:latin typeface="Open Sans Hebrew Bold"/>
              </a:rPr>
              <a:t>and educator to develop nuclear culture</a:t>
            </a:r>
          </a:p>
        </p:txBody>
      </p:sp>
      <p:sp>
        <p:nvSpPr>
          <p:cNvPr id="57" name="TextBox 57"/>
          <p:cNvSpPr txBox="1"/>
          <p:nvPr/>
        </p:nvSpPr>
        <p:spPr>
          <a:xfrm>
            <a:off x="3787269" y="4361244"/>
            <a:ext cx="2111935" cy="603178"/>
          </a:xfrm>
          <a:prstGeom prst="rect">
            <a:avLst/>
          </a:prstGeom>
        </p:spPr>
        <p:txBody>
          <a:bodyPr lIns="0" tIns="0" rIns="0" bIns="0" rtlCol="0" anchor="t">
            <a:spAutoFit/>
          </a:bodyPr>
          <a:lstStyle/>
          <a:p>
            <a:pPr algn="ctr" defTabSz="609630">
              <a:lnSpc>
                <a:spcPts val="1600"/>
              </a:lnSpc>
            </a:pPr>
            <a:r>
              <a:rPr lang="en-US" sz="1333">
                <a:solidFill>
                  <a:srgbClr val="191919"/>
                </a:solidFill>
                <a:latin typeface="Open Sans Hebrew Bold"/>
              </a:rPr>
              <a:t>Create strategic partnerships with Europeans</a:t>
            </a:r>
          </a:p>
        </p:txBody>
      </p:sp>
      <p:grpSp>
        <p:nvGrpSpPr>
          <p:cNvPr id="58" name="Group 58"/>
          <p:cNvGrpSpPr/>
          <p:nvPr/>
        </p:nvGrpSpPr>
        <p:grpSpPr>
          <a:xfrm>
            <a:off x="7576029" y="1697894"/>
            <a:ext cx="2957654" cy="946371"/>
            <a:chOff x="0" y="0"/>
            <a:chExt cx="1168456" cy="373875"/>
          </a:xfrm>
        </p:grpSpPr>
        <p:sp>
          <p:nvSpPr>
            <p:cNvPr id="59" name="Freeform 59"/>
            <p:cNvSpPr/>
            <p:nvPr/>
          </p:nvSpPr>
          <p:spPr>
            <a:xfrm>
              <a:off x="0" y="0"/>
              <a:ext cx="1168456" cy="373875"/>
            </a:xfrm>
            <a:custGeom>
              <a:avLst/>
              <a:gdLst/>
              <a:ahLst/>
              <a:cxnLst/>
              <a:rect l="l" t="t" r="r" b="b"/>
              <a:pathLst>
                <a:path w="1168456" h="373875">
                  <a:moveTo>
                    <a:pt x="0" y="0"/>
                  </a:moveTo>
                  <a:lnTo>
                    <a:pt x="1168456" y="0"/>
                  </a:lnTo>
                  <a:lnTo>
                    <a:pt x="1168456" y="373875"/>
                  </a:lnTo>
                  <a:lnTo>
                    <a:pt x="0" y="373875"/>
                  </a:lnTo>
                  <a:close/>
                </a:path>
              </a:pathLst>
            </a:custGeom>
            <a:solidFill>
              <a:srgbClr val="4C67BB"/>
            </a:solidFill>
            <a:ln w="19050" cap="sq">
              <a:solidFill>
                <a:srgbClr val="000000"/>
              </a:solidFill>
              <a:prstDash val="solid"/>
              <a:miter/>
            </a:ln>
          </p:spPr>
          <p:txBody>
            <a:bodyPr/>
            <a:lstStyle/>
            <a:p>
              <a:pPr defTabSz="609630"/>
              <a:endParaRPr lang="fr-FR" sz="1200">
                <a:solidFill>
                  <a:prstClr val="black"/>
                </a:solidFill>
                <a:latin typeface="Calibri"/>
              </a:endParaRPr>
            </a:p>
          </p:txBody>
        </p:sp>
        <p:sp>
          <p:nvSpPr>
            <p:cNvPr id="60" name="TextBox 60"/>
            <p:cNvSpPr txBox="1"/>
            <p:nvPr/>
          </p:nvSpPr>
          <p:spPr>
            <a:xfrm>
              <a:off x="0" y="-38100"/>
              <a:ext cx="1168456" cy="411975"/>
            </a:xfrm>
            <a:prstGeom prst="rect">
              <a:avLst/>
            </a:prstGeom>
          </p:spPr>
          <p:txBody>
            <a:bodyPr lIns="33867" tIns="33867" rIns="33867" bIns="33867" rtlCol="0" anchor="ctr"/>
            <a:lstStyle/>
            <a:p>
              <a:pPr algn="ctr" defTabSz="609630">
                <a:lnSpc>
                  <a:spcPts val="1983"/>
                </a:lnSpc>
              </a:pPr>
              <a:endParaRPr sz="1200">
                <a:solidFill>
                  <a:prstClr val="black"/>
                </a:solidFill>
                <a:latin typeface="Calibri"/>
              </a:endParaRPr>
            </a:p>
          </p:txBody>
        </p:sp>
      </p:grpSp>
      <p:sp>
        <p:nvSpPr>
          <p:cNvPr id="61" name="TextBox 61"/>
          <p:cNvSpPr txBox="1"/>
          <p:nvPr/>
        </p:nvSpPr>
        <p:spPr>
          <a:xfrm>
            <a:off x="7726466" y="1913794"/>
            <a:ext cx="2630917" cy="489686"/>
          </a:xfrm>
          <a:prstGeom prst="rect">
            <a:avLst/>
          </a:prstGeom>
        </p:spPr>
        <p:txBody>
          <a:bodyPr lIns="0" tIns="0" rIns="0" bIns="0" rtlCol="0" anchor="t">
            <a:spAutoFit/>
          </a:bodyPr>
          <a:lstStyle/>
          <a:p>
            <a:pPr algn="ctr" defTabSz="609630">
              <a:lnSpc>
                <a:spcPts val="1960"/>
              </a:lnSpc>
              <a:spcBef>
                <a:spcPct val="0"/>
              </a:spcBef>
            </a:pPr>
            <a:r>
              <a:rPr lang="en-US" sz="1400">
                <a:solidFill>
                  <a:srgbClr val="FFFFFF"/>
                </a:solidFill>
                <a:latin typeface="Open Sans Hebrew Bold"/>
              </a:rPr>
              <a:t>FACING RUSSIAN NUCLEAR DIALECTIC?</a:t>
            </a:r>
          </a:p>
        </p:txBody>
      </p:sp>
      <p:grpSp>
        <p:nvGrpSpPr>
          <p:cNvPr id="62" name="Group 62"/>
          <p:cNvGrpSpPr/>
          <p:nvPr/>
        </p:nvGrpSpPr>
        <p:grpSpPr>
          <a:xfrm>
            <a:off x="1860007" y="1695879"/>
            <a:ext cx="2957654" cy="946371"/>
            <a:chOff x="0" y="0"/>
            <a:chExt cx="1168456" cy="373875"/>
          </a:xfrm>
        </p:grpSpPr>
        <p:sp>
          <p:nvSpPr>
            <p:cNvPr id="63" name="Freeform 63"/>
            <p:cNvSpPr/>
            <p:nvPr/>
          </p:nvSpPr>
          <p:spPr>
            <a:xfrm>
              <a:off x="0" y="0"/>
              <a:ext cx="1168456" cy="373875"/>
            </a:xfrm>
            <a:custGeom>
              <a:avLst/>
              <a:gdLst/>
              <a:ahLst/>
              <a:cxnLst/>
              <a:rect l="l" t="t" r="r" b="b"/>
              <a:pathLst>
                <a:path w="1168456" h="373875">
                  <a:moveTo>
                    <a:pt x="0" y="0"/>
                  </a:moveTo>
                  <a:lnTo>
                    <a:pt x="1168456" y="0"/>
                  </a:lnTo>
                  <a:lnTo>
                    <a:pt x="1168456" y="373875"/>
                  </a:lnTo>
                  <a:lnTo>
                    <a:pt x="0" y="373875"/>
                  </a:lnTo>
                  <a:close/>
                </a:path>
              </a:pathLst>
            </a:custGeom>
            <a:solidFill>
              <a:srgbClr val="FF8977"/>
            </a:solidFill>
            <a:ln w="19050" cap="sq">
              <a:solidFill>
                <a:srgbClr val="000000"/>
              </a:solidFill>
              <a:prstDash val="solid"/>
              <a:miter/>
            </a:ln>
          </p:spPr>
          <p:txBody>
            <a:bodyPr/>
            <a:lstStyle/>
            <a:p>
              <a:pPr defTabSz="609630"/>
              <a:endParaRPr lang="fr-FR" sz="1200">
                <a:solidFill>
                  <a:prstClr val="black"/>
                </a:solidFill>
                <a:latin typeface="Calibri"/>
              </a:endParaRPr>
            </a:p>
          </p:txBody>
        </p:sp>
        <p:sp>
          <p:nvSpPr>
            <p:cNvPr id="64" name="TextBox 64"/>
            <p:cNvSpPr txBox="1"/>
            <p:nvPr/>
          </p:nvSpPr>
          <p:spPr>
            <a:xfrm>
              <a:off x="0" y="-38100"/>
              <a:ext cx="1168456" cy="411975"/>
            </a:xfrm>
            <a:prstGeom prst="rect">
              <a:avLst/>
            </a:prstGeom>
          </p:spPr>
          <p:txBody>
            <a:bodyPr lIns="33867" tIns="33867" rIns="33867" bIns="33867" rtlCol="0" anchor="ctr"/>
            <a:lstStyle/>
            <a:p>
              <a:pPr algn="ctr" defTabSz="609630">
                <a:lnSpc>
                  <a:spcPts val="1983"/>
                </a:lnSpc>
              </a:pPr>
              <a:endParaRPr sz="1200">
                <a:solidFill>
                  <a:prstClr val="black"/>
                </a:solidFill>
                <a:latin typeface="Calibri"/>
              </a:endParaRPr>
            </a:p>
          </p:txBody>
        </p:sp>
      </p:grpSp>
      <p:sp>
        <p:nvSpPr>
          <p:cNvPr id="65" name="TextBox 65"/>
          <p:cNvSpPr txBox="1"/>
          <p:nvPr/>
        </p:nvSpPr>
        <p:spPr>
          <a:xfrm>
            <a:off x="2023376" y="1862994"/>
            <a:ext cx="2630917" cy="489686"/>
          </a:xfrm>
          <a:prstGeom prst="rect">
            <a:avLst/>
          </a:prstGeom>
        </p:spPr>
        <p:txBody>
          <a:bodyPr lIns="0" tIns="0" rIns="0" bIns="0" rtlCol="0" anchor="t">
            <a:spAutoFit/>
          </a:bodyPr>
          <a:lstStyle/>
          <a:p>
            <a:pPr algn="ctr" defTabSz="609630">
              <a:lnSpc>
                <a:spcPts val="1960"/>
              </a:lnSpc>
              <a:spcBef>
                <a:spcPct val="0"/>
              </a:spcBef>
            </a:pPr>
            <a:r>
              <a:rPr lang="en-US" sz="1400">
                <a:solidFill>
                  <a:srgbClr val="191919"/>
                </a:solidFill>
                <a:latin typeface="Open Sans Hebrew Bold"/>
              </a:rPr>
              <a:t>WHICH EUROPEAN DIMENSION AFTER UKRAINE?</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1401270"/>
          </a:xfrm>
          <a:custGeom>
            <a:avLst/>
            <a:gdLst/>
            <a:ahLst/>
            <a:cxnLst/>
            <a:rect l="l" t="t" r="r" b="b"/>
            <a:pathLst>
              <a:path w="18288000" h="2101905">
                <a:moveTo>
                  <a:pt x="0" y="0"/>
                </a:moveTo>
                <a:lnTo>
                  <a:pt x="18288000" y="0"/>
                </a:lnTo>
                <a:lnTo>
                  <a:pt x="18288000" y="2101905"/>
                </a:lnTo>
                <a:lnTo>
                  <a:pt x="0" y="2101905"/>
                </a:lnTo>
                <a:lnTo>
                  <a:pt x="0" y="0"/>
                </a:lnTo>
                <a:close/>
              </a:path>
            </a:pathLst>
          </a:custGeom>
          <a:blipFill>
            <a:blip r:embed="rId3"/>
            <a:stretch>
              <a:fillRect l="-46768" t="-260389" r="-584" b="-1633426"/>
            </a:stretch>
          </a:blipFill>
        </p:spPr>
        <p:txBody>
          <a:bodyPr/>
          <a:lstStyle/>
          <a:p>
            <a:pPr defTabSz="609630"/>
            <a:endParaRPr lang="fr-FR" sz="1200">
              <a:solidFill>
                <a:prstClr val="black"/>
              </a:solidFill>
              <a:latin typeface="Calibri"/>
            </a:endParaRPr>
          </a:p>
        </p:txBody>
      </p:sp>
      <p:graphicFrame>
        <p:nvGraphicFramePr>
          <p:cNvPr id="3" name="Table 3"/>
          <p:cNvGraphicFramePr>
            <a:graphicFrameLocks noGrp="1"/>
          </p:cNvGraphicFramePr>
          <p:nvPr/>
        </p:nvGraphicFramePr>
        <p:xfrm>
          <a:off x="1016345" y="1556482"/>
          <a:ext cx="10159310" cy="5142525"/>
        </p:xfrm>
        <a:graphic>
          <a:graphicData uri="http://schemas.openxmlformats.org/drawingml/2006/table">
            <a:tbl>
              <a:tblPr/>
              <a:tblGrid>
                <a:gridCol w="5079655">
                  <a:extLst>
                    <a:ext uri="{9D8B030D-6E8A-4147-A177-3AD203B41FA5}">
                      <a16:colId xmlns:a16="http://schemas.microsoft.com/office/drawing/2014/main" val="20000"/>
                    </a:ext>
                  </a:extLst>
                </a:gridCol>
                <a:gridCol w="5079655">
                  <a:extLst>
                    <a:ext uri="{9D8B030D-6E8A-4147-A177-3AD203B41FA5}">
                      <a16:colId xmlns:a16="http://schemas.microsoft.com/office/drawing/2014/main" val="20001"/>
                    </a:ext>
                  </a:extLst>
                </a:gridCol>
              </a:tblGrid>
              <a:tr h="611912">
                <a:tc>
                  <a:txBody>
                    <a:bodyPr/>
                    <a:lstStyle/>
                    <a:p>
                      <a:pPr algn="ctr">
                        <a:lnSpc>
                          <a:spcPts val="2799"/>
                        </a:lnSpc>
                        <a:defRPr/>
                      </a:pPr>
                      <a:r>
                        <a:rPr lang="en-US" sz="1300" dirty="0">
                          <a:solidFill>
                            <a:srgbClr val="FFFFFF"/>
                          </a:solidFill>
                          <a:latin typeface="Open Sans Hebrew Bold"/>
                        </a:rPr>
                        <a:t>EXTENDED DETERRENCE</a:t>
                      </a:r>
                      <a:endParaRPr lang="en-US" sz="700" dirty="0"/>
                    </a:p>
                  </a:txBody>
                  <a:tcPr marL="127000" marR="127000" marT="127000" marB="1270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52896"/>
                    </a:solidFill>
                  </a:tcPr>
                </a:tc>
                <a:tc>
                  <a:txBody>
                    <a:bodyPr/>
                    <a:lstStyle/>
                    <a:p>
                      <a:pPr algn="ctr">
                        <a:lnSpc>
                          <a:spcPts val="2799"/>
                        </a:lnSpc>
                        <a:defRPr/>
                      </a:pPr>
                      <a:r>
                        <a:rPr lang="en-US" sz="1300" dirty="0">
                          <a:solidFill>
                            <a:srgbClr val="191919"/>
                          </a:solidFill>
                          <a:latin typeface="Open Sans Hebrew Bold"/>
                        </a:rPr>
                        <a:t>EXTENDABLE DETERRENCE</a:t>
                      </a:r>
                      <a:endParaRPr lang="en-US" sz="700" dirty="0"/>
                    </a:p>
                  </a:txBody>
                  <a:tcPr marL="127000" marR="127000" marT="127000" marB="1270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4B33"/>
                    </a:solidFill>
                  </a:tcPr>
                </a:tc>
                <a:extLst>
                  <a:ext uri="{0D108BD9-81ED-4DB2-BD59-A6C34878D82A}">
                    <a16:rowId xmlns:a16="http://schemas.microsoft.com/office/drawing/2014/main" val="10000"/>
                  </a:ext>
                </a:extLst>
              </a:tr>
              <a:tr h="887863">
                <a:tc>
                  <a:txBody>
                    <a:bodyPr/>
                    <a:lstStyle/>
                    <a:p>
                      <a:pPr algn="ctr">
                        <a:lnSpc>
                          <a:spcPts val="2799"/>
                        </a:lnSpc>
                        <a:defRPr/>
                      </a:pPr>
                      <a:r>
                        <a:rPr lang="en-US" sz="1300" dirty="0">
                          <a:solidFill>
                            <a:srgbClr val="FFFFFF"/>
                          </a:solidFill>
                          <a:latin typeface="Open Sans Hebrew Bold"/>
                        </a:rPr>
                        <a:t>Security guarantees</a:t>
                      </a:r>
                      <a:endParaRPr lang="en-US" sz="700" dirty="0"/>
                    </a:p>
                  </a:txBody>
                  <a:tcPr marL="127000" marR="127000" marT="127000" marB="127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B6DD6"/>
                    </a:solidFill>
                  </a:tcPr>
                </a:tc>
                <a:tc>
                  <a:txBody>
                    <a:bodyPr/>
                    <a:lstStyle/>
                    <a:p>
                      <a:pPr algn="ctr">
                        <a:lnSpc>
                          <a:spcPts val="2799"/>
                        </a:lnSpc>
                        <a:defRPr/>
                      </a:pPr>
                      <a:r>
                        <a:rPr lang="en-US" sz="1300" dirty="0">
                          <a:solidFill>
                            <a:srgbClr val="191919"/>
                          </a:solidFill>
                          <a:latin typeface="Open Sans Hebrew Bold"/>
                        </a:rPr>
                        <a:t>Complementary insurance and strategic contributor</a:t>
                      </a:r>
                      <a:endParaRPr lang="en-US" sz="700" dirty="0"/>
                    </a:p>
                  </a:txBody>
                  <a:tcPr marL="127000" marR="127000" marT="127000" marB="127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67F6C"/>
                    </a:solidFill>
                  </a:tcPr>
                </a:tc>
                <a:extLst>
                  <a:ext uri="{0D108BD9-81ED-4DB2-BD59-A6C34878D82A}">
                    <a16:rowId xmlns:a16="http://schemas.microsoft.com/office/drawing/2014/main" val="10001"/>
                  </a:ext>
                </a:extLst>
              </a:tr>
              <a:tr h="887863">
                <a:tc>
                  <a:txBody>
                    <a:bodyPr/>
                    <a:lstStyle/>
                    <a:p>
                      <a:pPr algn="ctr">
                        <a:lnSpc>
                          <a:spcPts val="2799"/>
                        </a:lnSpc>
                        <a:defRPr/>
                      </a:pPr>
                      <a:r>
                        <a:rPr lang="en-US" sz="1300" dirty="0">
                          <a:solidFill>
                            <a:srgbClr val="FFFFFF"/>
                          </a:solidFill>
                          <a:latin typeface="Open Sans Hebrew Bold"/>
                        </a:rPr>
                        <a:t>Logic of strategic competition and leading role </a:t>
                      </a:r>
                      <a:endParaRPr lang="en-US" sz="700" dirty="0"/>
                    </a:p>
                  </a:txBody>
                  <a:tcPr marL="127000" marR="127000" marT="127000" marB="127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B6DD6"/>
                    </a:solidFill>
                  </a:tcPr>
                </a:tc>
                <a:tc>
                  <a:txBody>
                    <a:bodyPr/>
                    <a:lstStyle/>
                    <a:p>
                      <a:pPr algn="ctr">
                        <a:lnSpc>
                          <a:spcPts val="2799"/>
                        </a:lnSpc>
                        <a:defRPr/>
                      </a:pPr>
                      <a:r>
                        <a:rPr lang="en-US" sz="1300" dirty="0">
                          <a:solidFill>
                            <a:srgbClr val="000000"/>
                          </a:solidFill>
                          <a:latin typeface="Open Sans Hebrew Bold"/>
                        </a:rPr>
                        <a:t>Logic of “spatial proximity” </a:t>
                      </a:r>
                      <a:endParaRPr lang="en-US" sz="700" dirty="0"/>
                    </a:p>
                  </a:txBody>
                  <a:tcPr marL="127000" marR="127000" marT="127000" marB="127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67F6C"/>
                    </a:solidFill>
                  </a:tcPr>
                </a:tc>
                <a:extLst>
                  <a:ext uri="{0D108BD9-81ED-4DB2-BD59-A6C34878D82A}">
                    <a16:rowId xmlns:a16="http://schemas.microsoft.com/office/drawing/2014/main" val="10002"/>
                  </a:ext>
                </a:extLst>
              </a:tr>
              <a:tr h="611912">
                <a:tc>
                  <a:txBody>
                    <a:bodyPr/>
                    <a:lstStyle/>
                    <a:p>
                      <a:pPr algn="ctr">
                        <a:lnSpc>
                          <a:spcPts val="2799"/>
                        </a:lnSpc>
                        <a:defRPr/>
                      </a:pPr>
                      <a:r>
                        <a:rPr lang="en-US" sz="1300" dirty="0">
                          <a:solidFill>
                            <a:srgbClr val="FFFFFF"/>
                          </a:solidFill>
                          <a:latin typeface="Open Sans Hebrew Bold"/>
                        </a:rPr>
                        <a:t>Doctrine based on escalation </a:t>
                      </a:r>
                      <a:endParaRPr lang="en-US" sz="700" dirty="0"/>
                    </a:p>
                  </a:txBody>
                  <a:tcPr marL="127000" marR="127000" marT="127000" marB="127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B6DD6"/>
                    </a:solidFill>
                  </a:tcPr>
                </a:tc>
                <a:tc>
                  <a:txBody>
                    <a:bodyPr/>
                    <a:lstStyle/>
                    <a:p>
                      <a:pPr algn="ctr">
                        <a:lnSpc>
                          <a:spcPts val="2799"/>
                        </a:lnSpc>
                        <a:defRPr/>
                      </a:pPr>
                      <a:r>
                        <a:rPr lang="en-US" sz="1300" dirty="0">
                          <a:solidFill>
                            <a:srgbClr val="000000"/>
                          </a:solidFill>
                          <a:latin typeface="Open Sans Hebrew Bold"/>
                        </a:rPr>
                        <a:t>No escalation and strict </a:t>
                      </a:r>
                      <a:r>
                        <a:rPr lang="en-US" sz="1300" dirty="0" err="1">
                          <a:solidFill>
                            <a:srgbClr val="000000"/>
                          </a:solidFill>
                          <a:latin typeface="Open Sans Hebrew Bold"/>
                        </a:rPr>
                        <a:t>sufficiensy</a:t>
                      </a:r>
                      <a:r>
                        <a:rPr lang="en-US" sz="1300" dirty="0">
                          <a:solidFill>
                            <a:srgbClr val="000000"/>
                          </a:solidFill>
                          <a:latin typeface="Open Sans Hebrew Bold"/>
                        </a:rPr>
                        <a:t> possible</a:t>
                      </a:r>
                      <a:endParaRPr lang="en-US" sz="700" dirty="0"/>
                    </a:p>
                  </a:txBody>
                  <a:tcPr marL="127000" marR="127000" marT="127000" marB="127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67F6C"/>
                    </a:solidFill>
                  </a:tcPr>
                </a:tc>
                <a:extLst>
                  <a:ext uri="{0D108BD9-81ED-4DB2-BD59-A6C34878D82A}">
                    <a16:rowId xmlns:a16="http://schemas.microsoft.com/office/drawing/2014/main" val="10003"/>
                  </a:ext>
                </a:extLst>
              </a:tr>
              <a:tr h="888019">
                <a:tc>
                  <a:txBody>
                    <a:bodyPr/>
                    <a:lstStyle/>
                    <a:p>
                      <a:pPr algn="ctr">
                        <a:lnSpc>
                          <a:spcPts val="2799"/>
                        </a:lnSpc>
                        <a:defRPr/>
                      </a:pPr>
                      <a:r>
                        <a:rPr lang="en-US" sz="1300" dirty="0">
                          <a:solidFill>
                            <a:srgbClr val="FFFFFF"/>
                          </a:solidFill>
                          <a:latin typeface="Open Sans Hebrew Bold"/>
                        </a:rPr>
                        <a:t>Covers the vital interests of allies.</a:t>
                      </a:r>
                      <a:endParaRPr lang="en-US" sz="700" dirty="0"/>
                    </a:p>
                  </a:txBody>
                  <a:tcPr marL="127000" marR="127000" marT="127000" marB="127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B6DD6"/>
                    </a:solidFill>
                  </a:tcPr>
                </a:tc>
                <a:tc>
                  <a:txBody>
                    <a:bodyPr/>
                    <a:lstStyle/>
                    <a:p>
                      <a:pPr algn="ctr">
                        <a:lnSpc>
                          <a:spcPts val="2799"/>
                        </a:lnSpc>
                        <a:defRPr/>
                      </a:pPr>
                      <a:r>
                        <a:rPr lang="en-US" sz="1300" dirty="0">
                          <a:solidFill>
                            <a:srgbClr val="000000"/>
                          </a:solidFill>
                          <a:latin typeface="Open Sans Hebrew Bold"/>
                        </a:rPr>
                        <a:t>Essentially national deterrence with some “extended” vital interests.</a:t>
                      </a:r>
                      <a:endParaRPr lang="en-US" sz="700" dirty="0"/>
                    </a:p>
                  </a:txBody>
                  <a:tcPr marL="127000" marR="127000" marT="127000" marB="127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67F6C"/>
                    </a:solidFill>
                  </a:tcPr>
                </a:tc>
                <a:extLst>
                  <a:ext uri="{0D108BD9-81ED-4DB2-BD59-A6C34878D82A}">
                    <a16:rowId xmlns:a16="http://schemas.microsoft.com/office/drawing/2014/main" val="10004"/>
                  </a:ext>
                </a:extLst>
              </a:tr>
              <a:tr h="612535">
                <a:tc>
                  <a:txBody>
                    <a:bodyPr/>
                    <a:lstStyle/>
                    <a:p>
                      <a:pPr algn="ctr">
                        <a:lnSpc>
                          <a:spcPts val="2799"/>
                        </a:lnSpc>
                        <a:defRPr/>
                      </a:pPr>
                      <a:r>
                        <a:rPr lang="en-US" sz="1300" dirty="0">
                          <a:solidFill>
                            <a:srgbClr val="FFFFFF"/>
                          </a:solidFill>
                          <a:latin typeface="Open Sans Hebrew Bold"/>
                        </a:rPr>
                        <a:t>Nuclear Sharing               </a:t>
                      </a:r>
                      <a:r>
                        <a:rPr lang="en-US" sz="1300" u="sng" dirty="0">
                          <a:solidFill>
                            <a:srgbClr val="FFFFFF"/>
                          </a:solidFill>
                          <a:latin typeface="Open Sans Hebrew Bold"/>
                        </a:rPr>
                        <a:t>reassurance</a:t>
                      </a:r>
                      <a:endParaRPr lang="en-US" sz="700" dirty="0"/>
                    </a:p>
                  </a:txBody>
                  <a:tcPr marL="127000" marR="127000" marT="127000" marB="127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B6DD6"/>
                    </a:solidFill>
                  </a:tcPr>
                </a:tc>
                <a:tc>
                  <a:txBody>
                    <a:bodyPr/>
                    <a:lstStyle/>
                    <a:p>
                      <a:pPr algn="ctr">
                        <a:lnSpc>
                          <a:spcPts val="2799"/>
                        </a:lnSpc>
                        <a:defRPr/>
                      </a:pPr>
                      <a:r>
                        <a:rPr lang="en-US" sz="1300" dirty="0">
                          <a:solidFill>
                            <a:srgbClr val="000000"/>
                          </a:solidFill>
                          <a:latin typeface="Open Sans Hebrew Bold"/>
                        </a:rPr>
                        <a:t>No consultation mechanism         </a:t>
                      </a:r>
                      <a:r>
                        <a:rPr lang="en-US" sz="1300" u="sng" dirty="0">
                          <a:solidFill>
                            <a:srgbClr val="000000"/>
                          </a:solidFill>
                          <a:latin typeface="Open Sans Hebrew Bold"/>
                        </a:rPr>
                        <a:t>complicate calculation</a:t>
                      </a:r>
                      <a:endParaRPr lang="en-US" sz="700" dirty="0"/>
                    </a:p>
                  </a:txBody>
                  <a:tcPr marL="127000" marR="127000" marT="127000" marB="127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67F6C"/>
                    </a:solidFill>
                  </a:tcPr>
                </a:tc>
                <a:extLst>
                  <a:ext uri="{0D108BD9-81ED-4DB2-BD59-A6C34878D82A}">
                    <a16:rowId xmlns:a16="http://schemas.microsoft.com/office/drawing/2014/main" val="10005"/>
                  </a:ext>
                </a:extLst>
              </a:tr>
              <a:tr h="611912">
                <a:tc>
                  <a:txBody>
                    <a:bodyPr/>
                    <a:lstStyle/>
                    <a:p>
                      <a:pPr algn="ctr">
                        <a:lnSpc>
                          <a:spcPts val="2799"/>
                        </a:lnSpc>
                        <a:defRPr/>
                      </a:pPr>
                      <a:r>
                        <a:rPr lang="en-US" sz="1300" dirty="0">
                          <a:solidFill>
                            <a:srgbClr val="FFFFFF"/>
                          </a:solidFill>
                          <a:latin typeface="Open Sans Hebrew Bold"/>
                        </a:rPr>
                        <a:t>Strong techno-capacity dimension</a:t>
                      </a:r>
                      <a:endParaRPr lang="en-US" sz="700" dirty="0"/>
                    </a:p>
                  </a:txBody>
                  <a:tcPr marL="127000" marR="127000" marT="127000" marB="127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B6DD6"/>
                    </a:solidFill>
                  </a:tcPr>
                </a:tc>
                <a:tc>
                  <a:txBody>
                    <a:bodyPr/>
                    <a:lstStyle/>
                    <a:p>
                      <a:pPr algn="ctr">
                        <a:lnSpc>
                          <a:spcPts val="2799"/>
                        </a:lnSpc>
                        <a:defRPr/>
                      </a:pPr>
                      <a:r>
                        <a:rPr lang="en-US" sz="1300" dirty="0">
                          <a:solidFill>
                            <a:srgbClr val="000000"/>
                          </a:solidFill>
                          <a:latin typeface="Open Sans Hebrew Bold"/>
                        </a:rPr>
                        <a:t>Reduced capacity and strict sufficiency </a:t>
                      </a:r>
                      <a:endParaRPr lang="en-US" sz="700" dirty="0"/>
                    </a:p>
                  </a:txBody>
                  <a:tcPr marL="127000" marR="127000" marT="127000" marB="127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67F6C"/>
                    </a:solidFill>
                  </a:tcPr>
                </a:tc>
                <a:extLst>
                  <a:ext uri="{0D108BD9-81ED-4DB2-BD59-A6C34878D82A}">
                    <a16:rowId xmlns:a16="http://schemas.microsoft.com/office/drawing/2014/main" val="10006"/>
                  </a:ext>
                </a:extLst>
              </a:tr>
            </a:tbl>
          </a:graphicData>
        </a:graphic>
      </p:graphicFrame>
      <p:grpSp>
        <p:nvGrpSpPr>
          <p:cNvPr id="4" name="Group 4"/>
          <p:cNvGrpSpPr/>
          <p:nvPr/>
        </p:nvGrpSpPr>
        <p:grpSpPr>
          <a:xfrm>
            <a:off x="3431340" y="5626950"/>
            <a:ext cx="498600" cy="286649"/>
            <a:chOff x="0" y="0"/>
            <a:chExt cx="1188911" cy="683516"/>
          </a:xfrm>
        </p:grpSpPr>
        <p:sp>
          <p:nvSpPr>
            <p:cNvPr id="5" name="Freeform 5"/>
            <p:cNvSpPr/>
            <p:nvPr/>
          </p:nvSpPr>
          <p:spPr>
            <a:xfrm>
              <a:off x="0" y="0"/>
              <a:ext cx="1188911" cy="683516"/>
            </a:xfrm>
            <a:custGeom>
              <a:avLst/>
              <a:gdLst/>
              <a:ahLst/>
              <a:cxnLst/>
              <a:rect l="l" t="t" r="r" b="b"/>
              <a:pathLst>
                <a:path w="1188911" h="683516">
                  <a:moveTo>
                    <a:pt x="1188911" y="341758"/>
                  </a:moveTo>
                  <a:lnTo>
                    <a:pt x="782511" y="0"/>
                  </a:lnTo>
                  <a:lnTo>
                    <a:pt x="782511" y="203200"/>
                  </a:lnTo>
                  <a:lnTo>
                    <a:pt x="0" y="203200"/>
                  </a:lnTo>
                  <a:lnTo>
                    <a:pt x="0" y="480316"/>
                  </a:lnTo>
                  <a:lnTo>
                    <a:pt x="782511" y="480316"/>
                  </a:lnTo>
                  <a:lnTo>
                    <a:pt x="782511" y="683516"/>
                  </a:lnTo>
                  <a:lnTo>
                    <a:pt x="1188911" y="341758"/>
                  </a:lnTo>
                  <a:close/>
                </a:path>
              </a:pathLst>
            </a:custGeom>
            <a:solidFill>
              <a:srgbClr val="FFFFFF"/>
            </a:solidFill>
          </p:spPr>
          <p:txBody>
            <a:bodyPr/>
            <a:lstStyle/>
            <a:p>
              <a:pPr defTabSz="609630"/>
              <a:endParaRPr lang="fr-FR" sz="1200">
                <a:solidFill>
                  <a:prstClr val="black"/>
                </a:solidFill>
                <a:latin typeface="Calibri"/>
              </a:endParaRPr>
            </a:p>
          </p:txBody>
        </p:sp>
        <p:sp>
          <p:nvSpPr>
            <p:cNvPr id="6" name="TextBox 6"/>
            <p:cNvSpPr txBox="1"/>
            <p:nvPr/>
          </p:nvSpPr>
          <p:spPr>
            <a:xfrm>
              <a:off x="0" y="165100"/>
              <a:ext cx="1087311" cy="315216"/>
            </a:xfrm>
            <a:prstGeom prst="rect">
              <a:avLst/>
            </a:prstGeom>
          </p:spPr>
          <p:txBody>
            <a:bodyPr lIns="33867" tIns="33867" rIns="33867" bIns="33867" rtlCol="0" anchor="ctr"/>
            <a:lstStyle/>
            <a:p>
              <a:pPr algn="ctr" defTabSz="609630">
                <a:lnSpc>
                  <a:spcPts val="1983"/>
                </a:lnSpc>
              </a:pPr>
              <a:endParaRPr sz="1200">
                <a:solidFill>
                  <a:prstClr val="black"/>
                </a:solidFill>
                <a:latin typeface="Calibri"/>
              </a:endParaRPr>
            </a:p>
          </p:txBody>
        </p:sp>
      </p:grpSp>
      <p:sp>
        <p:nvSpPr>
          <p:cNvPr id="7" name="TextBox 7"/>
          <p:cNvSpPr txBox="1"/>
          <p:nvPr/>
        </p:nvSpPr>
        <p:spPr>
          <a:xfrm>
            <a:off x="3110929" y="207664"/>
            <a:ext cx="8609569" cy="931089"/>
          </a:xfrm>
          <a:prstGeom prst="rect">
            <a:avLst/>
          </a:prstGeom>
        </p:spPr>
        <p:txBody>
          <a:bodyPr lIns="0" tIns="0" rIns="0" bIns="0" rtlCol="0" anchor="t">
            <a:spAutoFit/>
          </a:bodyPr>
          <a:lstStyle/>
          <a:p>
            <a:pPr algn="r" defTabSz="609630">
              <a:lnSpc>
                <a:spcPts val="3756"/>
              </a:lnSpc>
            </a:pPr>
            <a:r>
              <a:rPr lang="en-US" sz="2683">
                <a:solidFill>
                  <a:srgbClr val="FFFFFF"/>
                </a:solidFill>
                <a:latin typeface="Open Sans Hebrew Bold"/>
              </a:rPr>
              <a:t>III- French nuclear posture:</a:t>
            </a:r>
          </a:p>
          <a:p>
            <a:pPr algn="r" defTabSz="609630">
              <a:lnSpc>
                <a:spcPts val="3756"/>
              </a:lnSpc>
              <a:spcBef>
                <a:spcPct val="0"/>
              </a:spcBef>
            </a:pPr>
            <a:r>
              <a:rPr lang="en-US" sz="2683">
                <a:solidFill>
                  <a:srgbClr val="FFFFFF"/>
                </a:solidFill>
                <a:latin typeface="Open Sans Hebrew Bold"/>
              </a:rPr>
              <a:t>road to an “extendable deterrence” in Europe?</a:t>
            </a:r>
          </a:p>
        </p:txBody>
      </p:sp>
      <p:grpSp>
        <p:nvGrpSpPr>
          <p:cNvPr id="8" name="Group 8"/>
          <p:cNvGrpSpPr/>
          <p:nvPr/>
        </p:nvGrpSpPr>
        <p:grpSpPr>
          <a:xfrm>
            <a:off x="8626560" y="5652418"/>
            <a:ext cx="365040" cy="235714"/>
            <a:chOff x="-296063" y="0"/>
            <a:chExt cx="1277077" cy="824635"/>
          </a:xfrm>
        </p:grpSpPr>
        <p:sp>
          <p:nvSpPr>
            <p:cNvPr id="9" name="Freeform 9"/>
            <p:cNvSpPr/>
            <p:nvPr/>
          </p:nvSpPr>
          <p:spPr>
            <a:xfrm>
              <a:off x="0" y="0"/>
              <a:ext cx="981014" cy="824635"/>
            </a:xfrm>
            <a:custGeom>
              <a:avLst/>
              <a:gdLst/>
              <a:ahLst/>
              <a:cxnLst/>
              <a:rect l="l" t="t" r="r" b="b"/>
              <a:pathLst>
                <a:path w="981014" h="824635">
                  <a:moveTo>
                    <a:pt x="981014" y="412317"/>
                  </a:moveTo>
                  <a:lnTo>
                    <a:pt x="574614" y="0"/>
                  </a:lnTo>
                  <a:lnTo>
                    <a:pt x="574614" y="203200"/>
                  </a:lnTo>
                  <a:lnTo>
                    <a:pt x="0" y="203200"/>
                  </a:lnTo>
                  <a:lnTo>
                    <a:pt x="0" y="621435"/>
                  </a:lnTo>
                  <a:lnTo>
                    <a:pt x="574614" y="621435"/>
                  </a:lnTo>
                  <a:lnTo>
                    <a:pt x="574614" y="824635"/>
                  </a:lnTo>
                  <a:lnTo>
                    <a:pt x="981014" y="412317"/>
                  </a:lnTo>
                  <a:close/>
                </a:path>
              </a:pathLst>
            </a:custGeom>
            <a:solidFill>
              <a:srgbClr val="000000"/>
            </a:solidFill>
          </p:spPr>
          <p:txBody>
            <a:bodyPr/>
            <a:lstStyle/>
            <a:p>
              <a:pPr defTabSz="609630"/>
              <a:endParaRPr lang="fr-FR" sz="1200">
                <a:solidFill>
                  <a:prstClr val="black"/>
                </a:solidFill>
                <a:latin typeface="Calibri"/>
              </a:endParaRPr>
            </a:p>
          </p:txBody>
        </p:sp>
        <p:sp>
          <p:nvSpPr>
            <p:cNvPr id="10" name="TextBox 10"/>
            <p:cNvSpPr txBox="1"/>
            <p:nvPr/>
          </p:nvSpPr>
          <p:spPr>
            <a:xfrm>
              <a:off x="-296063" y="165099"/>
              <a:ext cx="879414" cy="456334"/>
            </a:xfrm>
            <a:prstGeom prst="rect">
              <a:avLst/>
            </a:prstGeom>
          </p:spPr>
          <p:txBody>
            <a:bodyPr lIns="33867" tIns="33867" rIns="33867" bIns="33867" rtlCol="0" anchor="ctr"/>
            <a:lstStyle/>
            <a:p>
              <a:pPr algn="ctr" defTabSz="609630">
                <a:lnSpc>
                  <a:spcPts val="1983"/>
                </a:lnSpc>
              </a:pPr>
              <a:endParaRPr sz="1200" dirty="0">
                <a:solidFill>
                  <a:prstClr val="black"/>
                </a:solidFill>
                <a:latin typeface="Calibri"/>
              </a:endParaRPr>
            </a:p>
          </p:txBody>
        </p:sp>
      </p:gr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705748" y="685800"/>
            <a:ext cx="7725554" cy="2482850"/>
            <a:chOff x="0" y="0"/>
            <a:chExt cx="797340" cy="256250"/>
          </a:xfrm>
        </p:grpSpPr>
        <p:sp>
          <p:nvSpPr>
            <p:cNvPr id="3" name="Freeform 3"/>
            <p:cNvSpPr/>
            <p:nvPr/>
          </p:nvSpPr>
          <p:spPr>
            <a:xfrm>
              <a:off x="0" y="0"/>
              <a:ext cx="797340" cy="256250"/>
            </a:xfrm>
            <a:custGeom>
              <a:avLst/>
              <a:gdLst/>
              <a:ahLst/>
              <a:cxnLst/>
              <a:rect l="l" t="t" r="r" b="b"/>
              <a:pathLst>
                <a:path w="797340" h="256250">
                  <a:moveTo>
                    <a:pt x="0" y="0"/>
                  </a:moveTo>
                  <a:lnTo>
                    <a:pt x="797340" y="0"/>
                  </a:lnTo>
                  <a:lnTo>
                    <a:pt x="797340" y="256250"/>
                  </a:lnTo>
                  <a:lnTo>
                    <a:pt x="0" y="256250"/>
                  </a:lnTo>
                  <a:close/>
                </a:path>
              </a:pathLst>
            </a:custGeom>
            <a:solidFill>
              <a:srgbClr val="EA4B33">
                <a:alpha val="74902"/>
              </a:srgbClr>
            </a:solidFill>
            <a:ln w="19050" cap="sq">
              <a:solidFill>
                <a:srgbClr val="000000">
                  <a:alpha val="74902"/>
                </a:srgbClr>
              </a:solidFill>
              <a:prstDash val="solid"/>
              <a:miter/>
            </a:ln>
          </p:spPr>
          <p:txBody>
            <a:bodyPr/>
            <a:lstStyle/>
            <a:p>
              <a:pPr defTabSz="609630"/>
              <a:endParaRPr lang="fr-FR" sz="1200">
                <a:solidFill>
                  <a:prstClr val="black"/>
                </a:solidFill>
                <a:latin typeface="Calibri"/>
              </a:endParaRPr>
            </a:p>
          </p:txBody>
        </p:sp>
        <p:sp>
          <p:nvSpPr>
            <p:cNvPr id="4" name="TextBox 4"/>
            <p:cNvSpPr txBox="1"/>
            <p:nvPr/>
          </p:nvSpPr>
          <p:spPr>
            <a:xfrm>
              <a:off x="0" y="-47625"/>
              <a:ext cx="797340" cy="303875"/>
            </a:xfrm>
            <a:prstGeom prst="rect">
              <a:avLst/>
            </a:prstGeom>
          </p:spPr>
          <p:txBody>
            <a:bodyPr lIns="33867" tIns="33867" rIns="33867" bIns="33867" rtlCol="0" anchor="ctr"/>
            <a:lstStyle/>
            <a:p>
              <a:pPr algn="ctr" defTabSz="609630">
                <a:lnSpc>
                  <a:spcPts val="1983"/>
                </a:lnSpc>
              </a:pPr>
              <a:endParaRPr sz="1200">
                <a:solidFill>
                  <a:prstClr val="black"/>
                </a:solidFill>
                <a:latin typeface="Calibri"/>
              </a:endParaRPr>
            </a:p>
          </p:txBody>
        </p:sp>
      </p:grpSp>
      <p:sp>
        <p:nvSpPr>
          <p:cNvPr id="5" name="Freeform 5"/>
          <p:cNvSpPr/>
          <p:nvPr/>
        </p:nvSpPr>
        <p:spPr>
          <a:xfrm>
            <a:off x="10757114" y="6288918"/>
            <a:ext cx="1198577" cy="468762"/>
          </a:xfrm>
          <a:custGeom>
            <a:avLst/>
            <a:gdLst/>
            <a:ahLst/>
            <a:cxnLst/>
            <a:rect l="l" t="t" r="r" b="b"/>
            <a:pathLst>
              <a:path w="1797866" h="703143">
                <a:moveTo>
                  <a:pt x="0" y="0"/>
                </a:moveTo>
                <a:lnTo>
                  <a:pt x="1797866" y="0"/>
                </a:lnTo>
                <a:lnTo>
                  <a:pt x="1797866" y="703142"/>
                </a:lnTo>
                <a:lnTo>
                  <a:pt x="0" y="703142"/>
                </a:lnTo>
                <a:lnTo>
                  <a:pt x="0" y="0"/>
                </a:lnTo>
                <a:close/>
              </a:path>
            </a:pathLst>
          </a:custGeom>
          <a:blipFill>
            <a:blip r:embed="rId2"/>
            <a:stretch>
              <a:fillRect/>
            </a:stretch>
          </a:blipFill>
        </p:spPr>
        <p:txBody>
          <a:bodyPr/>
          <a:lstStyle/>
          <a:p>
            <a:pPr defTabSz="609630"/>
            <a:endParaRPr lang="fr-FR" sz="1200">
              <a:solidFill>
                <a:prstClr val="black"/>
              </a:solidFill>
              <a:latin typeface="Calibri"/>
            </a:endParaRPr>
          </a:p>
        </p:txBody>
      </p:sp>
      <p:sp>
        <p:nvSpPr>
          <p:cNvPr id="6" name="Freeform 6"/>
          <p:cNvSpPr/>
          <p:nvPr/>
        </p:nvSpPr>
        <p:spPr>
          <a:xfrm>
            <a:off x="3204116" y="5944950"/>
            <a:ext cx="3265882" cy="454502"/>
          </a:xfrm>
          <a:custGeom>
            <a:avLst/>
            <a:gdLst/>
            <a:ahLst/>
            <a:cxnLst/>
            <a:rect l="l" t="t" r="r" b="b"/>
            <a:pathLst>
              <a:path w="4898823" h="681753">
                <a:moveTo>
                  <a:pt x="0" y="0"/>
                </a:moveTo>
                <a:lnTo>
                  <a:pt x="4898824" y="0"/>
                </a:lnTo>
                <a:lnTo>
                  <a:pt x="4898824" y="681752"/>
                </a:lnTo>
                <a:lnTo>
                  <a:pt x="0" y="681752"/>
                </a:lnTo>
                <a:lnTo>
                  <a:pt x="0" y="0"/>
                </a:lnTo>
                <a:close/>
              </a:path>
            </a:pathLst>
          </a:custGeom>
          <a:blipFill>
            <a:blip r:embed="rId3"/>
            <a:stretch>
              <a:fillRect/>
            </a:stretch>
          </a:blipFill>
        </p:spPr>
        <p:txBody>
          <a:bodyPr/>
          <a:lstStyle/>
          <a:p>
            <a:pPr defTabSz="609630"/>
            <a:endParaRPr lang="fr-FR" sz="1200">
              <a:solidFill>
                <a:prstClr val="black"/>
              </a:solidFill>
              <a:latin typeface="Calibri"/>
            </a:endParaRPr>
          </a:p>
        </p:txBody>
      </p:sp>
      <p:grpSp>
        <p:nvGrpSpPr>
          <p:cNvPr id="7" name="Group 7"/>
          <p:cNvGrpSpPr/>
          <p:nvPr/>
        </p:nvGrpSpPr>
        <p:grpSpPr>
          <a:xfrm>
            <a:off x="0" y="-368252"/>
            <a:ext cx="2475433" cy="7435346"/>
            <a:chOff x="0" y="0"/>
            <a:chExt cx="977949" cy="2937421"/>
          </a:xfrm>
        </p:grpSpPr>
        <p:sp>
          <p:nvSpPr>
            <p:cNvPr id="8" name="Freeform 8"/>
            <p:cNvSpPr/>
            <p:nvPr/>
          </p:nvSpPr>
          <p:spPr>
            <a:xfrm>
              <a:off x="0" y="0"/>
              <a:ext cx="977949" cy="2937421"/>
            </a:xfrm>
            <a:custGeom>
              <a:avLst/>
              <a:gdLst/>
              <a:ahLst/>
              <a:cxnLst/>
              <a:rect l="l" t="t" r="r" b="b"/>
              <a:pathLst>
                <a:path w="977949" h="2937421">
                  <a:moveTo>
                    <a:pt x="0" y="0"/>
                  </a:moveTo>
                  <a:lnTo>
                    <a:pt x="977949" y="0"/>
                  </a:lnTo>
                  <a:lnTo>
                    <a:pt x="977949" y="2937421"/>
                  </a:lnTo>
                  <a:lnTo>
                    <a:pt x="0" y="2937421"/>
                  </a:lnTo>
                  <a:close/>
                </a:path>
              </a:pathLst>
            </a:custGeom>
            <a:solidFill>
              <a:srgbClr val="091531"/>
            </a:solidFill>
          </p:spPr>
          <p:txBody>
            <a:bodyPr/>
            <a:lstStyle/>
            <a:p>
              <a:pPr defTabSz="609630"/>
              <a:endParaRPr lang="fr-FR" sz="1200">
                <a:solidFill>
                  <a:prstClr val="black"/>
                </a:solidFill>
                <a:latin typeface="Calibri"/>
              </a:endParaRPr>
            </a:p>
          </p:txBody>
        </p:sp>
        <p:sp>
          <p:nvSpPr>
            <p:cNvPr id="9" name="TextBox 9"/>
            <p:cNvSpPr txBox="1"/>
            <p:nvPr/>
          </p:nvSpPr>
          <p:spPr>
            <a:xfrm>
              <a:off x="0" y="-38100"/>
              <a:ext cx="977949" cy="2975521"/>
            </a:xfrm>
            <a:prstGeom prst="rect">
              <a:avLst/>
            </a:prstGeom>
          </p:spPr>
          <p:txBody>
            <a:bodyPr lIns="33867" tIns="33867" rIns="33867" bIns="33867" rtlCol="0" anchor="ctr"/>
            <a:lstStyle/>
            <a:p>
              <a:pPr algn="ctr" defTabSz="609630">
                <a:lnSpc>
                  <a:spcPts val="1983"/>
                </a:lnSpc>
              </a:pPr>
              <a:endParaRPr sz="1200">
                <a:solidFill>
                  <a:prstClr val="black"/>
                </a:solidFill>
                <a:latin typeface="Calibri"/>
              </a:endParaRPr>
            </a:p>
          </p:txBody>
        </p:sp>
      </p:grpSp>
      <p:grpSp>
        <p:nvGrpSpPr>
          <p:cNvPr id="10" name="Group 10"/>
          <p:cNvGrpSpPr/>
          <p:nvPr/>
        </p:nvGrpSpPr>
        <p:grpSpPr>
          <a:xfrm rot="4726363">
            <a:off x="-735691" y="-1258977"/>
            <a:ext cx="3486045" cy="3050290"/>
            <a:chOff x="0" y="0"/>
            <a:chExt cx="812800" cy="711200"/>
          </a:xfrm>
        </p:grpSpPr>
        <p:sp>
          <p:nvSpPr>
            <p:cNvPr id="11" name="Freeform 11"/>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E43711"/>
            </a:solidFill>
          </p:spPr>
          <p:txBody>
            <a:bodyPr/>
            <a:lstStyle/>
            <a:p>
              <a:pPr defTabSz="609630"/>
              <a:endParaRPr lang="fr-FR" sz="1200">
                <a:solidFill>
                  <a:prstClr val="black"/>
                </a:solidFill>
                <a:latin typeface="Calibri"/>
              </a:endParaRPr>
            </a:p>
          </p:txBody>
        </p:sp>
        <p:sp>
          <p:nvSpPr>
            <p:cNvPr id="12" name="TextBox 12"/>
            <p:cNvSpPr txBox="1"/>
            <p:nvPr/>
          </p:nvSpPr>
          <p:spPr>
            <a:xfrm>
              <a:off x="127000" y="292100"/>
              <a:ext cx="558800" cy="368300"/>
            </a:xfrm>
            <a:prstGeom prst="rect">
              <a:avLst/>
            </a:prstGeom>
          </p:spPr>
          <p:txBody>
            <a:bodyPr lIns="33867" tIns="33867" rIns="33867" bIns="33867" rtlCol="0" anchor="ctr"/>
            <a:lstStyle/>
            <a:p>
              <a:pPr algn="ctr" defTabSz="609630">
                <a:lnSpc>
                  <a:spcPts val="1983"/>
                </a:lnSpc>
              </a:pPr>
              <a:endParaRPr sz="1200">
                <a:solidFill>
                  <a:prstClr val="black"/>
                </a:solidFill>
                <a:latin typeface="Calibri"/>
              </a:endParaRPr>
            </a:p>
          </p:txBody>
        </p:sp>
      </p:grpSp>
      <p:sp>
        <p:nvSpPr>
          <p:cNvPr id="13" name="TextBox 13"/>
          <p:cNvSpPr txBox="1"/>
          <p:nvPr/>
        </p:nvSpPr>
        <p:spPr>
          <a:xfrm>
            <a:off x="4002304" y="879052"/>
            <a:ext cx="7132441" cy="2129878"/>
          </a:xfrm>
          <a:prstGeom prst="rect">
            <a:avLst/>
          </a:prstGeom>
        </p:spPr>
        <p:txBody>
          <a:bodyPr lIns="0" tIns="0" rIns="0" bIns="0" rtlCol="0" anchor="t">
            <a:spAutoFit/>
          </a:bodyPr>
          <a:lstStyle/>
          <a:p>
            <a:pPr algn="just" defTabSz="609630">
              <a:lnSpc>
                <a:spcPts val="2053"/>
              </a:lnSpc>
              <a:spcBef>
                <a:spcPct val="0"/>
              </a:spcBef>
            </a:pPr>
            <a:r>
              <a:rPr lang="en-US" sz="1466">
                <a:solidFill>
                  <a:srgbClr val="FFFFFF"/>
                </a:solidFill>
                <a:latin typeface="Open Sans Hebrew Bold"/>
              </a:rPr>
              <a:t>“</a:t>
            </a:r>
            <a:r>
              <a:rPr lang="en-US" sz="1466">
                <a:solidFill>
                  <a:srgbClr val="FFFFFF"/>
                </a:solidFill>
                <a:latin typeface="Open Sans Hebrew Bold Italics"/>
              </a:rPr>
              <a:t>If one day Europe is united to the point where Paul's vital interests are also Pierre's vital interests, and that this is not simply decided by politicians and military experts but felt viscerally by the opinions of the countries concerned, then we could envisage an extended or concerted deterrence. We're still a long way from that. The credibility of deterrence is at stake. Credibility is what the other party, the potential aggressor, thinks. It's not what I think</a:t>
            </a:r>
            <a:r>
              <a:rPr lang="en-US" sz="1466">
                <a:solidFill>
                  <a:srgbClr val="FFFFFF"/>
                </a:solidFill>
                <a:latin typeface="Open Sans Hebrew Bold"/>
              </a:rPr>
              <a:t>”.</a:t>
            </a:r>
          </a:p>
          <a:p>
            <a:pPr algn="just" defTabSz="609630">
              <a:lnSpc>
                <a:spcPts val="2053"/>
              </a:lnSpc>
              <a:spcBef>
                <a:spcPct val="0"/>
              </a:spcBef>
            </a:pPr>
            <a:endParaRPr lang="en-US" sz="1466">
              <a:solidFill>
                <a:srgbClr val="FFFFFF"/>
              </a:solidFill>
              <a:latin typeface="Open Sans Hebrew Bold"/>
            </a:endParaRPr>
          </a:p>
          <a:p>
            <a:pPr algn="just" defTabSz="609630">
              <a:lnSpc>
                <a:spcPts val="2053"/>
              </a:lnSpc>
              <a:spcBef>
                <a:spcPct val="0"/>
              </a:spcBef>
            </a:pPr>
            <a:r>
              <a:rPr lang="en-US" sz="1466">
                <a:solidFill>
                  <a:srgbClr val="FFFFFF"/>
                </a:solidFill>
                <a:latin typeface="Open Sans Hebrew Bold"/>
              </a:rPr>
              <a:t>                                                                                         - Lucien Poirier</a:t>
            </a:r>
          </a:p>
        </p:txBody>
      </p:sp>
      <p:sp>
        <p:nvSpPr>
          <p:cNvPr id="14" name="TextBox 14"/>
          <p:cNvSpPr txBox="1"/>
          <p:nvPr/>
        </p:nvSpPr>
        <p:spPr>
          <a:xfrm>
            <a:off x="4124590" y="3492501"/>
            <a:ext cx="6887869" cy="820738"/>
          </a:xfrm>
          <a:prstGeom prst="rect">
            <a:avLst/>
          </a:prstGeom>
        </p:spPr>
        <p:txBody>
          <a:bodyPr lIns="0" tIns="0" rIns="0" bIns="0" rtlCol="0" anchor="t">
            <a:spAutoFit/>
          </a:bodyPr>
          <a:lstStyle/>
          <a:p>
            <a:pPr algn="ctr" defTabSz="609630">
              <a:lnSpc>
                <a:spcPts val="3200"/>
              </a:lnSpc>
            </a:pPr>
            <a:r>
              <a:rPr lang="en-US" sz="3200">
                <a:solidFill>
                  <a:srgbClr val="191919"/>
                </a:solidFill>
                <a:latin typeface="Open Sans Hebrew Bold"/>
              </a:rPr>
              <a:t>Thank you very much for your attention</a:t>
            </a:r>
          </a:p>
        </p:txBody>
      </p:sp>
      <p:sp>
        <p:nvSpPr>
          <p:cNvPr id="15" name="TextBox 15"/>
          <p:cNvSpPr txBox="1"/>
          <p:nvPr/>
        </p:nvSpPr>
        <p:spPr>
          <a:xfrm>
            <a:off x="3096166" y="6480819"/>
            <a:ext cx="5369073" cy="258276"/>
          </a:xfrm>
          <a:prstGeom prst="rect">
            <a:avLst/>
          </a:prstGeom>
        </p:spPr>
        <p:txBody>
          <a:bodyPr lIns="0" tIns="0" rIns="0" bIns="0" rtlCol="0" anchor="t">
            <a:spAutoFit/>
          </a:bodyPr>
          <a:lstStyle/>
          <a:p>
            <a:pPr algn="r" defTabSz="609630">
              <a:lnSpc>
                <a:spcPts val="2239"/>
              </a:lnSpc>
            </a:pPr>
            <a:r>
              <a:rPr lang="en-US" sz="1600">
                <a:solidFill>
                  <a:srgbClr val="191919"/>
                </a:solidFill>
                <a:latin typeface="Public Sans"/>
              </a:rPr>
              <a:t>CSIS Project on Nuclear Issues Winter 2024 Conference</a:t>
            </a:r>
          </a:p>
        </p:txBody>
      </p:sp>
      <p:sp>
        <p:nvSpPr>
          <p:cNvPr id="16" name="TextBox 16"/>
          <p:cNvSpPr txBox="1"/>
          <p:nvPr/>
        </p:nvSpPr>
        <p:spPr>
          <a:xfrm>
            <a:off x="8008089" y="5212080"/>
            <a:ext cx="3947603" cy="1054456"/>
          </a:xfrm>
          <a:prstGeom prst="rect">
            <a:avLst/>
          </a:prstGeom>
        </p:spPr>
        <p:txBody>
          <a:bodyPr lIns="0" tIns="0" rIns="0" bIns="0" rtlCol="0" anchor="t">
            <a:spAutoFit/>
          </a:bodyPr>
          <a:lstStyle/>
          <a:p>
            <a:pPr algn="r" defTabSz="609630">
              <a:lnSpc>
                <a:spcPts val="2357"/>
              </a:lnSpc>
            </a:pPr>
            <a:r>
              <a:rPr lang="en-US" sz="1683">
                <a:solidFill>
                  <a:srgbClr val="191919"/>
                </a:solidFill>
                <a:latin typeface="Public Sans"/>
              </a:rPr>
              <a:t>Mathéo Schwartz</a:t>
            </a:r>
          </a:p>
          <a:p>
            <a:pPr algn="r" defTabSz="609630">
              <a:lnSpc>
                <a:spcPts val="1983"/>
              </a:lnSpc>
            </a:pPr>
            <a:r>
              <a:rPr lang="en-US" sz="1417">
                <a:solidFill>
                  <a:srgbClr val="191919"/>
                </a:solidFill>
                <a:latin typeface="Public Sans"/>
              </a:rPr>
              <a:t>Research Fellow</a:t>
            </a:r>
          </a:p>
          <a:p>
            <a:pPr algn="r" defTabSz="609630">
              <a:lnSpc>
                <a:spcPts val="1983"/>
              </a:lnSpc>
            </a:pPr>
            <a:r>
              <a:rPr lang="en-US" sz="1417">
                <a:solidFill>
                  <a:srgbClr val="191919"/>
                </a:solidFill>
                <a:latin typeface="Public Sans"/>
              </a:rPr>
              <a:t>Institute for Strategic and Defense Studies</a:t>
            </a:r>
          </a:p>
          <a:p>
            <a:pPr algn="r" defTabSz="609630">
              <a:lnSpc>
                <a:spcPts val="1983"/>
              </a:lnSpc>
            </a:pPr>
            <a:r>
              <a:rPr lang="en-US" sz="1417">
                <a:solidFill>
                  <a:srgbClr val="191919"/>
                </a:solidFill>
                <a:latin typeface="Public Sans"/>
              </a:rPr>
              <a:t>Jean Moulin Lyon 3 University</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8EA275-CD66-7688-63F8-5A2BEFDB386B}"/>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43719EA7-D7B3-EF3E-AE5E-3DE30D62F0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 y="111970"/>
            <a:ext cx="12191973" cy="874887"/>
          </a:xfrm>
          <a:prstGeom prst="rect">
            <a:avLst/>
          </a:prstGeom>
        </p:spPr>
      </p:pic>
      <p:pic>
        <p:nvPicPr>
          <p:cNvPr id="8" name="Picture 7">
            <a:extLst>
              <a:ext uri="{FF2B5EF4-FFF2-40B4-BE49-F238E27FC236}">
                <a16:creationId xmlns:a16="http://schemas.microsoft.com/office/drawing/2014/main" id="{43C2EA06-3296-0405-5316-3E4F3D3E41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0079" y="6229977"/>
            <a:ext cx="2290028" cy="328663"/>
          </a:xfrm>
          <a:prstGeom prst="rect">
            <a:avLst/>
          </a:prstGeom>
        </p:spPr>
      </p:pic>
      <p:sp>
        <p:nvSpPr>
          <p:cNvPr id="4" name="TextBox 3">
            <a:extLst>
              <a:ext uri="{FF2B5EF4-FFF2-40B4-BE49-F238E27FC236}">
                <a16:creationId xmlns:a16="http://schemas.microsoft.com/office/drawing/2014/main" id="{4AA94B69-4A6B-CDBC-3438-31F3C6F30EE2}"/>
              </a:ext>
            </a:extLst>
          </p:cNvPr>
          <p:cNvSpPr txBox="1"/>
          <p:nvPr/>
        </p:nvSpPr>
        <p:spPr>
          <a:xfrm>
            <a:off x="932121" y="986857"/>
            <a:ext cx="10327758" cy="2862322"/>
          </a:xfrm>
          <a:prstGeom prst="rect">
            <a:avLst/>
          </a:prstGeom>
          <a:noFill/>
        </p:spPr>
        <p:txBody>
          <a:bodyPr wrap="square" rtlCol="0">
            <a:spAutoFit/>
          </a:bodyPr>
          <a:lstStyle/>
          <a:p>
            <a:pPr algn="ctr" defTabSz="1219170">
              <a:buClr>
                <a:srgbClr val="000000"/>
              </a:buClr>
            </a:pPr>
            <a:r>
              <a:rPr lang="en-US" sz="2800" b="1" i="1" kern="0" dirty="0">
                <a:solidFill>
                  <a:srgbClr val="5B9BD5">
                    <a:lumMod val="50000"/>
                  </a:srgbClr>
                </a:solidFill>
                <a:latin typeface="Lato"/>
                <a:ea typeface="Lato"/>
                <a:cs typeface="Lato"/>
                <a:sym typeface="Arial"/>
              </a:rPr>
              <a:t>Returning at 12:00 PM (EST)</a:t>
            </a:r>
          </a:p>
          <a:p>
            <a:pPr algn="ctr" defTabSz="1219170">
              <a:buClr>
                <a:srgbClr val="000000"/>
              </a:buClr>
            </a:pPr>
            <a:endParaRPr lang="en-US" sz="2000" b="1" kern="0" dirty="0">
              <a:solidFill>
                <a:srgbClr val="5B9BD5">
                  <a:lumMod val="50000"/>
                </a:srgbClr>
              </a:solidFill>
              <a:latin typeface="Lato"/>
              <a:ea typeface="Lato"/>
              <a:cs typeface="Lato"/>
              <a:sym typeface="Arial"/>
            </a:endParaRPr>
          </a:p>
          <a:p>
            <a:pPr algn="ctr" defTabSz="1219170">
              <a:buClr>
                <a:srgbClr val="000000"/>
              </a:buClr>
            </a:pPr>
            <a:endParaRPr lang="en-US" sz="2000" b="1" kern="0" dirty="0">
              <a:solidFill>
                <a:srgbClr val="5B9BD5">
                  <a:lumMod val="50000"/>
                </a:srgbClr>
              </a:solidFill>
              <a:latin typeface="Lato"/>
              <a:ea typeface="Lato"/>
              <a:cs typeface="Lato"/>
              <a:sym typeface="Arial"/>
            </a:endParaRPr>
          </a:p>
          <a:p>
            <a:pPr algn="ctr" defTabSz="1219170">
              <a:buClr>
                <a:srgbClr val="000000"/>
              </a:buClr>
            </a:pPr>
            <a:r>
              <a:rPr lang="en-US" sz="3200" b="1" kern="0" dirty="0">
                <a:solidFill>
                  <a:srgbClr val="5B9BD5">
                    <a:lumMod val="50000"/>
                  </a:srgbClr>
                </a:solidFill>
                <a:latin typeface="Lato"/>
                <a:ea typeface="Lato"/>
                <a:cs typeface="Lato"/>
                <a:sym typeface="Arial"/>
              </a:rPr>
              <a:t>Keynote Address: Beverly Kirk, </a:t>
            </a:r>
            <a:r>
              <a:rPr lang="en-US" sz="3200" kern="0" dirty="0">
                <a:solidFill>
                  <a:srgbClr val="5B9BD5">
                    <a:lumMod val="50000"/>
                  </a:srgbClr>
                </a:solidFill>
                <a:latin typeface="Lato"/>
                <a:ea typeface="Lato"/>
                <a:cs typeface="Lato"/>
                <a:sym typeface="Arial"/>
              </a:rPr>
              <a:t>Director, Washington Programs; Professor of Practice, Syracuse University</a:t>
            </a:r>
          </a:p>
          <a:p>
            <a:pPr algn="ctr" defTabSz="1219170">
              <a:buClr>
                <a:srgbClr val="000000"/>
              </a:buClr>
            </a:pPr>
            <a:endParaRPr lang="en-US" sz="1600" b="1" i="1" kern="0" dirty="0">
              <a:solidFill>
                <a:srgbClr val="5B9BD5">
                  <a:lumMod val="50000"/>
                </a:srgbClr>
              </a:solidFill>
              <a:latin typeface="Lato"/>
              <a:ea typeface="Lato"/>
              <a:cs typeface="Lato"/>
              <a:sym typeface="Arial"/>
            </a:endParaRPr>
          </a:p>
          <a:p>
            <a:pPr algn="ctr" defTabSz="1219170">
              <a:buClr>
                <a:srgbClr val="000000"/>
              </a:buClr>
            </a:pPr>
            <a:r>
              <a:rPr lang="en-US" sz="3200" i="1" kern="0" dirty="0">
                <a:solidFill>
                  <a:srgbClr val="5B9BD5">
                    <a:lumMod val="50000"/>
                  </a:srgbClr>
                </a:solidFill>
                <a:latin typeface="Lato"/>
                <a:ea typeface="Lato"/>
                <a:cs typeface="Lato"/>
                <a:sym typeface="Arial"/>
              </a:rPr>
              <a:t>“Charting Your Path”</a:t>
            </a:r>
          </a:p>
        </p:txBody>
      </p:sp>
      <p:cxnSp>
        <p:nvCxnSpPr>
          <p:cNvPr id="3" name="Straight Connector 2">
            <a:extLst>
              <a:ext uri="{FF2B5EF4-FFF2-40B4-BE49-F238E27FC236}">
                <a16:creationId xmlns:a16="http://schemas.microsoft.com/office/drawing/2014/main" id="{6B885546-4B79-C4B3-DCA3-660EB795E000}"/>
              </a:ext>
            </a:extLst>
          </p:cNvPr>
          <p:cNvCxnSpPr>
            <a:cxnSpLocks/>
          </p:cNvCxnSpPr>
          <p:nvPr/>
        </p:nvCxnSpPr>
        <p:spPr>
          <a:xfrm>
            <a:off x="1952224" y="5665482"/>
            <a:ext cx="8540151" cy="0"/>
          </a:xfrm>
          <a:prstGeom prst="line">
            <a:avLst/>
          </a:prstGeom>
          <a:ln>
            <a:solidFill>
              <a:schemeClr val="accent1">
                <a:lumMod val="50000"/>
              </a:schemeClr>
            </a:solidFill>
          </a:ln>
        </p:spPr>
        <p:style>
          <a:lnRef idx="3">
            <a:schemeClr val="accent1"/>
          </a:lnRef>
          <a:fillRef idx="0">
            <a:schemeClr val="accent1"/>
          </a:fillRef>
          <a:effectRef idx="2">
            <a:schemeClr val="accent1"/>
          </a:effectRef>
          <a:fontRef idx="minor">
            <a:schemeClr val="tx1"/>
          </a:fontRef>
        </p:style>
      </p:cxnSp>
      <p:sp>
        <p:nvSpPr>
          <p:cNvPr id="5" name="TextBox 4">
            <a:extLst>
              <a:ext uri="{FF2B5EF4-FFF2-40B4-BE49-F238E27FC236}">
                <a16:creationId xmlns:a16="http://schemas.microsoft.com/office/drawing/2014/main" id="{F788EEE5-5143-A366-C981-8066B38A5B77}"/>
              </a:ext>
            </a:extLst>
          </p:cNvPr>
          <p:cNvSpPr txBox="1"/>
          <p:nvPr/>
        </p:nvSpPr>
        <p:spPr>
          <a:xfrm>
            <a:off x="1012538" y="4321603"/>
            <a:ext cx="10043005"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5B9BD5">
                    <a:lumMod val="50000"/>
                  </a:srgbClr>
                </a:solidFill>
                <a:effectLst/>
                <a:uLnTx/>
                <a:uFillTx/>
                <a:latin typeface="Lato" panose="020F0502020204030203" pitchFamily="34" charset="0"/>
                <a:ea typeface="Lato" panose="020F0502020204030203" pitchFamily="34" charset="0"/>
                <a:cs typeface="Lato" panose="020F0502020204030203" pitchFamily="34" charset="0"/>
              </a:rPr>
              <a:t>Learn more about the </a:t>
            </a:r>
            <a:r>
              <a:rPr kumimoji="0" lang="en-US" sz="2000" b="1" i="1" u="none" strike="noStrike" kern="1200" cap="none" spc="0" normalizeH="0" baseline="0" noProof="0" dirty="0">
                <a:ln>
                  <a:noFill/>
                </a:ln>
                <a:solidFill>
                  <a:srgbClr val="5B9BD5">
                    <a:lumMod val="50000"/>
                  </a:srgbClr>
                </a:solidFill>
                <a:effectLst/>
                <a:uLnTx/>
                <a:uFillTx/>
                <a:latin typeface="Lato" panose="020F0502020204030203" pitchFamily="34" charset="0"/>
                <a:ea typeface="Lato" panose="020F0502020204030203" pitchFamily="34" charset="0"/>
                <a:cs typeface="Lato" panose="020F0502020204030203" pitchFamily="34" charset="0"/>
              </a:rPr>
              <a:t>Project on Nuclear Issues </a:t>
            </a:r>
            <a:r>
              <a:rPr kumimoji="0" lang="en-US" sz="2000" b="1" i="0" u="none" strike="noStrike" kern="1200" cap="none" spc="0" normalizeH="0" baseline="0" noProof="0" dirty="0">
                <a:ln>
                  <a:noFill/>
                </a:ln>
                <a:solidFill>
                  <a:srgbClr val="5B9BD5">
                    <a:lumMod val="50000"/>
                  </a:srgbClr>
                </a:solidFill>
                <a:effectLst/>
                <a:uLnTx/>
                <a:uFillTx/>
                <a:latin typeface="Lato" panose="020F0502020204030203" pitchFamily="34" charset="0"/>
                <a:ea typeface="Lato" panose="020F0502020204030203" pitchFamily="34" charset="0"/>
                <a:cs typeface="Lato" panose="020F0502020204030203" pitchFamily="34" charset="0"/>
              </a:rPr>
              <a:t>at the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5B9BD5">
                    <a:lumMod val="50000"/>
                  </a:srgbClr>
                </a:solidFill>
                <a:effectLst/>
                <a:uLnTx/>
                <a:uFillTx/>
                <a:latin typeface="Lato" panose="020F0502020204030203" pitchFamily="34" charset="0"/>
                <a:ea typeface="Lato" panose="020F0502020204030203" pitchFamily="34" charset="0"/>
                <a:cs typeface="Lato" panose="020F0502020204030203" pitchFamily="34" charset="0"/>
              </a:rPr>
              <a:t>Next Generation Nuclear Network</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dirty="0">
              <a:ln>
                <a:noFill/>
              </a:ln>
              <a:solidFill>
                <a:srgbClr val="5B9BD5">
                  <a:lumMod val="50000"/>
                </a:srgbClr>
              </a:solidFill>
              <a:effectLst/>
              <a:uLnTx/>
              <a:uFillTx/>
              <a:latin typeface="Lato" panose="020F0502020204030203" pitchFamily="34" charset="0"/>
              <a:ea typeface="Lato" panose="020F0502020204030203" pitchFamily="34" charset="0"/>
              <a:cs typeface="Lato" panose="020F050202020403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B9BD5">
                    <a:lumMod val="50000"/>
                  </a:srgbClr>
                </a:solidFill>
                <a:effectLst/>
                <a:uLnTx/>
                <a:uFillTx/>
                <a:latin typeface="Lato" panose="020F0502020204030203" pitchFamily="34" charset="0"/>
                <a:ea typeface="Lato" panose="020F0502020204030203" pitchFamily="34" charset="0"/>
                <a:cs typeface="Lato" panose="020F0502020204030203" pitchFamily="34" charset="0"/>
              </a:rPr>
              <a:t>nuclearnetwork.csis.org</a:t>
            </a:r>
          </a:p>
        </p:txBody>
      </p:sp>
      <p:cxnSp>
        <p:nvCxnSpPr>
          <p:cNvPr id="7" name="Straight Connector 6">
            <a:extLst>
              <a:ext uri="{FF2B5EF4-FFF2-40B4-BE49-F238E27FC236}">
                <a16:creationId xmlns:a16="http://schemas.microsoft.com/office/drawing/2014/main" id="{8C5A38D5-2067-A27C-69C2-2EF0CB631B8F}"/>
              </a:ext>
            </a:extLst>
          </p:cNvPr>
          <p:cNvCxnSpPr>
            <a:cxnSpLocks/>
          </p:cNvCxnSpPr>
          <p:nvPr/>
        </p:nvCxnSpPr>
        <p:spPr>
          <a:xfrm>
            <a:off x="1952224" y="4082031"/>
            <a:ext cx="8540151" cy="0"/>
          </a:xfrm>
          <a:prstGeom prst="line">
            <a:avLst/>
          </a:prstGeom>
          <a:ln>
            <a:solidFill>
              <a:schemeClr val="accent1">
                <a:lumMod val="50000"/>
              </a:schemeClr>
            </a:solidFill>
          </a:ln>
        </p:spPr>
        <p:style>
          <a:lnRef idx="3">
            <a:schemeClr val="accent1"/>
          </a:lnRef>
          <a:fillRef idx="0">
            <a:schemeClr val="accent1"/>
          </a:fillRef>
          <a:effectRef idx="2">
            <a:schemeClr val="accent1"/>
          </a:effectRef>
          <a:fontRef idx="minor">
            <a:schemeClr val="tx1"/>
          </a:fontRef>
        </p:style>
      </p:cxnSp>
      <p:cxnSp>
        <p:nvCxnSpPr>
          <p:cNvPr id="9" name="Straight Connector 8">
            <a:extLst>
              <a:ext uri="{FF2B5EF4-FFF2-40B4-BE49-F238E27FC236}">
                <a16:creationId xmlns:a16="http://schemas.microsoft.com/office/drawing/2014/main" id="{33A143F9-F4AC-FC37-37D1-23791260F1C3}"/>
              </a:ext>
            </a:extLst>
          </p:cNvPr>
          <p:cNvCxnSpPr/>
          <p:nvPr/>
        </p:nvCxnSpPr>
        <p:spPr>
          <a:xfrm>
            <a:off x="1952224" y="4075346"/>
            <a:ext cx="0" cy="1590136"/>
          </a:xfrm>
          <a:prstGeom prst="line">
            <a:avLst/>
          </a:prstGeom>
          <a:ln>
            <a:solidFill>
              <a:schemeClr val="accent1">
                <a:lumMod val="50000"/>
              </a:schemeClr>
            </a:solidFill>
          </a:ln>
        </p:spPr>
        <p:style>
          <a:lnRef idx="3">
            <a:schemeClr val="accent1"/>
          </a:lnRef>
          <a:fillRef idx="0">
            <a:schemeClr val="accent1"/>
          </a:fillRef>
          <a:effectRef idx="2">
            <a:schemeClr val="accent1"/>
          </a:effectRef>
          <a:fontRef idx="minor">
            <a:schemeClr val="tx1"/>
          </a:fontRef>
        </p:style>
      </p:cxnSp>
      <p:cxnSp>
        <p:nvCxnSpPr>
          <p:cNvPr id="10" name="Straight Connector 9">
            <a:extLst>
              <a:ext uri="{FF2B5EF4-FFF2-40B4-BE49-F238E27FC236}">
                <a16:creationId xmlns:a16="http://schemas.microsoft.com/office/drawing/2014/main" id="{1388D35B-9490-5E19-3EA9-19BB5DDBA6F1}"/>
              </a:ext>
            </a:extLst>
          </p:cNvPr>
          <p:cNvCxnSpPr>
            <a:cxnSpLocks/>
          </p:cNvCxnSpPr>
          <p:nvPr/>
        </p:nvCxnSpPr>
        <p:spPr>
          <a:xfrm>
            <a:off x="10492375" y="4075346"/>
            <a:ext cx="0" cy="1590136"/>
          </a:xfrm>
          <a:prstGeom prst="line">
            <a:avLst/>
          </a:prstGeom>
          <a:ln>
            <a:solidFill>
              <a:schemeClr val="accent1">
                <a:lumMod val="50000"/>
              </a:schemeClr>
            </a:solidFill>
          </a:ln>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36503233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BADB9A-F241-9DD4-F902-8BC50F37317E}"/>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A22261D6-7AB5-EC82-3882-C312D42E77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 y="111970"/>
            <a:ext cx="12191973" cy="874887"/>
          </a:xfrm>
          <a:prstGeom prst="rect">
            <a:avLst/>
          </a:prstGeom>
        </p:spPr>
      </p:pic>
      <p:sp>
        <p:nvSpPr>
          <p:cNvPr id="6" name="TextBox 5">
            <a:extLst>
              <a:ext uri="{FF2B5EF4-FFF2-40B4-BE49-F238E27FC236}">
                <a16:creationId xmlns:a16="http://schemas.microsoft.com/office/drawing/2014/main" id="{41A1C84A-7A0D-2109-D3D9-70D47E91A98D}"/>
              </a:ext>
            </a:extLst>
          </p:cNvPr>
          <p:cNvSpPr txBox="1"/>
          <p:nvPr/>
        </p:nvSpPr>
        <p:spPr>
          <a:xfrm>
            <a:off x="520079" y="2915942"/>
            <a:ext cx="11151842" cy="3311227"/>
          </a:xfrm>
          <a:prstGeom prst="rect">
            <a:avLst/>
          </a:prstGeom>
          <a:noFill/>
        </p:spPr>
        <p:txBody>
          <a:bodyPr wrap="square" lIns="91440" tIns="45720" rIns="91440" bIns="45720" rtlCol="0" anchor="t">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r>
              <a:rPr lang="en-US" sz="2400" b="1" dirty="0">
                <a:solidFill>
                  <a:srgbClr val="5B9BD5">
                    <a:lumMod val="50000"/>
                  </a:srgbClr>
                </a:solidFill>
                <a:latin typeface="Lato"/>
                <a:ea typeface="Lato"/>
                <a:cs typeface="Lato"/>
                <a:sym typeface="Arial"/>
              </a:rPr>
              <a:t>Moderator: </a:t>
            </a:r>
            <a:r>
              <a:rPr lang="en-US" sz="2000" b="1" dirty="0">
                <a:solidFill>
                  <a:srgbClr val="5B9BD5">
                    <a:lumMod val="50000"/>
                  </a:srgbClr>
                </a:solidFill>
                <a:latin typeface="Lato"/>
                <a:ea typeface="Lato"/>
                <a:cs typeface="Lato"/>
                <a:sym typeface="Arial"/>
              </a:rPr>
              <a:t>Madison Estes - </a:t>
            </a:r>
            <a:r>
              <a:rPr lang="en-US" sz="2000" dirty="0">
                <a:solidFill>
                  <a:srgbClr val="5B9BD5">
                    <a:lumMod val="50000"/>
                  </a:srgbClr>
                </a:solidFill>
                <a:latin typeface="Lato"/>
                <a:ea typeface="Lato"/>
                <a:cs typeface="Lato"/>
                <a:sym typeface="Arial"/>
              </a:rPr>
              <a:t>Policy Analyst, Plans and Policy Directorate (J5), USSTRATCOM</a:t>
            </a:r>
          </a:p>
          <a:p>
            <a:pPr defTabSz="914377">
              <a:buClr>
                <a:srgbClr val="000000"/>
              </a:buClr>
            </a:pPr>
            <a:endParaRPr lang="en-US" sz="1000" b="1" dirty="0">
              <a:solidFill>
                <a:srgbClr val="5B9BD5">
                  <a:lumMod val="50000"/>
                </a:srgbClr>
              </a:solidFill>
              <a:latin typeface="Lato"/>
              <a:ea typeface="Lato"/>
              <a:cs typeface="Lato"/>
              <a:sym typeface="Arial"/>
            </a:endParaRPr>
          </a:p>
          <a:p>
            <a:pPr defTabSz="914377">
              <a:buClr>
                <a:srgbClr val="000000"/>
              </a:buClr>
            </a:pPr>
            <a:r>
              <a:rPr lang="en-US" sz="2400" b="1" dirty="0">
                <a:solidFill>
                  <a:srgbClr val="5B9BD5">
                    <a:lumMod val="50000"/>
                  </a:srgbClr>
                </a:solidFill>
                <a:latin typeface="Lato"/>
                <a:ea typeface="Lato"/>
                <a:cs typeface="Lato"/>
                <a:sym typeface="Arial"/>
              </a:rPr>
              <a:t>Panelists: </a:t>
            </a:r>
          </a:p>
          <a:p>
            <a:pPr marL="380990" indent="-380990" defTabSz="914377">
              <a:buClr>
                <a:srgbClr val="5B9BD5">
                  <a:lumMod val="50000"/>
                </a:srgbClr>
              </a:buClr>
              <a:buFont typeface="Arial" panose="020B0604020202020204" pitchFamily="34" charset="0"/>
              <a:buChar char="•"/>
            </a:pPr>
            <a:r>
              <a:rPr lang="en-US" sz="2000" b="1" dirty="0">
                <a:solidFill>
                  <a:srgbClr val="5B9BD5">
                    <a:lumMod val="50000"/>
                  </a:srgbClr>
                </a:solidFill>
                <a:latin typeface="Lato"/>
                <a:ea typeface="Lato"/>
                <a:cs typeface="Lato"/>
                <a:sym typeface="Arial"/>
              </a:rPr>
              <a:t>Gabriela </a:t>
            </a:r>
            <a:r>
              <a:rPr lang="en-US" sz="2000" b="1" dirty="0" err="1">
                <a:solidFill>
                  <a:srgbClr val="5B9BD5">
                    <a:lumMod val="50000"/>
                  </a:srgbClr>
                </a:solidFill>
                <a:latin typeface="Lato"/>
                <a:ea typeface="Lato"/>
                <a:cs typeface="Lato"/>
                <a:sym typeface="Arial"/>
              </a:rPr>
              <a:t>Iveliz</a:t>
            </a:r>
            <a:r>
              <a:rPr lang="en-US" sz="2000" b="1" dirty="0">
                <a:solidFill>
                  <a:srgbClr val="5B9BD5">
                    <a:lumMod val="50000"/>
                  </a:srgbClr>
                </a:solidFill>
                <a:latin typeface="Lato"/>
                <a:ea typeface="Lato"/>
                <a:cs typeface="Lato"/>
                <a:sym typeface="Arial"/>
              </a:rPr>
              <a:t> Rosa Hernández – </a:t>
            </a:r>
            <a:r>
              <a:rPr lang="en-US" sz="2000" dirty="0">
                <a:solidFill>
                  <a:srgbClr val="5B9BD5">
                    <a:lumMod val="50000"/>
                  </a:srgbClr>
                </a:solidFill>
                <a:latin typeface="Lato"/>
                <a:ea typeface="Lato"/>
                <a:cs typeface="Lato"/>
                <a:sym typeface="Arial"/>
              </a:rPr>
              <a:t>Associate Research Analyst, Russia Studies Program, Center for Naval Analyses (CNA)</a:t>
            </a:r>
          </a:p>
          <a:p>
            <a:pPr defTabSz="914377">
              <a:buClr>
                <a:srgbClr val="5B9BD5">
                  <a:lumMod val="50000"/>
                </a:srgbClr>
              </a:buClr>
            </a:pPr>
            <a:endParaRPr lang="en-US" sz="1000" b="1" dirty="0">
              <a:solidFill>
                <a:srgbClr val="5B9BD5">
                  <a:lumMod val="50000"/>
                </a:srgbClr>
              </a:solidFill>
              <a:latin typeface="Lato"/>
              <a:ea typeface="Lato"/>
              <a:cs typeface="Lato"/>
              <a:sym typeface="Arial"/>
            </a:endParaRPr>
          </a:p>
          <a:p>
            <a:pPr marL="380990" indent="-380990" defTabSz="914377">
              <a:buClr>
                <a:srgbClr val="5B9BD5">
                  <a:lumMod val="50000"/>
                </a:srgbClr>
              </a:buClr>
              <a:buFont typeface="Arial" panose="020B0604020202020204" pitchFamily="34" charset="0"/>
              <a:buChar char="•"/>
            </a:pPr>
            <a:r>
              <a:rPr lang="en-US" sz="2000" b="1" dirty="0">
                <a:solidFill>
                  <a:srgbClr val="5B9BD5">
                    <a:lumMod val="50000"/>
                  </a:srgbClr>
                </a:solidFill>
                <a:latin typeface="Lato"/>
                <a:ea typeface="Lato"/>
                <a:cs typeface="Lato"/>
                <a:sym typeface="Arial"/>
              </a:rPr>
              <a:t>Eliana Johns – </a:t>
            </a:r>
            <a:r>
              <a:rPr lang="en-US" sz="2000" dirty="0">
                <a:solidFill>
                  <a:srgbClr val="5B9BD5">
                    <a:lumMod val="50000"/>
                  </a:srgbClr>
                </a:solidFill>
                <a:latin typeface="Lato"/>
                <a:ea typeface="Lato"/>
                <a:cs typeface="Lato"/>
                <a:sym typeface="Arial"/>
              </a:rPr>
              <a:t>Research Associate, Nuclear Information Project, Federation of American Scientists (FAS)</a:t>
            </a:r>
          </a:p>
          <a:p>
            <a:pPr defTabSz="914377">
              <a:buClr>
                <a:srgbClr val="5B9BD5">
                  <a:lumMod val="50000"/>
                </a:srgbClr>
              </a:buClr>
            </a:pPr>
            <a:endParaRPr lang="en-US" sz="1050" b="1" dirty="0">
              <a:solidFill>
                <a:srgbClr val="5B9BD5">
                  <a:lumMod val="50000"/>
                </a:srgbClr>
              </a:solidFill>
              <a:latin typeface="Lato"/>
              <a:ea typeface="Lato"/>
              <a:cs typeface="Lato"/>
              <a:sym typeface="Arial"/>
            </a:endParaRPr>
          </a:p>
          <a:p>
            <a:pPr marL="380990" indent="-380990" defTabSz="914377">
              <a:buClr>
                <a:srgbClr val="5B9BD5">
                  <a:lumMod val="50000"/>
                </a:srgbClr>
              </a:buClr>
              <a:buFont typeface="Arial" panose="020B0604020202020204" pitchFamily="34" charset="0"/>
              <a:buChar char="•"/>
            </a:pPr>
            <a:r>
              <a:rPr lang="en-US" sz="2000" b="1" dirty="0">
                <a:solidFill>
                  <a:srgbClr val="5B9BD5">
                    <a:lumMod val="50000"/>
                  </a:srgbClr>
                </a:solidFill>
                <a:latin typeface="Lato"/>
                <a:ea typeface="Lato"/>
                <a:cs typeface="Lato"/>
                <a:sym typeface="Arial"/>
              </a:rPr>
              <a:t>Caroline Russell – </a:t>
            </a:r>
            <a:r>
              <a:rPr lang="en-US" sz="2000" dirty="0">
                <a:solidFill>
                  <a:srgbClr val="5B9BD5">
                    <a:lumMod val="50000"/>
                  </a:srgbClr>
                </a:solidFill>
                <a:latin typeface="Lato"/>
                <a:ea typeface="Lato"/>
                <a:cs typeface="Lato"/>
                <a:sym typeface="Arial"/>
              </a:rPr>
              <a:t>M.A. Candidate in European Studies, Walsh School of Foreign Service, Georgetown University</a:t>
            </a:r>
            <a:endParaRPr lang="en-US" sz="2000" b="1" dirty="0">
              <a:solidFill>
                <a:srgbClr val="5B9BD5">
                  <a:lumMod val="50000"/>
                </a:srgbClr>
              </a:solidFill>
              <a:latin typeface="Lato"/>
              <a:ea typeface="Lato"/>
              <a:cs typeface="Lato"/>
              <a:sym typeface="Arial"/>
            </a:endParaRPr>
          </a:p>
          <a:p>
            <a:pPr defTabSz="914377">
              <a:buClr>
                <a:srgbClr val="000000"/>
              </a:buClr>
            </a:pPr>
            <a:endParaRPr lang="en-US" sz="1067" b="1" dirty="0">
              <a:solidFill>
                <a:srgbClr val="5B9BD5">
                  <a:lumMod val="50000"/>
                </a:srgbClr>
              </a:solidFill>
              <a:latin typeface="Lato"/>
              <a:ea typeface="Lato"/>
              <a:cs typeface="Lato"/>
              <a:sym typeface="Arial"/>
            </a:endParaRPr>
          </a:p>
        </p:txBody>
      </p:sp>
      <p:pic>
        <p:nvPicPr>
          <p:cNvPr id="8" name="Picture 7">
            <a:extLst>
              <a:ext uri="{FF2B5EF4-FFF2-40B4-BE49-F238E27FC236}">
                <a16:creationId xmlns:a16="http://schemas.microsoft.com/office/drawing/2014/main" id="{6613B178-A4C6-58D2-BD27-A2729C592A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0079" y="6229977"/>
            <a:ext cx="2290028" cy="328663"/>
          </a:xfrm>
          <a:prstGeom prst="rect">
            <a:avLst/>
          </a:prstGeom>
        </p:spPr>
      </p:pic>
      <p:sp>
        <p:nvSpPr>
          <p:cNvPr id="4" name="TextBox 3">
            <a:extLst>
              <a:ext uri="{FF2B5EF4-FFF2-40B4-BE49-F238E27FC236}">
                <a16:creationId xmlns:a16="http://schemas.microsoft.com/office/drawing/2014/main" id="{29CEA139-0742-B08C-4E76-C0A0A0A119E2}"/>
              </a:ext>
            </a:extLst>
          </p:cNvPr>
          <p:cNvSpPr txBox="1"/>
          <p:nvPr/>
        </p:nvSpPr>
        <p:spPr>
          <a:xfrm>
            <a:off x="1398282" y="986857"/>
            <a:ext cx="9395436" cy="1631216"/>
          </a:xfrm>
          <a:prstGeom prst="rect">
            <a:avLst/>
          </a:prstGeom>
          <a:noFill/>
        </p:spPr>
        <p:txBody>
          <a:bodyPr wrap="square" rtlCol="0">
            <a:spAutoFit/>
          </a:bodyPr>
          <a:lstStyle/>
          <a:p>
            <a:pPr algn="ctr" defTabSz="1219170">
              <a:buClr>
                <a:srgbClr val="000000"/>
              </a:buClr>
            </a:pPr>
            <a:r>
              <a:rPr lang="en-US" sz="2800" b="1" i="1" kern="0" dirty="0">
                <a:solidFill>
                  <a:srgbClr val="5B9BD5">
                    <a:lumMod val="50000"/>
                  </a:srgbClr>
                </a:solidFill>
                <a:latin typeface="Lato"/>
                <a:ea typeface="Lato"/>
                <a:cs typeface="Lato"/>
                <a:sym typeface="Arial"/>
              </a:rPr>
              <a:t>Returning at 1:15 PM (EST)</a:t>
            </a:r>
          </a:p>
          <a:p>
            <a:pPr algn="ctr" defTabSz="1219170">
              <a:buClr>
                <a:srgbClr val="000000"/>
              </a:buClr>
            </a:pPr>
            <a:endParaRPr lang="en-US" sz="2000" b="1" kern="0" dirty="0">
              <a:solidFill>
                <a:srgbClr val="5B9BD5">
                  <a:lumMod val="50000"/>
                </a:srgbClr>
              </a:solidFill>
              <a:latin typeface="Lato"/>
              <a:ea typeface="Lato"/>
              <a:cs typeface="Lato"/>
              <a:sym typeface="Arial"/>
            </a:endParaRPr>
          </a:p>
          <a:p>
            <a:pPr algn="ctr" defTabSz="1219170">
              <a:buClr>
                <a:srgbClr val="000000"/>
              </a:buClr>
            </a:pPr>
            <a:endParaRPr lang="en-US" sz="2000" b="1" kern="0" dirty="0">
              <a:solidFill>
                <a:srgbClr val="5B9BD5">
                  <a:lumMod val="50000"/>
                </a:srgbClr>
              </a:solidFill>
              <a:latin typeface="Lato"/>
              <a:ea typeface="Lato"/>
              <a:cs typeface="Lato"/>
              <a:sym typeface="Arial"/>
            </a:endParaRPr>
          </a:p>
          <a:p>
            <a:pPr algn="ctr" defTabSz="1219170">
              <a:buClr>
                <a:srgbClr val="000000"/>
              </a:buClr>
            </a:pPr>
            <a:r>
              <a:rPr lang="en-US" sz="3200" b="1" kern="0" dirty="0">
                <a:solidFill>
                  <a:srgbClr val="5B9BD5">
                    <a:lumMod val="50000"/>
                  </a:srgbClr>
                </a:solidFill>
                <a:latin typeface="Lato"/>
                <a:ea typeface="Lato"/>
                <a:cs typeface="Lato"/>
                <a:sym typeface="Arial"/>
              </a:rPr>
              <a:t>Unpacking Russia’s Nuclear Discourse on Ukraine</a:t>
            </a:r>
          </a:p>
        </p:txBody>
      </p:sp>
    </p:spTree>
    <p:extLst>
      <p:ext uri="{BB962C8B-B14F-4D97-AF65-F5344CB8AC3E}">
        <p14:creationId xmlns:p14="http://schemas.microsoft.com/office/powerpoint/2010/main" val="15841860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36C10-A9EA-414E-B3D3-09BAD9FA950D}"/>
              </a:ext>
            </a:extLst>
          </p:cNvPr>
          <p:cNvSpPr>
            <a:spLocks noGrp="1"/>
          </p:cNvSpPr>
          <p:nvPr>
            <p:ph type="title"/>
          </p:nvPr>
        </p:nvSpPr>
        <p:spPr>
          <a:xfrm>
            <a:off x="168272" y="278841"/>
            <a:ext cx="3338625" cy="3150159"/>
          </a:xfrm>
        </p:spPr>
        <p:txBody>
          <a:bodyPr>
            <a:normAutofit fontScale="90000"/>
          </a:bodyPr>
          <a:lstStyle/>
          <a:p>
            <a:r>
              <a:rPr lang="en-US" dirty="0"/>
              <a:t>Will they or won’t they: Russian civilian expert views On the role of nuclear weapons</a:t>
            </a:r>
          </a:p>
        </p:txBody>
      </p:sp>
      <p:sp>
        <p:nvSpPr>
          <p:cNvPr id="3" name="Subtitle 2">
            <a:extLst>
              <a:ext uri="{FF2B5EF4-FFF2-40B4-BE49-F238E27FC236}">
                <a16:creationId xmlns:a16="http://schemas.microsoft.com/office/drawing/2014/main" id="{0A140D27-0E15-4434-A8B8-FC32761449B0}"/>
              </a:ext>
            </a:extLst>
          </p:cNvPr>
          <p:cNvSpPr>
            <a:spLocks noGrp="1"/>
          </p:cNvSpPr>
          <p:nvPr>
            <p:ph type="body" sz="quarter" idx="14"/>
          </p:nvPr>
        </p:nvSpPr>
        <p:spPr>
          <a:xfrm>
            <a:off x="71437" y="2982913"/>
            <a:ext cx="3052763" cy="3875087"/>
          </a:xfrm>
        </p:spPr>
        <p:txBody>
          <a:bodyPr>
            <a:normAutofit fontScale="70000" lnSpcReduction="20000"/>
          </a:bodyPr>
          <a:lstStyle/>
          <a:p>
            <a:endParaRPr lang="en-US" dirty="0"/>
          </a:p>
          <a:p>
            <a:endParaRPr lang="en-US" dirty="0"/>
          </a:p>
          <a:p>
            <a:r>
              <a:rPr lang="en-US" dirty="0"/>
              <a:t>Gabriela </a:t>
            </a:r>
            <a:r>
              <a:rPr lang="en-US" dirty="0" err="1"/>
              <a:t>Iveliz</a:t>
            </a:r>
            <a:r>
              <a:rPr lang="en-US" dirty="0"/>
              <a:t> Rosa Hernández</a:t>
            </a:r>
          </a:p>
          <a:p>
            <a:r>
              <a:rPr lang="en-US" dirty="0"/>
              <a:t>Associate Research Analyst, CNA</a:t>
            </a:r>
          </a:p>
          <a:p>
            <a:r>
              <a:rPr lang="en-US" dirty="0"/>
              <a:t>IntM CENTRAL &amp; EAST EUROPEAN, RUSSIAN &amp; EURASIAN STUDIES</a:t>
            </a:r>
          </a:p>
          <a:p>
            <a:r>
              <a:rPr lang="en-US" dirty="0"/>
              <a:t>University of Glasgow</a:t>
            </a:r>
          </a:p>
          <a:p>
            <a:endParaRPr lang="en-US" dirty="0"/>
          </a:p>
          <a:p>
            <a:endParaRPr lang="en-US" dirty="0"/>
          </a:p>
          <a:p>
            <a:endParaRPr lang="en-US" dirty="0"/>
          </a:p>
          <a:p>
            <a:r>
              <a:rPr lang="en-US" dirty="0"/>
              <a:t>rosahernandezg@cna.org</a:t>
            </a:r>
          </a:p>
          <a:p>
            <a:endParaRPr lang="en-US" dirty="0"/>
          </a:p>
        </p:txBody>
      </p:sp>
      <p:pic>
        <p:nvPicPr>
          <p:cNvPr id="8" name="Picture Placeholder 7" descr="A person standing on a stage in front of a crowd of people&#10;&#10;Description automatically generated with medium confidence">
            <a:extLst>
              <a:ext uri="{FF2B5EF4-FFF2-40B4-BE49-F238E27FC236}">
                <a16:creationId xmlns:a16="http://schemas.microsoft.com/office/drawing/2014/main" id="{C9963BEA-8491-4B66-BB8D-50622E3F030B}"/>
              </a:ext>
            </a:extLst>
          </p:cNvPr>
          <p:cNvPicPr>
            <a:picLocks noGrp="1" noChangeAspect="1"/>
          </p:cNvPicPr>
          <p:nvPr>
            <p:ph type="pic" sz="quarter" idx="13"/>
          </p:nvPr>
        </p:nvPicPr>
        <p:blipFill>
          <a:blip r:embed="rId2"/>
          <a:srcRect l="6951" r="6951"/>
          <a:stretch>
            <a:fillRect/>
          </a:stretch>
        </p:blipFill>
        <p:spPr/>
      </p:pic>
    </p:spTree>
    <p:extLst>
      <p:ext uri="{BB962C8B-B14F-4D97-AF65-F5344CB8AC3E}">
        <p14:creationId xmlns:p14="http://schemas.microsoft.com/office/powerpoint/2010/main" val="1709638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BB860-8C89-0844-B189-DB6FF101EB7B}"/>
              </a:ext>
            </a:extLst>
          </p:cNvPr>
          <p:cNvSpPr>
            <a:spLocks noGrp="1"/>
          </p:cNvSpPr>
          <p:nvPr>
            <p:ph type="title"/>
          </p:nvPr>
        </p:nvSpPr>
        <p:spPr>
          <a:xfrm>
            <a:off x="1137034" y="609597"/>
            <a:ext cx="9392421" cy="1330841"/>
          </a:xfrm>
        </p:spPr>
        <p:txBody>
          <a:bodyPr>
            <a:normAutofit/>
          </a:bodyPr>
          <a:lstStyle/>
          <a:p>
            <a:r>
              <a:rPr lang="en-US" b="1" dirty="0">
                <a:latin typeface="SegoeUIVariable"/>
              </a:rPr>
              <a:t>Introduction</a:t>
            </a:r>
          </a:p>
        </p:txBody>
      </p:sp>
      <p:sp>
        <p:nvSpPr>
          <p:cNvPr id="3" name="Content Placeholder 2">
            <a:extLst>
              <a:ext uri="{FF2B5EF4-FFF2-40B4-BE49-F238E27FC236}">
                <a16:creationId xmlns:a16="http://schemas.microsoft.com/office/drawing/2014/main" id="{0CDDEA81-519E-FF46-6DAA-B22FAD4D7FBA}"/>
              </a:ext>
            </a:extLst>
          </p:cNvPr>
          <p:cNvSpPr>
            <a:spLocks noGrp="1"/>
          </p:cNvSpPr>
          <p:nvPr>
            <p:ph idx="1"/>
          </p:nvPr>
        </p:nvSpPr>
        <p:spPr>
          <a:xfrm>
            <a:off x="550463" y="2207251"/>
            <a:ext cx="6307537" cy="3917773"/>
          </a:xfrm>
        </p:spPr>
        <p:txBody>
          <a:bodyPr>
            <a:normAutofit/>
          </a:bodyPr>
          <a:lstStyle/>
          <a:p>
            <a:r>
              <a:rPr lang="en-US" sz="2400" dirty="0">
                <a:latin typeface="Arial" panose="020B0604020202020204" pitchFamily="34" charset="0"/>
                <a:cs typeface="Arial" panose="020B0604020202020204" pitchFamily="34" charset="0"/>
              </a:rPr>
              <a:t>Protection of nuclear materials and facilities to prevent malicious human actions. </a:t>
            </a:r>
          </a:p>
          <a:p>
            <a:r>
              <a:rPr lang="en-US" sz="2400" dirty="0">
                <a:latin typeface="Arial" panose="020B0604020202020204" pitchFamily="34" charset="0"/>
                <a:cs typeface="Arial" panose="020B0604020202020204" pitchFamily="34" charset="0"/>
              </a:rPr>
              <a:t>Increasing focus on terrorism after 9/11.</a:t>
            </a:r>
          </a:p>
          <a:p>
            <a:r>
              <a:rPr lang="en-US" sz="2400" dirty="0">
                <a:latin typeface="Arial" panose="020B0604020202020204" pitchFamily="34" charset="0"/>
                <a:cs typeface="Arial" panose="020B0604020202020204" pitchFamily="34" charset="0"/>
              </a:rPr>
              <a:t>Explicit recognition of state actor as a threat</a:t>
            </a:r>
          </a:p>
          <a:p>
            <a:r>
              <a:rPr lang="en-US" sz="2400" dirty="0">
                <a:latin typeface="Arial" panose="020B0604020202020204" pitchFamily="34" charset="0"/>
                <a:cs typeface="Arial" panose="020B0604020202020204" pitchFamily="34" charset="0"/>
              </a:rPr>
              <a:t>Not effective against today’s threats. </a:t>
            </a:r>
          </a:p>
        </p:txBody>
      </p:sp>
      <p:sp>
        <p:nvSpPr>
          <p:cNvPr id="7" name="Footer Placeholder 6">
            <a:extLst>
              <a:ext uri="{FF2B5EF4-FFF2-40B4-BE49-F238E27FC236}">
                <a16:creationId xmlns:a16="http://schemas.microsoft.com/office/drawing/2014/main" id="{8D924562-1199-43EA-D77D-C1C2568018D6}"/>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ACD433"/>
                </a:solidFill>
                <a:effectLst/>
                <a:uLnTx/>
                <a:uFillTx/>
                <a:latin typeface="Century Gothic" panose="020B0502020202020204"/>
                <a:ea typeface="+mn-ea"/>
                <a:cs typeface="+mn-cs"/>
              </a:rPr>
              <a:t>Nuclear Security after the Russian Invasion of Ukraine</a:t>
            </a:r>
          </a:p>
        </p:txBody>
      </p:sp>
      <p:sp>
        <p:nvSpPr>
          <p:cNvPr id="8" name="Slide Number Placeholder 7">
            <a:extLst>
              <a:ext uri="{FF2B5EF4-FFF2-40B4-BE49-F238E27FC236}">
                <a16:creationId xmlns:a16="http://schemas.microsoft.com/office/drawing/2014/main" id="{8D20455D-782F-AFE3-FB65-106E93861D57}"/>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prstClr val="white"/>
                </a:solidFill>
                <a:latin typeface="Century Gothic" panose="020B0502020202020204"/>
              </a:rPr>
              <a:t>2</a:t>
            </a:r>
            <a:endParaRPr kumimoji="0" lang="en-US" sz="2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pic>
        <p:nvPicPr>
          <p:cNvPr id="1026" name="Picture 2" descr="International Nuclear Security Forum • Stimson Center">
            <a:extLst>
              <a:ext uri="{FF2B5EF4-FFF2-40B4-BE49-F238E27FC236}">
                <a16:creationId xmlns:a16="http://schemas.microsoft.com/office/drawing/2014/main" id="{010BACB0-B3E5-1E29-A632-F91F6B0290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1059" y="2426698"/>
            <a:ext cx="5140478" cy="3422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932957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615E37-3C95-4E35-8624-CC190CC12235}"/>
              </a:ext>
            </a:extLst>
          </p:cNvPr>
          <p:cNvSpPr>
            <a:spLocks noGrp="1"/>
          </p:cNvSpPr>
          <p:nvPr>
            <p:ph type="title"/>
          </p:nvPr>
        </p:nvSpPr>
        <p:spPr>
          <a:xfrm>
            <a:off x="680485" y="675167"/>
            <a:ext cx="3761862" cy="3055078"/>
          </a:xfrm>
        </p:spPr>
        <p:txBody>
          <a:bodyPr/>
          <a:lstStyle/>
          <a:p>
            <a:r>
              <a:rPr lang="en-US" dirty="0"/>
              <a:t>This briefing will Address…</a:t>
            </a:r>
          </a:p>
        </p:txBody>
      </p:sp>
      <p:sp>
        <p:nvSpPr>
          <p:cNvPr id="3" name="Content Placeholder 2">
            <a:extLst>
              <a:ext uri="{FF2B5EF4-FFF2-40B4-BE49-F238E27FC236}">
                <a16:creationId xmlns:a16="http://schemas.microsoft.com/office/drawing/2014/main" id="{CF816715-277D-4042-B401-03CD007D7CDB}"/>
              </a:ext>
            </a:extLst>
          </p:cNvPr>
          <p:cNvSpPr>
            <a:spLocks noGrp="1"/>
          </p:cNvSpPr>
          <p:nvPr>
            <p:ph idx="1"/>
          </p:nvPr>
        </p:nvSpPr>
        <p:spPr>
          <a:xfrm>
            <a:off x="5167424" y="533400"/>
            <a:ext cx="3794512" cy="5797237"/>
          </a:xfrm>
        </p:spPr>
        <p:txBody>
          <a:bodyPr>
            <a:normAutofit/>
          </a:bodyPr>
          <a:lstStyle/>
          <a:p>
            <a:pPr marL="342900" indent="-342900">
              <a:buFont typeface="Arial" panose="020B0604020202020204" pitchFamily="34" charset="0"/>
              <a:buChar char="•"/>
            </a:pPr>
            <a:r>
              <a:rPr lang="en-US" dirty="0"/>
              <a:t>How?</a:t>
            </a:r>
          </a:p>
          <a:p>
            <a:pPr marL="342900" indent="-342900">
              <a:buFont typeface="Arial" panose="020B0604020202020204" pitchFamily="34" charset="0"/>
              <a:buChar char="•"/>
            </a:pPr>
            <a:r>
              <a:rPr lang="en-US" dirty="0"/>
              <a:t>Do Their Views Matter?</a:t>
            </a:r>
          </a:p>
          <a:p>
            <a:pPr marL="342900" indent="-342900">
              <a:buFont typeface="Arial" panose="020B0604020202020204" pitchFamily="34" charset="0"/>
              <a:buChar char="•"/>
            </a:pPr>
            <a:r>
              <a:rPr lang="en-US" dirty="0"/>
              <a:t>What do they say about the role of nuclear weapons in the war in Ukraine? </a:t>
            </a:r>
          </a:p>
          <a:p>
            <a:pPr marL="342900" indent="-342900">
              <a:buFont typeface="Arial" panose="020B0604020202020204" pitchFamily="34" charset="0"/>
              <a:buChar char="•"/>
            </a:pPr>
            <a:r>
              <a:rPr lang="en-US" dirty="0"/>
              <a:t>What do they say about lessons that Russia should learn from how it has used nuclear weapons threats in the war in Ukraine?</a:t>
            </a:r>
          </a:p>
          <a:p>
            <a:pPr marL="342900" indent="-342900">
              <a:buFont typeface="Arial" panose="020B0604020202020204" pitchFamily="34" charset="0"/>
              <a:buChar char="•"/>
            </a:pPr>
            <a:r>
              <a:rPr lang="en-US" dirty="0"/>
              <a:t>Implications</a:t>
            </a:r>
          </a:p>
          <a:p>
            <a:pPr marL="342900" indent="-342900">
              <a:buFont typeface="Arial" panose="020B0604020202020204" pitchFamily="34" charset="0"/>
              <a:buChar char="•"/>
            </a:pPr>
            <a:r>
              <a:rPr lang="en-US" dirty="0"/>
              <a:t>Conclusions</a:t>
            </a:r>
          </a:p>
        </p:txBody>
      </p:sp>
      <p:sp>
        <p:nvSpPr>
          <p:cNvPr id="39" name="Footer Placeholder 38">
            <a:extLst>
              <a:ext uri="{FF2B5EF4-FFF2-40B4-BE49-F238E27FC236}">
                <a16:creationId xmlns:a16="http://schemas.microsoft.com/office/drawing/2014/main" id="{F98A8A15-91B5-4554-95A4-612A5FC0ECC7}"/>
              </a:ext>
            </a:extLst>
          </p:cNvPr>
          <p:cNvSpPr>
            <a:spLocks noGrp="1"/>
          </p:cNvSpPr>
          <p:nvPr>
            <p:ph type="ftr" sz="quarter" idx="11"/>
          </p:nvPr>
        </p:nvSpPr>
        <p:spPr>
          <a:xfrm>
            <a:off x="202054" y="2914651"/>
            <a:ext cx="4497315" cy="2201528"/>
          </a:xfrm>
        </p:spPr>
        <p:txBody>
          <a:bodyPr>
            <a:normAutofit lnSpcReduction="1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30" normalizeH="0" baseline="0" noProof="0" dirty="0">
                <a:ln>
                  <a:noFill/>
                </a:ln>
                <a:solidFill>
                  <a:srgbClr val="001E2E"/>
                </a:solidFill>
                <a:effectLst/>
                <a:uLnTx/>
                <a:uFillTx/>
                <a:latin typeface="Walbaum Display Light"/>
                <a:ea typeface="+mn-ea"/>
                <a:cs typeface="+mn-cs"/>
              </a:rPr>
              <a:t>BLUF:</a:t>
            </a:r>
            <a:endParaRPr kumimoji="0" lang="en-US" sz="1800" b="0" i="0" u="none" strike="noStrike" kern="1200" cap="none" spc="30" normalizeH="0" baseline="0" noProof="0" dirty="0">
              <a:ln>
                <a:noFill/>
              </a:ln>
              <a:solidFill>
                <a:srgbClr val="001E2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30" normalizeH="0" baseline="0" noProof="0" dirty="0">
                <a:ln>
                  <a:noFill/>
                </a:ln>
                <a:solidFill>
                  <a:srgbClr val="001E2E"/>
                </a:solidFill>
                <a:effectLst/>
                <a:uLnTx/>
                <a:uFillTx/>
                <a:latin typeface="Calibri" panose="020F0502020204030204" pitchFamily="34" charset="0"/>
                <a:ea typeface="Calibri" panose="020F0502020204030204" pitchFamily="34" charset="0"/>
                <a:cs typeface="Times New Roman" panose="02020603050405020304" pitchFamily="18" charset="0"/>
              </a:rPr>
              <a:t>Russian elites have engaged in an ongoing debate about Russia’s nuclear policy and posture. These conversations show that debate can continue to exist within certain parameters of loyalty to the regime. Elites likely signal horizontally to each other and to others in a hierarchal structure.</a:t>
            </a:r>
            <a:endParaRPr kumimoji="0" lang="en-US" sz="1800" b="1" i="0" u="none" strike="noStrike" kern="1200" cap="none" spc="30" normalizeH="0" baseline="0" noProof="0" dirty="0">
              <a:ln>
                <a:noFill/>
              </a:ln>
              <a:solidFill>
                <a:srgbClr val="001E2E"/>
              </a:solidFill>
              <a:effectLst/>
              <a:uLnTx/>
              <a:uFillTx/>
              <a:latin typeface="Walbaum Display Light"/>
              <a:ea typeface="+mn-ea"/>
              <a:cs typeface="+mn-cs"/>
            </a:endParaRPr>
          </a:p>
        </p:txBody>
      </p:sp>
      <p:sp>
        <p:nvSpPr>
          <p:cNvPr id="37" name="Slide Number Placeholder 36">
            <a:extLst>
              <a:ext uri="{FF2B5EF4-FFF2-40B4-BE49-F238E27FC236}">
                <a16:creationId xmlns:a16="http://schemas.microsoft.com/office/drawing/2014/main" id="{D3141030-4F7D-4526-B0FC-1EA787D5BF2D}"/>
              </a:ext>
            </a:extLst>
          </p:cNvPr>
          <p:cNvSpPr>
            <a:spLocks noGrp="1"/>
          </p:cNvSpPr>
          <p:nvPr>
            <p:ph type="sldNum" sz="quarter" idx="12"/>
          </p:nvPr>
        </p:nvSpPr>
        <p:spPr>
          <a:xfrm>
            <a:off x="11602477" y="6398878"/>
            <a:ext cx="470887"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2CC964-A50B-4C29-B4E4-2C30BB34CCF3}" type="slidenum">
              <a:rPr kumimoji="0" lang="en-US" sz="1100" b="0" i="0" u="none" strike="noStrike" kern="1200" cap="none" spc="0" normalizeH="0" baseline="0" noProof="0" smtClean="0">
                <a:ln>
                  <a:noFill/>
                </a:ln>
                <a:solidFill>
                  <a:srgbClr val="001E2E"/>
                </a:solidFill>
                <a:effectLst/>
                <a:uLnTx/>
                <a:uFillTx/>
                <a:latin typeface="Univers Condensed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100" b="0" i="0" u="none" strike="noStrike" kern="1200" cap="none" spc="0" normalizeH="0" baseline="0" noProof="0" dirty="0">
              <a:ln>
                <a:noFill/>
              </a:ln>
              <a:solidFill>
                <a:srgbClr val="001E2E"/>
              </a:solidFill>
              <a:effectLst/>
              <a:uLnTx/>
              <a:uFillTx/>
              <a:latin typeface="Univers Condensed Light"/>
              <a:ea typeface="+mn-ea"/>
              <a:cs typeface="+mn-cs"/>
            </a:endParaRPr>
          </a:p>
        </p:txBody>
      </p:sp>
      <p:pic>
        <p:nvPicPr>
          <p:cNvPr id="30" name="Picture Placeholder 29" descr="Graphical user interface, website">
            <a:extLst>
              <a:ext uri="{FF2B5EF4-FFF2-40B4-BE49-F238E27FC236}">
                <a16:creationId xmlns:a16="http://schemas.microsoft.com/office/drawing/2014/main" id="{30BCC4F7-F614-AD2A-8A43-833A7C0FEB9A}"/>
              </a:ext>
            </a:extLst>
          </p:cNvPr>
          <p:cNvPicPr>
            <a:picLocks noGrp="1" noChangeAspect="1"/>
          </p:cNvPicPr>
          <p:nvPr>
            <p:ph type="pic" sz="quarter" idx="13"/>
          </p:nvPr>
        </p:nvPicPr>
        <p:blipFill>
          <a:blip r:embed="rId2"/>
          <a:srcRect l="26062" r="26062"/>
          <a:stretch>
            <a:fillRect/>
          </a:stretch>
        </p:blipFill>
        <p:spPr/>
      </p:pic>
      <p:pic>
        <p:nvPicPr>
          <p:cNvPr id="7" name="Picture Placeholder 6" descr="A picture containing road, building, outdoor, street&#10;&#10;Description automatically generated">
            <a:extLst>
              <a:ext uri="{FF2B5EF4-FFF2-40B4-BE49-F238E27FC236}">
                <a16:creationId xmlns:a16="http://schemas.microsoft.com/office/drawing/2014/main" id="{17D36C47-D995-48C0-4F6D-6D8F76F4B21E}"/>
              </a:ext>
            </a:extLst>
          </p:cNvPr>
          <p:cNvPicPr>
            <a:picLocks noGrp="1" noChangeAspect="1"/>
          </p:cNvPicPr>
          <p:nvPr>
            <p:ph type="pic" sz="quarter" idx="14"/>
          </p:nvPr>
        </p:nvPicPr>
        <p:blipFill>
          <a:blip r:embed="rId3"/>
          <a:srcRect l="26379" r="26379"/>
          <a:stretch>
            <a:fillRect/>
          </a:stretch>
        </p:blipFill>
        <p:spPr/>
      </p:pic>
    </p:spTree>
    <p:extLst>
      <p:ext uri="{BB962C8B-B14F-4D97-AF65-F5344CB8AC3E}">
        <p14:creationId xmlns:p14="http://schemas.microsoft.com/office/powerpoint/2010/main" val="297629115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6399C3-3EDC-4898-A2E4-D8ACEE6A32AA}"/>
              </a:ext>
            </a:extLst>
          </p:cNvPr>
          <p:cNvSpPr>
            <a:spLocks noGrp="1"/>
          </p:cNvSpPr>
          <p:nvPr>
            <p:ph type="title"/>
          </p:nvPr>
        </p:nvSpPr>
        <p:spPr>
          <a:xfrm>
            <a:off x="5693734" y="557304"/>
            <a:ext cx="5355265" cy="1625731"/>
          </a:xfrm>
        </p:spPr>
        <p:txBody>
          <a:bodyPr/>
          <a:lstStyle/>
          <a:p>
            <a:r>
              <a:rPr lang="en-US" dirty="0"/>
              <a:t>Why does it matter</a:t>
            </a:r>
          </a:p>
        </p:txBody>
      </p:sp>
      <p:sp>
        <p:nvSpPr>
          <p:cNvPr id="3" name="Content Placeholder 2">
            <a:extLst>
              <a:ext uri="{FF2B5EF4-FFF2-40B4-BE49-F238E27FC236}">
                <a16:creationId xmlns:a16="http://schemas.microsoft.com/office/drawing/2014/main" id="{AF5130D8-AD6A-4638-9059-326759848895}"/>
              </a:ext>
            </a:extLst>
          </p:cNvPr>
          <p:cNvSpPr>
            <a:spLocks noGrp="1"/>
          </p:cNvSpPr>
          <p:nvPr>
            <p:ph idx="1"/>
          </p:nvPr>
        </p:nvSpPr>
        <p:spPr>
          <a:xfrm>
            <a:off x="5693734" y="2353928"/>
            <a:ext cx="5355266" cy="4410075"/>
          </a:xfrm>
        </p:spPr>
        <p:txBody>
          <a:bodyPr>
            <a:normAutofit fontScale="92500" lnSpcReduction="10000"/>
          </a:bodyPr>
          <a:lstStyle/>
          <a:p>
            <a:pPr marL="342900" indent="-342900">
              <a:buFont typeface="Arial" panose="020B0604020202020204" pitchFamily="34" charset="0"/>
              <a:buChar char="•"/>
            </a:pPr>
            <a:endParaRPr lang="en-US" sz="2300" dirty="0"/>
          </a:p>
          <a:p>
            <a:pPr marL="342900" indent="-342900">
              <a:buFont typeface="Arial" panose="020B0604020202020204" pitchFamily="34" charset="0"/>
              <a:buChar char="•"/>
            </a:pPr>
            <a:endParaRPr lang="en-US" sz="2300" dirty="0"/>
          </a:p>
          <a:p>
            <a:pPr marL="342900" indent="-342900">
              <a:buFont typeface="Arial" panose="020B0604020202020204" pitchFamily="34" charset="0"/>
              <a:buChar char="•"/>
            </a:pPr>
            <a:r>
              <a:rPr lang="en-US" sz="2300" dirty="0"/>
              <a:t>Provide the Kremlin with alternative information, which can acquire instrumental value in times of crises. “ (</a:t>
            </a:r>
            <a:r>
              <a:rPr lang="en-US" sz="2300" dirty="0" err="1"/>
              <a:t>Barbashin</a:t>
            </a:r>
            <a:r>
              <a:rPr lang="en-US" sz="2300" dirty="0"/>
              <a:t> &amp; </a:t>
            </a:r>
            <a:r>
              <a:rPr lang="en-US" sz="2300" dirty="0" err="1"/>
              <a:t>Graef</a:t>
            </a:r>
            <a:r>
              <a:rPr lang="en-US" sz="2300" dirty="0"/>
              <a:t>, 2019)</a:t>
            </a:r>
          </a:p>
          <a:p>
            <a:pPr marL="342900" indent="-342900">
              <a:buFont typeface="Arial" panose="020B0604020202020204" pitchFamily="34" charset="0"/>
              <a:buChar char="•"/>
            </a:pPr>
            <a:r>
              <a:rPr lang="en-US" sz="2300" dirty="0"/>
              <a:t>Linkages with the West (</a:t>
            </a:r>
            <a:r>
              <a:rPr lang="en-US" sz="2300" dirty="0" err="1"/>
              <a:t>Barbashin</a:t>
            </a:r>
            <a:r>
              <a:rPr lang="en-US" sz="2300" dirty="0"/>
              <a:t> &amp; </a:t>
            </a:r>
            <a:r>
              <a:rPr lang="en-US" sz="2300" dirty="0" err="1"/>
              <a:t>Graef</a:t>
            </a:r>
            <a:r>
              <a:rPr lang="en-US" sz="2300" dirty="0"/>
              <a:t>, 2019)</a:t>
            </a:r>
          </a:p>
          <a:p>
            <a:pPr marL="342900" indent="-342900">
              <a:buFont typeface="Arial" panose="020B0604020202020204" pitchFamily="34" charset="0"/>
              <a:buChar char="•"/>
            </a:pPr>
            <a:r>
              <a:rPr lang="en-US" sz="2300" b="0" i="0" dirty="0">
                <a:solidFill>
                  <a:srgbClr val="000000"/>
                </a:solidFill>
                <a:effectLst/>
              </a:rPr>
              <a:t>Paying attention to even minor differences in expert views can be helpful in recognizing existing societal dynamics, regardless of whether they indicate inertia or the possibility of change. (</a:t>
            </a:r>
            <a:r>
              <a:rPr lang="en-US" sz="2300" b="0" i="0" dirty="0" err="1">
                <a:solidFill>
                  <a:srgbClr val="000000"/>
                </a:solidFill>
                <a:effectLst/>
              </a:rPr>
              <a:t>Graef</a:t>
            </a:r>
            <a:r>
              <a:rPr lang="en-US" sz="2300" b="0" i="0" dirty="0">
                <a:solidFill>
                  <a:srgbClr val="000000"/>
                </a:solidFill>
                <a:effectLst/>
              </a:rPr>
              <a:t>, 2023)</a:t>
            </a:r>
            <a:endParaRPr lang="en-US" sz="2300"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p:txBody>
      </p:sp>
      <p:sp>
        <p:nvSpPr>
          <p:cNvPr id="182" name="Footer Placeholder 181">
            <a:extLst>
              <a:ext uri="{FF2B5EF4-FFF2-40B4-BE49-F238E27FC236}">
                <a16:creationId xmlns:a16="http://schemas.microsoft.com/office/drawing/2014/main" id="{8BB1C063-9855-4E9A-936C-931C7C65E3C1}"/>
              </a:ext>
            </a:extLst>
          </p:cNvPr>
          <p:cNvSpPr>
            <a:spLocks noGrp="1"/>
          </p:cNvSpPr>
          <p:nvPr>
            <p:ph type="ftr" sz="quarter" idx="11"/>
          </p:nvPr>
        </p:nvSpPr>
        <p:spPr>
          <a:xfrm>
            <a:off x="154429" y="6398878"/>
            <a:ext cx="4497315"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30" normalizeH="0" baseline="0" noProof="0" dirty="0">
                <a:ln>
                  <a:noFill/>
                </a:ln>
                <a:solidFill>
                  <a:prstClr val="white"/>
                </a:solidFill>
                <a:effectLst/>
                <a:uLnTx/>
                <a:uFillTx/>
                <a:latin typeface="Walbaum Display Light"/>
                <a:ea typeface="+mn-ea"/>
                <a:cs typeface="+mn-cs"/>
              </a:rPr>
              <a:t>Sample Footer Text</a:t>
            </a:r>
          </a:p>
        </p:txBody>
      </p:sp>
      <p:sp>
        <p:nvSpPr>
          <p:cNvPr id="183" name="Slide Number Placeholder 182">
            <a:extLst>
              <a:ext uri="{FF2B5EF4-FFF2-40B4-BE49-F238E27FC236}">
                <a16:creationId xmlns:a16="http://schemas.microsoft.com/office/drawing/2014/main" id="{29707739-DA1E-4E29-A977-FC44841FF2DF}"/>
              </a:ext>
            </a:extLst>
          </p:cNvPr>
          <p:cNvSpPr>
            <a:spLocks noGrp="1"/>
          </p:cNvSpPr>
          <p:nvPr>
            <p:ph type="sldNum" sz="quarter" idx="12"/>
          </p:nvPr>
        </p:nvSpPr>
        <p:spPr>
          <a:xfrm>
            <a:off x="11602477" y="6398878"/>
            <a:ext cx="470887"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2CC964-A50B-4C29-B4E4-2C30BB34CCF3}" type="slidenum">
              <a:rPr kumimoji="0" lang="en-US" sz="1100" b="0" i="0" u="none" strike="noStrike" kern="1200" cap="none" spc="0" normalizeH="0" baseline="0" noProof="0" smtClean="0">
                <a:ln>
                  <a:noFill/>
                </a:ln>
                <a:solidFill>
                  <a:srgbClr val="001E2E"/>
                </a:solidFill>
                <a:effectLst/>
                <a:uLnTx/>
                <a:uFillTx/>
                <a:latin typeface="Univers Condensed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100" b="0" i="0" u="none" strike="noStrike" kern="1200" cap="none" spc="0" normalizeH="0" baseline="0" noProof="0" dirty="0">
              <a:ln>
                <a:noFill/>
              </a:ln>
              <a:solidFill>
                <a:srgbClr val="001E2E"/>
              </a:solidFill>
              <a:effectLst/>
              <a:uLnTx/>
              <a:uFillTx/>
              <a:latin typeface="Univers Condensed Light"/>
              <a:ea typeface="+mn-ea"/>
              <a:cs typeface="+mn-cs"/>
            </a:endParaRPr>
          </a:p>
        </p:txBody>
      </p:sp>
      <p:pic>
        <p:nvPicPr>
          <p:cNvPr id="8" name="Picture Placeholder 7">
            <a:extLst>
              <a:ext uri="{FF2B5EF4-FFF2-40B4-BE49-F238E27FC236}">
                <a16:creationId xmlns:a16="http://schemas.microsoft.com/office/drawing/2014/main" id="{372907A7-15BB-2C80-CC01-26AC0B1D485D}"/>
              </a:ext>
            </a:extLst>
          </p:cNvPr>
          <p:cNvPicPr>
            <a:picLocks noGrp="1" noChangeAspect="1"/>
          </p:cNvPicPr>
          <p:nvPr>
            <p:ph type="pic" sz="quarter" idx="14"/>
          </p:nvPr>
        </p:nvPicPr>
        <p:blipFill>
          <a:blip r:embed="rId2"/>
          <a:srcRect t="468" b="468"/>
          <a:stretch/>
        </p:blipFill>
        <p:spPr/>
      </p:pic>
      <p:pic>
        <p:nvPicPr>
          <p:cNvPr id="13" name="Picture Placeholder 12" descr="A person giving a presentation to an audience&#10;&#10;Description automatically generated with medium confidence">
            <a:extLst>
              <a:ext uri="{FF2B5EF4-FFF2-40B4-BE49-F238E27FC236}">
                <a16:creationId xmlns:a16="http://schemas.microsoft.com/office/drawing/2014/main" id="{66762FD4-B6A9-F3AF-34A2-1693310706BA}"/>
              </a:ext>
            </a:extLst>
          </p:cNvPr>
          <p:cNvPicPr>
            <a:picLocks noGrp="1" noChangeAspect="1"/>
          </p:cNvPicPr>
          <p:nvPr>
            <p:ph type="pic" sz="quarter" idx="13"/>
          </p:nvPr>
        </p:nvPicPr>
        <p:blipFill>
          <a:blip r:embed="rId3"/>
          <a:srcRect l="7396" r="7396"/>
          <a:stretch>
            <a:fillRect/>
          </a:stretch>
        </p:blipFill>
        <p:spPr/>
      </p:pic>
    </p:spTree>
    <p:extLst>
      <p:ext uri="{BB962C8B-B14F-4D97-AF65-F5344CB8AC3E}">
        <p14:creationId xmlns:p14="http://schemas.microsoft.com/office/powerpoint/2010/main" val="1790252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F91A9-627F-999D-1AA6-95130638820F}"/>
              </a:ext>
            </a:extLst>
          </p:cNvPr>
          <p:cNvSpPr>
            <a:spLocks noGrp="1"/>
          </p:cNvSpPr>
          <p:nvPr>
            <p:ph type="title"/>
          </p:nvPr>
        </p:nvSpPr>
        <p:spPr/>
        <p:txBody>
          <a:bodyPr/>
          <a:lstStyle/>
          <a:p>
            <a:r>
              <a:rPr lang="en-US" dirty="0"/>
              <a:t>Views and conversations</a:t>
            </a:r>
          </a:p>
        </p:txBody>
      </p:sp>
      <p:sp>
        <p:nvSpPr>
          <p:cNvPr id="5" name="Slide Number Placeholder 4">
            <a:extLst>
              <a:ext uri="{FF2B5EF4-FFF2-40B4-BE49-F238E27FC236}">
                <a16:creationId xmlns:a16="http://schemas.microsoft.com/office/drawing/2014/main" id="{19352493-9DB1-ADFB-F972-9B7350A1015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2CC964-A50B-4C29-B4E4-2C30BB34CCF3}" type="slidenum">
              <a:rPr kumimoji="0" lang="en-US" sz="1100" b="0" i="0" u="none" strike="noStrike" kern="1200" cap="none" spc="0" normalizeH="0" baseline="0" noProof="0" smtClean="0">
                <a:ln>
                  <a:noFill/>
                </a:ln>
                <a:solidFill>
                  <a:srgbClr val="001E2E"/>
                </a:solidFill>
                <a:effectLst/>
                <a:uLnTx/>
                <a:uFillTx/>
                <a:latin typeface="Univers Condensed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100" b="0" i="0" u="none" strike="noStrike" kern="1200" cap="none" spc="0" normalizeH="0" baseline="0" noProof="0" dirty="0">
              <a:ln>
                <a:noFill/>
              </a:ln>
              <a:solidFill>
                <a:srgbClr val="001E2E"/>
              </a:solidFill>
              <a:effectLst/>
              <a:uLnTx/>
              <a:uFillTx/>
              <a:latin typeface="Univers Condensed Light"/>
              <a:ea typeface="+mn-ea"/>
              <a:cs typeface="+mn-cs"/>
            </a:endParaRPr>
          </a:p>
        </p:txBody>
      </p:sp>
      <p:graphicFrame>
        <p:nvGraphicFramePr>
          <p:cNvPr id="9" name="Table 9">
            <a:extLst>
              <a:ext uri="{FF2B5EF4-FFF2-40B4-BE49-F238E27FC236}">
                <a16:creationId xmlns:a16="http://schemas.microsoft.com/office/drawing/2014/main" id="{7B4F3DD1-A61C-A61C-A738-CE854421715D}"/>
              </a:ext>
            </a:extLst>
          </p:cNvPr>
          <p:cNvGraphicFramePr>
            <a:graphicFrameLocks noGrp="1"/>
          </p:cNvGraphicFramePr>
          <p:nvPr>
            <p:ph idx="1"/>
          </p:nvPr>
        </p:nvGraphicFramePr>
        <p:xfrm>
          <a:off x="1143000" y="2009775"/>
          <a:ext cx="9906000" cy="3505200"/>
        </p:xfrm>
        <a:graphic>
          <a:graphicData uri="http://schemas.openxmlformats.org/drawingml/2006/table">
            <a:tbl>
              <a:tblPr firstRow="1" bandRow="1">
                <a:tableStyleId>{5C22544A-7EE6-4342-B048-85BDC9FD1C3A}</a:tableStyleId>
              </a:tblPr>
              <a:tblGrid>
                <a:gridCol w="4953000">
                  <a:extLst>
                    <a:ext uri="{9D8B030D-6E8A-4147-A177-3AD203B41FA5}">
                      <a16:colId xmlns:a16="http://schemas.microsoft.com/office/drawing/2014/main" val="3740691529"/>
                    </a:ext>
                  </a:extLst>
                </a:gridCol>
                <a:gridCol w="4953000">
                  <a:extLst>
                    <a:ext uri="{9D8B030D-6E8A-4147-A177-3AD203B41FA5}">
                      <a16:colId xmlns:a16="http://schemas.microsoft.com/office/drawing/2014/main" val="1645422963"/>
                    </a:ext>
                  </a:extLst>
                </a:gridCol>
              </a:tblGrid>
              <a:tr h="370840">
                <a:tc>
                  <a:txBody>
                    <a:bodyPr/>
                    <a:lstStyle/>
                    <a:p>
                      <a:r>
                        <a:rPr lang="en-US" dirty="0"/>
                        <a:t>2019-2022</a:t>
                      </a:r>
                    </a:p>
                  </a:txBody>
                  <a:tcPr/>
                </a:tc>
                <a:tc>
                  <a:txBody>
                    <a:bodyPr/>
                    <a:lstStyle/>
                    <a:p>
                      <a:r>
                        <a:rPr lang="en-US" dirty="0"/>
                        <a:t>2022</a:t>
                      </a:r>
                    </a:p>
                  </a:txBody>
                  <a:tcPr/>
                </a:tc>
                <a:extLst>
                  <a:ext uri="{0D108BD9-81ED-4DB2-BD59-A6C34878D82A}">
                    <a16:rowId xmlns:a16="http://schemas.microsoft.com/office/drawing/2014/main" val="2167666885"/>
                  </a:ext>
                </a:extLst>
              </a:tr>
              <a:tr h="370840">
                <a:tc>
                  <a:txBody>
                    <a:bodyPr/>
                    <a:lstStyle/>
                    <a:p>
                      <a:r>
                        <a:rPr lang="en-US" dirty="0"/>
                        <a:t>Strategic Stability</a:t>
                      </a:r>
                    </a:p>
                  </a:txBody>
                  <a:tcPr/>
                </a:tc>
                <a:tc>
                  <a:txBody>
                    <a:bodyPr/>
                    <a:lstStyle/>
                    <a:p>
                      <a:r>
                        <a:rPr lang="en-US" dirty="0"/>
                        <a:t>Exclusively based on deterrence (new model)</a:t>
                      </a:r>
                    </a:p>
                  </a:txBody>
                  <a:tcPr/>
                </a:tc>
                <a:extLst>
                  <a:ext uri="{0D108BD9-81ED-4DB2-BD59-A6C34878D82A}">
                    <a16:rowId xmlns:a16="http://schemas.microsoft.com/office/drawing/2014/main" val="4052137974"/>
                  </a:ext>
                </a:extLst>
              </a:tr>
              <a:tr h="370840">
                <a:tc>
                  <a:txBody>
                    <a:bodyPr/>
                    <a:lstStyle/>
                    <a:p>
                      <a:r>
                        <a:rPr lang="en-US" dirty="0"/>
                        <a:t>Strategic Deterrence as a multi-layered system</a:t>
                      </a:r>
                    </a:p>
                  </a:txBody>
                  <a:tcPr/>
                </a:tc>
                <a:tc>
                  <a:txBody>
                    <a:bodyPr/>
                    <a:lstStyle/>
                    <a:p>
                      <a:r>
                        <a:rPr lang="en-US" dirty="0"/>
                        <a:t>Information Campaign By the West about TNWs</a:t>
                      </a:r>
                    </a:p>
                  </a:txBody>
                  <a:tcPr/>
                </a:tc>
                <a:extLst>
                  <a:ext uri="{0D108BD9-81ED-4DB2-BD59-A6C34878D82A}">
                    <a16:rowId xmlns:a16="http://schemas.microsoft.com/office/drawing/2014/main" val="3800227956"/>
                  </a:ext>
                </a:extLst>
              </a:tr>
              <a:tr h="370840">
                <a:tc>
                  <a:txBody>
                    <a:bodyPr/>
                    <a:lstStyle/>
                    <a:p>
                      <a:r>
                        <a:rPr lang="en-US" dirty="0"/>
                        <a:t>Non-Nuclear Deterrence/Strategic Deterrence debates (high precision weapons)</a:t>
                      </a:r>
                    </a:p>
                  </a:txBody>
                  <a:tcPr/>
                </a:tc>
                <a:tc>
                  <a:txBody>
                    <a:bodyPr/>
                    <a:lstStyle/>
                    <a:p>
                      <a:r>
                        <a:rPr lang="en-US" dirty="0"/>
                        <a:t>Stabilization Measures</a:t>
                      </a:r>
                    </a:p>
                  </a:txBody>
                  <a:tcPr/>
                </a:tc>
                <a:extLst>
                  <a:ext uri="{0D108BD9-81ED-4DB2-BD59-A6C34878D82A}">
                    <a16:rowId xmlns:a16="http://schemas.microsoft.com/office/drawing/2014/main" val="3966966661"/>
                  </a:ext>
                </a:extLst>
              </a:tr>
              <a:tr h="370840">
                <a:tc>
                  <a:txBody>
                    <a:bodyPr/>
                    <a:lstStyle/>
                    <a:p>
                      <a:r>
                        <a:rPr lang="en-US" dirty="0"/>
                        <a:t>Arms Control</a:t>
                      </a:r>
                    </a:p>
                  </a:txBody>
                  <a:tcPr/>
                </a:tc>
                <a:tc>
                  <a:txBody>
                    <a:bodyPr/>
                    <a:lstStyle/>
                    <a:p>
                      <a:r>
                        <a:rPr lang="en-US" dirty="0"/>
                        <a:t>Arms Control</a:t>
                      </a:r>
                    </a:p>
                  </a:txBody>
                  <a:tcPr/>
                </a:tc>
                <a:extLst>
                  <a:ext uri="{0D108BD9-81ED-4DB2-BD59-A6C34878D82A}">
                    <a16:rowId xmlns:a16="http://schemas.microsoft.com/office/drawing/2014/main" val="560508046"/>
                  </a:ext>
                </a:extLst>
              </a:tr>
              <a:tr h="370840">
                <a:tc>
                  <a:txBody>
                    <a:bodyPr/>
                    <a:lstStyle/>
                    <a:p>
                      <a:r>
                        <a:rPr lang="en-US" dirty="0"/>
                        <a:t>Nuclear Taboo</a:t>
                      </a:r>
                    </a:p>
                  </a:txBody>
                  <a:tcPr/>
                </a:tc>
                <a:tc>
                  <a:txBody>
                    <a:bodyPr/>
                    <a:lstStyle/>
                    <a:p>
                      <a:r>
                        <a:rPr lang="en-US" dirty="0"/>
                        <a:t>Nuclear Taboo; No real targets for TNW in the SVO; possible retaliatory use</a:t>
                      </a:r>
                    </a:p>
                  </a:txBody>
                  <a:tcPr/>
                </a:tc>
                <a:extLst>
                  <a:ext uri="{0D108BD9-81ED-4DB2-BD59-A6C34878D82A}">
                    <a16:rowId xmlns:a16="http://schemas.microsoft.com/office/drawing/2014/main" val="3672577744"/>
                  </a:ext>
                </a:extLst>
              </a:tr>
              <a:tr h="370840">
                <a:tc>
                  <a:txBody>
                    <a:bodyPr/>
                    <a:lstStyle/>
                    <a:p>
                      <a:r>
                        <a:rPr lang="en-US" dirty="0"/>
                        <a:t>Escalation Management</a:t>
                      </a:r>
                    </a:p>
                  </a:txBody>
                  <a:tcPr/>
                </a:tc>
                <a:tc>
                  <a:txBody>
                    <a:bodyPr/>
                    <a:lstStyle/>
                    <a:p>
                      <a:r>
                        <a:rPr lang="en-US" dirty="0"/>
                        <a:t>Experience for managing conflict in times of hybrid war</a:t>
                      </a:r>
                    </a:p>
                  </a:txBody>
                  <a:tcPr/>
                </a:tc>
                <a:extLst>
                  <a:ext uri="{0D108BD9-81ED-4DB2-BD59-A6C34878D82A}">
                    <a16:rowId xmlns:a16="http://schemas.microsoft.com/office/drawing/2014/main" val="681835495"/>
                  </a:ext>
                </a:extLst>
              </a:tr>
              <a:tr h="370840">
                <a:tc>
                  <a:txBody>
                    <a:bodyPr/>
                    <a:lstStyle/>
                    <a:p>
                      <a:endParaRPr lang="en-US"/>
                    </a:p>
                  </a:txBody>
                  <a:tcPr/>
                </a:tc>
                <a:tc>
                  <a:txBody>
                    <a:bodyPr/>
                    <a:lstStyle/>
                    <a:p>
                      <a:endParaRPr lang="en-US" dirty="0"/>
                    </a:p>
                  </a:txBody>
                  <a:tcPr/>
                </a:tc>
                <a:extLst>
                  <a:ext uri="{0D108BD9-81ED-4DB2-BD59-A6C34878D82A}">
                    <a16:rowId xmlns:a16="http://schemas.microsoft.com/office/drawing/2014/main" val="3410460382"/>
                  </a:ext>
                </a:extLst>
              </a:tr>
            </a:tbl>
          </a:graphicData>
        </a:graphic>
      </p:graphicFrame>
    </p:spTree>
    <p:extLst>
      <p:ext uri="{BB962C8B-B14F-4D97-AF65-F5344CB8AC3E}">
        <p14:creationId xmlns:p14="http://schemas.microsoft.com/office/powerpoint/2010/main" val="31532512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937940-0D78-D29E-A3E2-4909AC974FCE}"/>
              </a:ext>
            </a:extLst>
          </p:cNvPr>
          <p:cNvSpPr>
            <a:spLocks noGrp="1"/>
          </p:cNvSpPr>
          <p:nvPr>
            <p:ph type="title"/>
          </p:nvPr>
        </p:nvSpPr>
        <p:spPr/>
        <p:txBody>
          <a:bodyPr/>
          <a:lstStyle/>
          <a:p>
            <a:r>
              <a:rPr lang="en-US" dirty="0"/>
              <a:t>Two sides</a:t>
            </a:r>
          </a:p>
        </p:txBody>
      </p:sp>
      <p:sp>
        <p:nvSpPr>
          <p:cNvPr id="3" name="Text Placeholder 2">
            <a:extLst>
              <a:ext uri="{FF2B5EF4-FFF2-40B4-BE49-F238E27FC236}">
                <a16:creationId xmlns:a16="http://schemas.microsoft.com/office/drawing/2014/main" id="{1E012EC4-3686-E93A-9853-5E7BB471E27D}"/>
              </a:ext>
            </a:extLst>
          </p:cNvPr>
          <p:cNvSpPr>
            <a:spLocks noGrp="1"/>
          </p:cNvSpPr>
          <p:nvPr>
            <p:ph type="body" idx="1"/>
          </p:nvPr>
        </p:nvSpPr>
        <p:spPr>
          <a:xfrm>
            <a:off x="839788" y="1362075"/>
            <a:ext cx="5256212" cy="1196162"/>
          </a:xfrm>
        </p:spPr>
        <p:txBody>
          <a:bodyPr>
            <a:normAutofit fontScale="70000" lnSpcReduction="20000"/>
          </a:bodyPr>
          <a:lstStyle/>
          <a:p>
            <a:r>
              <a:rPr lang="en-US" dirty="0"/>
              <a:t>Sergey Karaganov (</a:t>
            </a:r>
            <a:r>
              <a:rPr lang="en-US" sz="2800" dirty="0">
                <a:latin typeface="Univers Condensed Light (Body)"/>
              </a:rPr>
              <a:t>Karaganov’s (Honorary </a:t>
            </a:r>
            <a:r>
              <a:rPr lang="en-US" sz="2800" dirty="0" err="1">
                <a:latin typeface="Univers Condensed Light (Body)"/>
              </a:rPr>
              <a:t>Chairman,Presidium</a:t>
            </a:r>
            <a:r>
              <a:rPr lang="en-US" sz="2800" dirty="0">
                <a:latin typeface="Univers Condensed Light (Body)"/>
              </a:rPr>
              <a:t> of the Council on Foreign and Defense Policy) </a:t>
            </a:r>
            <a:endParaRPr lang="en-US" dirty="0"/>
          </a:p>
        </p:txBody>
      </p:sp>
      <p:sp>
        <p:nvSpPr>
          <p:cNvPr id="4" name="Content Placeholder 3">
            <a:extLst>
              <a:ext uri="{FF2B5EF4-FFF2-40B4-BE49-F238E27FC236}">
                <a16:creationId xmlns:a16="http://schemas.microsoft.com/office/drawing/2014/main" id="{E628DB1A-41DF-8C71-6F14-DB52DE08E2D4}"/>
              </a:ext>
            </a:extLst>
          </p:cNvPr>
          <p:cNvSpPr>
            <a:spLocks noGrp="1"/>
          </p:cNvSpPr>
          <p:nvPr>
            <p:ph sz="half" idx="2"/>
          </p:nvPr>
        </p:nvSpPr>
        <p:spPr/>
        <p:txBody>
          <a:bodyPr>
            <a:normAutofit fontScale="85000" lnSpcReduction="10000"/>
          </a:bodyPr>
          <a:lstStyle/>
          <a:p>
            <a:pPr marL="342900" indent="-342900">
              <a:buFont typeface="Arial" panose="020B0604020202020204" pitchFamily="34" charset="0"/>
              <a:buChar char="•"/>
            </a:pPr>
            <a:r>
              <a:rPr lang="en-US" sz="2400" dirty="0">
                <a:latin typeface="Univers Condensed Light (Body)"/>
              </a:rPr>
              <a:t>“A Difficult but Necessary Decision” June 2023</a:t>
            </a:r>
          </a:p>
          <a:p>
            <a:pPr marL="342900" indent="-342900">
              <a:buFont typeface="Arial" panose="020B0604020202020204" pitchFamily="34" charset="0"/>
              <a:buChar char="•"/>
            </a:pPr>
            <a:r>
              <a:rPr lang="en-US" sz="2400" dirty="0">
                <a:latin typeface="Univers Condensed Light (Body)"/>
                <a:ea typeface="Calibri" panose="020F0502020204030204" pitchFamily="34" charset="0"/>
              </a:rPr>
              <a:t>F</a:t>
            </a:r>
            <a:r>
              <a:rPr lang="en-US" sz="2400" dirty="0">
                <a:effectLst/>
                <a:latin typeface="Univers Condensed Light (Body)"/>
                <a:ea typeface="Calibri" panose="020F0502020204030204" pitchFamily="34" charset="0"/>
              </a:rPr>
              <a:t>orce all of Ukraine to surrender by forcing the West to give up its support for Ukraine. </a:t>
            </a:r>
          </a:p>
          <a:p>
            <a:pPr marL="342900" indent="-342900">
              <a:buFont typeface="Arial" panose="020B0604020202020204" pitchFamily="34" charset="0"/>
              <a:buChar char="•"/>
            </a:pPr>
            <a:r>
              <a:rPr lang="en-US" sz="2400" dirty="0">
                <a:effectLst/>
                <a:latin typeface="Univers Condensed Light (Body)"/>
                <a:ea typeface="Calibri" panose="020F0502020204030204" pitchFamily="34" charset="0"/>
              </a:rPr>
              <a:t>“The enemy must know that we are ready to deliver a preemptive strike in retaliation for all of its current and past acts of aggression in order to prevent a slide into global thermonuclear war.”</a:t>
            </a:r>
          </a:p>
          <a:p>
            <a:pPr marL="342900" indent="-342900">
              <a:buFont typeface="Arial" panose="020B0604020202020204" pitchFamily="34" charset="0"/>
              <a:buChar char="•"/>
            </a:pPr>
            <a:r>
              <a:rPr lang="en-US" sz="2400" dirty="0">
                <a:latin typeface="Univers Condensed Light (Body)"/>
                <a:ea typeface="Calibri" panose="020F0502020204030204" pitchFamily="34" charset="0"/>
              </a:rPr>
              <a:t>Pre-emptive strike on a western country…</a:t>
            </a:r>
          </a:p>
          <a:p>
            <a:pPr marL="342900" indent="-342900"/>
            <a:r>
              <a:rPr lang="en-US" sz="2400" dirty="0">
                <a:effectLst/>
                <a:latin typeface="Univers Condensed Light (Body)"/>
                <a:ea typeface="Calibri" panose="020F0502020204030204" pitchFamily="34" charset="0"/>
              </a:rPr>
              <a:t>“</a:t>
            </a:r>
            <a:r>
              <a:rPr lang="en-US" sz="2400" dirty="0">
                <a:latin typeface="Univers Condensed Light (Body)"/>
                <a:ea typeface="Calibri" panose="020F0502020204030204" pitchFamily="34" charset="0"/>
              </a:rPr>
              <a:t>V</a:t>
            </a:r>
            <a:r>
              <a:rPr lang="en-US" sz="2400" dirty="0">
                <a:effectLst/>
                <a:latin typeface="Univers Condensed Light (Body)"/>
                <a:ea typeface="Calibri" panose="020F0502020204030204" pitchFamily="34" charset="0"/>
              </a:rPr>
              <a:t>ictors will not be judged, and the saviors are thanked.”</a:t>
            </a:r>
          </a:p>
          <a:p>
            <a:pPr marL="0" indent="0">
              <a:buNone/>
            </a:pPr>
            <a:endParaRPr lang="en-US" sz="2400" dirty="0">
              <a:latin typeface="Univers Condensed Light (Body)"/>
              <a:ea typeface="Calibri" panose="020F0502020204030204" pitchFamily="34" charset="0"/>
            </a:endParaRPr>
          </a:p>
          <a:p>
            <a:pPr marL="0" marR="0" indent="0">
              <a:spcBef>
                <a:spcPts val="0"/>
              </a:spcBef>
              <a:spcAft>
                <a:spcPts val="0"/>
              </a:spcAft>
              <a:buNone/>
            </a:pPr>
            <a:endParaRPr lang="en-US" sz="2400" dirty="0">
              <a:effectLst/>
              <a:latin typeface="Univers Condensed Light (Body)"/>
              <a:ea typeface="Calibri" panose="020F0502020204030204" pitchFamily="34" charset="0"/>
            </a:endParaRPr>
          </a:p>
          <a:p>
            <a:pPr marL="342900" indent="-342900">
              <a:buFont typeface="Arial" panose="020B0604020202020204" pitchFamily="34" charset="0"/>
              <a:buChar char="•"/>
            </a:pPr>
            <a:endParaRPr lang="en-US" sz="2400" dirty="0">
              <a:effectLst/>
              <a:latin typeface="Calibri" panose="020F0502020204030204" pitchFamily="34" charset="0"/>
              <a:ea typeface="Calibri" panose="020F0502020204030204" pitchFamily="34" charset="0"/>
            </a:endParaRPr>
          </a:p>
          <a:p>
            <a:endParaRPr lang="en-US" dirty="0"/>
          </a:p>
        </p:txBody>
      </p:sp>
      <p:sp>
        <p:nvSpPr>
          <p:cNvPr id="5" name="Text Placeholder 4">
            <a:extLst>
              <a:ext uri="{FF2B5EF4-FFF2-40B4-BE49-F238E27FC236}">
                <a16:creationId xmlns:a16="http://schemas.microsoft.com/office/drawing/2014/main" id="{9B38679C-E96E-DC8E-0899-57B681AE558F}"/>
              </a:ext>
            </a:extLst>
          </p:cNvPr>
          <p:cNvSpPr>
            <a:spLocks noGrp="1"/>
          </p:cNvSpPr>
          <p:nvPr>
            <p:ph type="body" sz="quarter" idx="3"/>
          </p:nvPr>
        </p:nvSpPr>
        <p:spPr>
          <a:xfrm>
            <a:off x="6172200" y="1428750"/>
            <a:ext cx="5332228" cy="1129487"/>
          </a:xfrm>
        </p:spPr>
        <p:txBody>
          <a:bodyPr>
            <a:normAutofit fontScale="70000" lnSpcReduction="20000"/>
          </a:bodyPr>
          <a:lstStyle/>
          <a:p>
            <a:r>
              <a:rPr lang="en-US" dirty="0"/>
              <a:t>Alexei </a:t>
            </a:r>
            <a:r>
              <a:rPr lang="en-US" dirty="0" err="1"/>
              <a:t>arbatov</a:t>
            </a:r>
            <a:r>
              <a:rPr lang="en-US" dirty="0"/>
              <a:t> (the Head of the Center for International Security at the Institute of World Economy and International Relations)</a:t>
            </a:r>
          </a:p>
        </p:txBody>
      </p:sp>
      <p:sp>
        <p:nvSpPr>
          <p:cNvPr id="6" name="Content Placeholder 5">
            <a:extLst>
              <a:ext uri="{FF2B5EF4-FFF2-40B4-BE49-F238E27FC236}">
                <a16:creationId xmlns:a16="http://schemas.microsoft.com/office/drawing/2014/main" id="{A784447B-801A-A0D9-6D28-7512A272ECDE}"/>
              </a:ext>
            </a:extLst>
          </p:cNvPr>
          <p:cNvSpPr>
            <a:spLocks noGrp="1"/>
          </p:cNvSpPr>
          <p:nvPr>
            <p:ph sz="quarter" idx="4"/>
          </p:nvPr>
        </p:nvSpPr>
        <p:spPr/>
        <p:txBody>
          <a:bodyPr>
            <a:normAutofit fontScale="85000" lnSpcReduction="10000"/>
          </a:bodyPr>
          <a:lstStyle/>
          <a:p>
            <a:pPr marL="457200" indent="-457200">
              <a:buFont typeface="Arial" panose="020B0604020202020204" pitchFamily="34" charset="0"/>
              <a:buChar char="•"/>
            </a:pPr>
            <a:r>
              <a:rPr lang="en-US" sz="2400" dirty="0">
                <a:effectLst/>
                <a:latin typeface="Univers Condensed Light (Body)"/>
                <a:ea typeface="Calibri" panose="020F0502020204030204" pitchFamily="34" charset="0"/>
              </a:rPr>
              <a:t>Karaganov’s provisions “excitedly arrogant in political terms and highly questionable from a professional perspective.” (</a:t>
            </a:r>
            <a:r>
              <a:rPr lang="en-US" sz="2400" dirty="0" err="1">
                <a:effectLst/>
                <a:latin typeface="Univers Condensed Light (Body)"/>
                <a:ea typeface="Calibri" panose="020F0502020204030204" pitchFamily="34" charset="0"/>
              </a:rPr>
              <a:t>Arbatov</a:t>
            </a:r>
            <a:r>
              <a:rPr lang="en-US" sz="2400" dirty="0">
                <a:effectLst/>
                <a:latin typeface="Univers Condensed Light (Body)"/>
                <a:ea typeface="Calibri" panose="020F0502020204030204" pitchFamily="34" charset="0"/>
              </a:rPr>
              <a:t>, 2023)</a:t>
            </a:r>
          </a:p>
          <a:p>
            <a:pPr marL="342900" indent="-342900">
              <a:buFont typeface="Arial" panose="020B0604020202020204" pitchFamily="34" charset="0"/>
              <a:buChar char="•"/>
            </a:pPr>
            <a:r>
              <a:rPr lang="en-US" sz="2400" dirty="0">
                <a:effectLst/>
                <a:latin typeface="Univers Condensed Light (Body)"/>
                <a:ea typeface="Calibri" panose="020F0502020204030204" pitchFamily="34" charset="0"/>
              </a:rPr>
              <a:t>Nuclear metamorphoses</a:t>
            </a:r>
          </a:p>
          <a:p>
            <a:pPr marL="342900" indent="-342900">
              <a:buFont typeface="Arial" panose="020B0604020202020204" pitchFamily="34" charset="0"/>
              <a:buChar char="•"/>
            </a:pPr>
            <a:r>
              <a:rPr lang="en-US" sz="2400" dirty="0">
                <a:effectLst/>
                <a:latin typeface="Univers Condensed Light (Body)"/>
                <a:ea typeface="Calibri" panose="020F0502020204030204" pitchFamily="34" charset="0"/>
              </a:rPr>
              <a:t>Argues that in a way, Russia’s nuclear doctrine and posture has shifted.</a:t>
            </a:r>
            <a:endParaRPr lang="en-US" sz="2400" dirty="0">
              <a:latin typeface="Univers Condensed Light (Body)"/>
              <a:ea typeface="Calibri" panose="020F0502020204030204" pitchFamily="34" charset="0"/>
            </a:endParaRPr>
          </a:p>
          <a:p>
            <a:pPr marL="0" marR="0">
              <a:spcBef>
                <a:spcPts val="0"/>
              </a:spcBef>
              <a:spcAft>
                <a:spcPts val="0"/>
              </a:spcAft>
            </a:pPr>
            <a:endParaRPr lang="en-US" sz="2000" dirty="0">
              <a:effectLst/>
              <a:latin typeface="Calibri" panose="020F0502020204030204" pitchFamily="34" charset="0"/>
              <a:ea typeface="Calibri" panose="020F0502020204030204" pitchFamily="34" charset="0"/>
            </a:endParaRPr>
          </a:p>
          <a:p>
            <a:pPr marL="0" indent="0">
              <a:buNone/>
            </a:pPr>
            <a:endParaRPr lang="en-US" dirty="0"/>
          </a:p>
        </p:txBody>
      </p:sp>
      <p:sp>
        <p:nvSpPr>
          <p:cNvPr id="8" name="Slide Number Placeholder 7">
            <a:extLst>
              <a:ext uri="{FF2B5EF4-FFF2-40B4-BE49-F238E27FC236}">
                <a16:creationId xmlns:a16="http://schemas.microsoft.com/office/drawing/2014/main" id="{DCA68B64-E742-C5C9-1C27-0244E272FF9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2CC964-A50B-4C29-B4E4-2C30BB34CCF3}" type="slidenum">
              <a:rPr kumimoji="0" lang="en-US" sz="1100" b="0" i="0" u="none" strike="noStrike" kern="1200" cap="none" spc="0" normalizeH="0" baseline="0" noProof="0" smtClean="0">
                <a:ln>
                  <a:noFill/>
                </a:ln>
                <a:solidFill>
                  <a:srgbClr val="001E2E"/>
                </a:solidFill>
                <a:effectLst/>
                <a:uLnTx/>
                <a:uFillTx/>
                <a:latin typeface="Univers Condensed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100" b="0" i="0" u="none" strike="noStrike" kern="1200" cap="none" spc="0" normalizeH="0" baseline="0" noProof="0" dirty="0">
              <a:ln>
                <a:noFill/>
              </a:ln>
              <a:solidFill>
                <a:srgbClr val="001E2E"/>
              </a:solidFill>
              <a:effectLst/>
              <a:uLnTx/>
              <a:uFillTx/>
              <a:latin typeface="Univers Condensed Light"/>
              <a:ea typeface="+mn-ea"/>
              <a:cs typeface="+mn-cs"/>
            </a:endParaRPr>
          </a:p>
        </p:txBody>
      </p:sp>
    </p:spTree>
    <p:extLst>
      <p:ext uri="{BB962C8B-B14F-4D97-AF65-F5344CB8AC3E}">
        <p14:creationId xmlns:p14="http://schemas.microsoft.com/office/powerpoint/2010/main" val="52451236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7E21EF-BAA9-84B6-AE33-6245E3DE648B}"/>
              </a:ext>
            </a:extLst>
          </p:cNvPr>
          <p:cNvSpPr>
            <a:spLocks noGrp="1"/>
          </p:cNvSpPr>
          <p:nvPr>
            <p:ph type="title"/>
          </p:nvPr>
        </p:nvSpPr>
        <p:spPr/>
        <p:txBody>
          <a:bodyPr/>
          <a:lstStyle/>
          <a:p>
            <a:r>
              <a:rPr lang="en-US" dirty="0"/>
              <a:t>The Role of nuclear weapons: SVO 2023</a:t>
            </a:r>
          </a:p>
        </p:txBody>
      </p:sp>
      <p:sp>
        <p:nvSpPr>
          <p:cNvPr id="3" name="Text Placeholder 2">
            <a:extLst>
              <a:ext uri="{FF2B5EF4-FFF2-40B4-BE49-F238E27FC236}">
                <a16:creationId xmlns:a16="http://schemas.microsoft.com/office/drawing/2014/main" id="{B72F2412-D3E2-B2DE-FC1D-1CEB673FAF74}"/>
              </a:ext>
            </a:extLst>
          </p:cNvPr>
          <p:cNvSpPr>
            <a:spLocks noGrp="1"/>
          </p:cNvSpPr>
          <p:nvPr>
            <p:ph type="body" idx="1"/>
          </p:nvPr>
        </p:nvSpPr>
        <p:spPr/>
        <p:txBody>
          <a:bodyPr/>
          <a:lstStyle/>
          <a:p>
            <a:r>
              <a:rPr lang="en-US" dirty="0"/>
              <a:t>Sympathizers</a:t>
            </a:r>
          </a:p>
        </p:txBody>
      </p:sp>
      <p:sp>
        <p:nvSpPr>
          <p:cNvPr id="4" name="Content Placeholder 3">
            <a:extLst>
              <a:ext uri="{FF2B5EF4-FFF2-40B4-BE49-F238E27FC236}">
                <a16:creationId xmlns:a16="http://schemas.microsoft.com/office/drawing/2014/main" id="{35B24E07-77F5-4129-8ACC-C1A1142BC3CB}"/>
              </a:ext>
            </a:extLst>
          </p:cNvPr>
          <p:cNvSpPr>
            <a:spLocks noGrp="1"/>
          </p:cNvSpPr>
          <p:nvPr>
            <p:ph sz="half" idx="2"/>
          </p:nvPr>
        </p:nvSpPr>
        <p:spPr/>
        <p:txBody>
          <a:bodyPr>
            <a:normAutofit fontScale="70000" lnSpcReduction="20000"/>
          </a:bodyPr>
          <a:lstStyle/>
          <a:p>
            <a:pPr marL="342900" indent="-342900">
              <a:buFont typeface="Arial" panose="020B0604020202020204" pitchFamily="34" charset="0"/>
              <a:buChar char="•"/>
            </a:pPr>
            <a:r>
              <a:rPr lang="en-US" sz="2000" dirty="0">
                <a:latin typeface="Univers Condensed Light (Body)"/>
                <a:ea typeface="Calibri" panose="020F0502020204030204" pitchFamily="34" charset="0"/>
              </a:rPr>
              <a:t>Loss of credibility.</a:t>
            </a:r>
          </a:p>
          <a:p>
            <a:pPr marL="342900" indent="-342900">
              <a:buFont typeface="Arial" panose="020B0604020202020204" pitchFamily="34" charset="0"/>
              <a:buChar char="•"/>
            </a:pPr>
            <a:r>
              <a:rPr lang="en-US" sz="2000" dirty="0">
                <a:effectLst/>
                <a:latin typeface="Univers Condensed Light (Body)"/>
                <a:ea typeface="Calibri" panose="020F0502020204030204" pitchFamily="34" charset="0"/>
              </a:rPr>
              <a:t>Loss of fear of nuclear exchange.</a:t>
            </a:r>
          </a:p>
          <a:p>
            <a:pPr marL="342900" indent="-342900">
              <a:buFont typeface="Arial" panose="020B0604020202020204" pitchFamily="34" charset="0"/>
              <a:buChar char="•"/>
            </a:pPr>
            <a:r>
              <a:rPr lang="en-US" sz="2000" dirty="0">
                <a:latin typeface="Univers Condensed Light (Body)"/>
                <a:ea typeface="Calibri" panose="020F0502020204030204" pitchFamily="34" charset="0"/>
              </a:rPr>
              <a:t>Temporality of nuclear policy</a:t>
            </a:r>
          </a:p>
          <a:p>
            <a:pPr marL="342900" indent="-342900">
              <a:buFont typeface="Arial" panose="020B0604020202020204" pitchFamily="34" charset="0"/>
              <a:buChar char="•"/>
            </a:pPr>
            <a:r>
              <a:rPr lang="en-US" sz="2000" dirty="0">
                <a:effectLst/>
                <a:latin typeface="Univers Condensed Light (Body)"/>
                <a:ea typeface="Calibri" panose="020F0502020204030204" pitchFamily="34" charset="0"/>
              </a:rPr>
              <a:t>build a trust-based dialogue with its strategic partners and neutral states to explain its actions.</a:t>
            </a:r>
          </a:p>
          <a:p>
            <a:pPr marL="342900" indent="-342900">
              <a:buFont typeface="Arial" panose="020B0604020202020204" pitchFamily="34" charset="0"/>
              <a:buChar char="•"/>
            </a:pPr>
            <a:r>
              <a:rPr lang="en-US" sz="2000" dirty="0">
                <a:latin typeface="Univers Condensed Light (Body)"/>
                <a:ea typeface="Calibri" panose="020F0502020204030204" pitchFamily="34" charset="0"/>
              </a:rPr>
              <a:t>Sergey Karaganov may not be entirely correct.</a:t>
            </a:r>
            <a:endParaRPr lang="en-US" sz="2000" dirty="0">
              <a:effectLst/>
              <a:latin typeface="Univers Condensed Light (Body)"/>
              <a:ea typeface="Calibri" panose="020F0502020204030204" pitchFamily="34" charset="0"/>
            </a:endParaRPr>
          </a:p>
          <a:p>
            <a:pPr marL="342900" indent="-342900">
              <a:buFont typeface="Arial" panose="020B0604020202020204" pitchFamily="34" charset="0"/>
              <a:buChar char="•"/>
            </a:pPr>
            <a:r>
              <a:rPr lang="en-US" sz="2000" dirty="0">
                <a:latin typeface="Univers Condensed Light (Body)"/>
                <a:ea typeface="Calibri" panose="020F0502020204030204" pitchFamily="34" charset="0"/>
              </a:rPr>
              <a:t>Coercion</a:t>
            </a:r>
            <a:endParaRPr lang="en-US" sz="2000" dirty="0">
              <a:effectLst/>
              <a:latin typeface="Univers Condensed Light (Body)"/>
              <a:ea typeface="Calibri" panose="020F0502020204030204" pitchFamily="34" charset="0"/>
            </a:endParaRPr>
          </a:p>
          <a:p>
            <a:pPr marL="342900" indent="-342900">
              <a:buFont typeface="Arial" panose="020B0604020202020204" pitchFamily="34" charset="0"/>
              <a:buChar char="•"/>
            </a:pPr>
            <a:r>
              <a:rPr lang="en-US" sz="2000" dirty="0">
                <a:latin typeface="Univers Condensed Light (Body)"/>
                <a:ea typeface="Calibri" panose="020F0502020204030204" pitchFamily="34" charset="0"/>
              </a:rPr>
              <a:t>Multilayered deterrence model</a:t>
            </a:r>
          </a:p>
          <a:p>
            <a:pPr marL="342900" indent="-342900">
              <a:buFont typeface="Arial" panose="020B0604020202020204" pitchFamily="34" charset="0"/>
              <a:buChar char="•"/>
            </a:pPr>
            <a:r>
              <a:rPr lang="en-US" sz="2000" dirty="0">
                <a:effectLst/>
                <a:latin typeface="Univers Condensed Light (Body)"/>
                <a:ea typeface="Calibri" panose="020F0502020204030204" pitchFamily="34" charset="0"/>
              </a:rPr>
              <a:t>The institution of nuclear deterrence is in crisis.</a:t>
            </a:r>
          </a:p>
          <a:p>
            <a:pPr marL="342900" indent="-342900">
              <a:buFont typeface="Arial" panose="020B0604020202020204" pitchFamily="34" charset="0"/>
              <a:buChar char="•"/>
            </a:pPr>
            <a:r>
              <a:rPr lang="en-US" sz="2000" dirty="0">
                <a:latin typeface="Univers Condensed Light (Body)"/>
                <a:ea typeface="Calibri" panose="020F0502020204030204" pitchFamily="34" charset="0"/>
              </a:rPr>
              <a:t>D</a:t>
            </a:r>
            <a:r>
              <a:rPr lang="en-US" sz="2000" dirty="0">
                <a:effectLst/>
                <a:latin typeface="Univers Condensed Light (Body)"/>
                <a:ea typeface="Calibri" panose="020F0502020204030204" pitchFamily="34" charset="0"/>
              </a:rPr>
              <a:t>iscussions about nuclear weapons use should not be hushed.</a:t>
            </a:r>
            <a:endParaRPr lang="en-US" sz="2000" dirty="0">
              <a:latin typeface="Univers Condensed Light (Body)"/>
              <a:ea typeface="Calibri" panose="020F0502020204030204" pitchFamily="34" charset="0"/>
            </a:endParaRPr>
          </a:p>
          <a:p>
            <a:endParaRPr lang="en-US" dirty="0"/>
          </a:p>
        </p:txBody>
      </p:sp>
      <p:pic>
        <p:nvPicPr>
          <p:cNvPr id="11" name="Content Placeholder 10">
            <a:extLst>
              <a:ext uri="{FF2B5EF4-FFF2-40B4-BE49-F238E27FC236}">
                <a16:creationId xmlns:a16="http://schemas.microsoft.com/office/drawing/2014/main" id="{128619FD-99DD-D541-D7AE-6D76453BFDDD}"/>
              </a:ext>
            </a:extLst>
          </p:cNvPr>
          <p:cNvPicPr>
            <a:picLocks noGrp="1" noChangeAspect="1"/>
          </p:cNvPicPr>
          <p:nvPr>
            <p:ph sz="quarter" idx="4"/>
          </p:nvPr>
        </p:nvPicPr>
        <p:blipFill>
          <a:blip r:embed="rId2"/>
          <a:stretch>
            <a:fillRect/>
          </a:stretch>
        </p:blipFill>
        <p:spPr>
          <a:xfrm>
            <a:off x="4946813" y="2558238"/>
            <a:ext cx="2584123" cy="3684587"/>
          </a:xfrm>
          <a:prstGeom prst="rect">
            <a:avLst/>
          </a:prstGeom>
        </p:spPr>
      </p:pic>
      <p:sp>
        <p:nvSpPr>
          <p:cNvPr id="7" name="Text Placeholder 6">
            <a:extLst>
              <a:ext uri="{FF2B5EF4-FFF2-40B4-BE49-F238E27FC236}">
                <a16:creationId xmlns:a16="http://schemas.microsoft.com/office/drawing/2014/main" id="{E2F7AA76-6AA1-CE77-59FD-7ADED1FB3D75}"/>
              </a:ext>
            </a:extLst>
          </p:cNvPr>
          <p:cNvSpPr>
            <a:spLocks noGrp="1"/>
          </p:cNvSpPr>
          <p:nvPr>
            <p:ph type="body" sz="quarter" idx="13"/>
          </p:nvPr>
        </p:nvSpPr>
        <p:spPr/>
        <p:txBody>
          <a:bodyPr/>
          <a:lstStyle/>
          <a:p>
            <a:r>
              <a:rPr lang="en-US" dirty="0"/>
              <a:t>Critics (nuanced)</a:t>
            </a:r>
          </a:p>
        </p:txBody>
      </p:sp>
      <p:sp>
        <p:nvSpPr>
          <p:cNvPr id="8" name="Content Placeholder 7">
            <a:extLst>
              <a:ext uri="{FF2B5EF4-FFF2-40B4-BE49-F238E27FC236}">
                <a16:creationId xmlns:a16="http://schemas.microsoft.com/office/drawing/2014/main" id="{68F9187C-A0D6-A56E-05FC-111DBB5E8B22}"/>
              </a:ext>
            </a:extLst>
          </p:cNvPr>
          <p:cNvSpPr>
            <a:spLocks noGrp="1"/>
          </p:cNvSpPr>
          <p:nvPr>
            <p:ph sz="quarter" idx="14"/>
          </p:nvPr>
        </p:nvSpPr>
        <p:spPr>
          <a:xfrm>
            <a:off x="8151812" y="2558236"/>
            <a:ext cx="3097213" cy="4071163"/>
          </a:xfrm>
        </p:spPr>
        <p:txBody>
          <a:bodyPr>
            <a:normAutofit fontScale="85000" lnSpcReduction="10000"/>
          </a:bodyPr>
          <a:lstStyle/>
          <a:p>
            <a:pPr marL="342900" indent="-342900">
              <a:buFont typeface="Arial" panose="020B0604020202020204" pitchFamily="34" charset="0"/>
              <a:buChar char="•"/>
            </a:pPr>
            <a:r>
              <a:rPr lang="en-US" sz="2000" dirty="0">
                <a:effectLst/>
                <a:latin typeface="Univers Condensed Light (Body)"/>
                <a:ea typeface="Calibri" panose="020F0502020204030204" pitchFamily="34" charset="0"/>
              </a:rPr>
              <a:t>2020 FOUNDATIONS OF STATE POLICY OF THE RUSSIAN FEDERATION IN THE AREA OF NUCLEAR DETERRENCE (Freedman, 2023; </a:t>
            </a:r>
            <a:r>
              <a:rPr lang="en-US" sz="2000" dirty="0" err="1">
                <a:effectLst/>
                <a:latin typeface="Univers Condensed Light (Body)"/>
                <a:ea typeface="Calibri" panose="020F0502020204030204" pitchFamily="34" charset="0"/>
              </a:rPr>
              <a:t>Graef</a:t>
            </a:r>
            <a:r>
              <a:rPr lang="en-US" sz="2000" dirty="0">
                <a:effectLst/>
                <a:latin typeface="Univers Condensed Light (Body)"/>
                <a:ea typeface="Calibri" panose="020F0502020204030204" pitchFamily="34" charset="0"/>
              </a:rPr>
              <a:t>, 2023) </a:t>
            </a:r>
          </a:p>
          <a:p>
            <a:pPr marL="342900" indent="-342900">
              <a:buFont typeface="Arial" panose="020B0604020202020204" pitchFamily="34" charset="0"/>
              <a:buChar char="•"/>
            </a:pPr>
            <a:r>
              <a:rPr lang="en-US" sz="2000" dirty="0">
                <a:effectLst/>
                <a:latin typeface="Univers Condensed Light (Body)"/>
                <a:ea typeface="Calibri" panose="020F0502020204030204" pitchFamily="34" charset="0"/>
              </a:rPr>
              <a:t>Information Campaign on Russia and Reputational Costs</a:t>
            </a:r>
          </a:p>
          <a:p>
            <a:pPr marL="342900" indent="-342900">
              <a:buFont typeface="Arial" panose="020B0604020202020204" pitchFamily="34" charset="0"/>
              <a:buChar char="•"/>
            </a:pPr>
            <a:r>
              <a:rPr lang="en-US" sz="2000" dirty="0">
                <a:effectLst/>
                <a:latin typeface="Univers Condensed Light (Body)"/>
                <a:ea typeface="Calibri" panose="020F0502020204030204" pitchFamily="34" charset="0"/>
              </a:rPr>
              <a:t>Excuse for West to intervene.</a:t>
            </a:r>
          </a:p>
          <a:p>
            <a:pPr marL="342900" indent="-342900">
              <a:buFont typeface="Arial" panose="020B0604020202020204" pitchFamily="34" charset="0"/>
              <a:buChar char="•"/>
            </a:pPr>
            <a:r>
              <a:rPr lang="en-US" sz="2000" dirty="0">
                <a:latin typeface="Univers Condensed Light (Body)"/>
                <a:ea typeface="Calibri" panose="020F0502020204030204" pitchFamily="34" charset="0"/>
              </a:rPr>
              <a:t>Deterrence</a:t>
            </a:r>
          </a:p>
          <a:p>
            <a:pPr marL="342900" indent="-342900">
              <a:buFont typeface="Arial" panose="020B0604020202020204" pitchFamily="34" charset="0"/>
              <a:buChar char="•"/>
            </a:pPr>
            <a:r>
              <a:rPr lang="en-US" sz="2000" dirty="0">
                <a:effectLst/>
                <a:latin typeface="Univers Condensed Light (Body)"/>
                <a:ea typeface="Calibri" panose="020F0502020204030204" pitchFamily="34" charset="0"/>
              </a:rPr>
              <a:t>Weariness of escalation management.</a:t>
            </a:r>
          </a:p>
          <a:p>
            <a:pPr marL="342900" indent="-342900">
              <a:buFont typeface="Arial" panose="020B0604020202020204" pitchFamily="34" charset="0"/>
              <a:buChar char="•"/>
            </a:pPr>
            <a:r>
              <a:rPr lang="en-US" sz="2000" dirty="0">
                <a:effectLst/>
                <a:latin typeface="Univers Condensed Light (Body)"/>
                <a:ea typeface="Calibri" panose="020F0502020204030204" pitchFamily="34" charset="0"/>
              </a:rPr>
              <a:t>Humanitarian consequences of nuclear weapons use.</a:t>
            </a:r>
          </a:p>
          <a:p>
            <a:endParaRPr lang="en-US" dirty="0"/>
          </a:p>
        </p:txBody>
      </p:sp>
      <p:sp>
        <p:nvSpPr>
          <p:cNvPr id="10" name="Slide Number Placeholder 9">
            <a:extLst>
              <a:ext uri="{FF2B5EF4-FFF2-40B4-BE49-F238E27FC236}">
                <a16:creationId xmlns:a16="http://schemas.microsoft.com/office/drawing/2014/main" id="{24149828-CA06-D4D1-667B-6CD0F1C52C9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2CC964-A50B-4C29-B4E4-2C30BB34CCF3}" type="slidenum">
              <a:rPr kumimoji="0" lang="en-US" sz="1100" b="0" i="0" u="none" strike="noStrike" kern="1200" cap="none" spc="0" normalizeH="0" baseline="0" noProof="0" smtClean="0">
                <a:ln>
                  <a:noFill/>
                </a:ln>
                <a:solidFill>
                  <a:srgbClr val="001E2E"/>
                </a:solidFill>
                <a:effectLst/>
                <a:uLnTx/>
                <a:uFillTx/>
                <a:latin typeface="Univers Condensed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100" b="0" i="0" u="none" strike="noStrike" kern="1200" cap="none" spc="0" normalizeH="0" baseline="0" noProof="0" dirty="0">
              <a:ln>
                <a:noFill/>
              </a:ln>
              <a:solidFill>
                <a:srgbClr val="001E2E"/>
              </a:solidFill>
              <a:effectLst/>
              <a:uLnTx/>
              <a:uFillTx/>
              <a:latin typeface="Univers Condensed Light"/>
              <a:ea typeface="+mn-ea"/>
              <a:cs typeface="+mn-cs"/>
            </a:endParaRPr>
          </a:p>
        </p:txBody>
      </p:sp>
    </p:spTree>
    <p:extLst>
      <p:ext uri="{BB962C8B-B14F-4D97-AF65-F5344CB8AC3E}">
        <p14:creationId xmlns:p14="http://schemas.microsoft.com/office/powerpoint/2010/main" val="34741446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3E350-B796-290C-F029-888D83D09F3A}"/>
              </a:ext>
            </a:extLst>
          </p:cNvPr>
          <p:cNvSpPr>
            <a:spLocks noGrp="1"/>
          </p:cNvSpPr>
          <p:nvPr>
            <p:ph type="title"/>
          </p:nvPr>
        </p:nvSpPr>
        <p:spPr/>
        <p:txBody>
          <a:bodyPr>
            <a:normAutofit fontScale="90000"/>
          </a:bodyPr>
          <a:lstStyle/>
          <a:p>
            <a:r>
              <a:rPr lang="en-US" dirty="0"/>
              <a:t>Karaganov rebuttal (Sept 2023)</a:t>
            </a:r>
          </a:p>
        </p:txBody>
      </p:sp>
      <p:sp>
        <p:nvSpPr>
          <p:cNvPr id="4" name="Footer Placeholder 3">
            <a:extLst>
              <a:ext uri="{FF2B5EF4-FFF2-40B4-BE49-F238E27FC236}">
                <a16:creationId xmlns:a16="http://schemas.microsoft.com/office/drawing/2014/main" id="{471F8509-B73E-2FE7-218F-AD57F6A1BD2F}"/>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30" normalizeH="0" baseline="0" noProof="0">
                <a:ln>
                  <a:noFill/>
                </a:ln>
                <a:solidFill>
                  <a:prstClr val="white"/>
                </a:solidFill>
                <a:effectLst/>
                <a:uLnTx/>
                <a:uFillTx/>
                <a:latin typeface="Walbaum Display Light"/>
                <a:ea typeface="+mn-ea"/>
                <a:cs typeface="+mn-cs"/>
              </a:rPr>
              <a:t>Sample Footer Text</a:t>
            </a:r>
            <a:endParaRPr kumimoji="0" lang="en-US" sz="1200" b="1" i="0" u="none" strike="noStrike" kern="1200" cap="none" spc="30" normalizeH="0" baseline="0" noProof="0" dirty="0">
              <a:ln>
                <a:noFill/>
              </a:ln>
              <a:solidFill>
                <a:prstClr val="white"/>
              </a:solidFill>
              <a:effectLst/>
              <a:uLnTx/>
              <a:uFillTx/>
              <a:latin typeface="Walbaum Display Light"/>
              <a:ea typeface="+mn-ea"/>
              <a:cs typeface="+mn-cs"/>
            </a:endParaRPr>
          </a:p>
        </p:txBody>
      </p:sp>
      <p:sp>
        <p:nvSpPr>
          <p:cNvPr id="5" name="Content Placeholder 4">
            <a:extLst>
              <a:ext uri="{FF2B5EF4-FFF2-40B4-BE49-F238E27FC236}">
                <a16:creationId xmlns:a16="http://schemas.microsoft.com/office/drawing/2014/main" id="{870E2768-AC4A-694B-7287-DA29C08EC2BA}"/>
              </a:ext>
            </a:extLst>
          </p:cNvPr>
          <p:cNvSpPr>
            <a:spLocks noGrp="1"/>
          </p:cNvSpPr>
          <p:nvPr>
            <p:ph idx="1"/>
          </p:nvPr>
        </p:nvSpPr>
        <p:spPr/>
        <p:txBody>
          <a:bodyPr>
            <a:normAutofit/>
          </a:bodyPr>
          <a:lstStyle/>
          <a:p>
            <a:pPr marL="457200" indent="-457200">
              <a:buFont typeface="Arial" panose="020B0604020202020204" pitchFamily="34" charset="0"/>
              <a:buChar char="•"/>
            </a:pPr>
            <a:r>
              <a:rPr lang="en-US" sz="2400" dirty="0">
                <a:latin typeface="Univers Condensed Light (Body)\"/>
                <a:ea typeface="Calibri" panose="020F0502020204030204" pitchFamily="34" charset="0"/>
              </a:rPr>
              <a:t>Signaling credibility.</a:t>
            </a:r>
          </a:p>
          <a:p>
            <a:pPr marL="457200" indent="-457200">
              <a:buFont typeface="Arial" panose="020B0604020202020204" pitchFamily="34" charset="0"/>
              <a:buChar char="•"/>
            </a:pPr>
            <a:r>
              <a:rPr lang="en-US" sz="2400" dirty="0">
                <a:latin typeface="Univers Condensed Light (Body)\"/>
                <a:ea typeface="Calibri" panose="020F0502020204030204" pitchFamily="34" charset="0"/>
              </a:rPr>
              <a:t>Limited nuclear war.</a:t>
            </a:r>
          </a:p>
          <a:p>
            <a:pPr marL="342900" indent="-342900">
              <a:buFont typeface="Arial" panose="020B0604020202020204" pitchFamily="34" charset="0"/>
              <a:buChar char="•"/>
            </a:pPr>
            <a:r>
              <a:rPr lang="en-US" sz="2400" dirty="0">
                <a:latin typeface="Univers Condensed Light (Body)\"/>
                <a:ea typeface="Calibri" panose="020F0502020204030204" pitchFamily="34" charset="0"/>
              </a:rPr>
              <a:t>Russia needs rely on nuclear deterrence more but also pay attention to its conventional forces.</a:t>
            </a:r>
          </a:p>
          <a:p>
            <a:pPr marL="342900" indent="-342900">
              <a:buFont typeface="Arial" panose="020B0604020202020204" pitchFamily="34" charset="0"/>
              <a:buChar char="•"/>
            </a:pPr>
            <a:r>
              <a:rPr lang="en-US" sz="2400" dirty="0">
                <a:latin typeface="Univers Condensed Light (Body)\"/>
                <a:ea typeface="Calibri" panose="020F0502020204030204" pitchFamily="34" charset="0"/>
              </a:rPr>
              <a:t>Russia may need to enhance its nuclear deterrence. It can do this by </a:t>
            </a:r>
            <a:r>
              <a:rPr lang="en-US" sz="2400" dirty="0">
                <a:effectLst/>
                <a:latin typeface="Univers Condensed Light (Body)\"/>
                <a:ea typeface="Calibri" panose="020F0502020204030204" pitchFamily="34" charset="0"/>
              </a:rPr>
              <a:t>threatening retaliation against the territories of US allies, and if necessary, US bases.</a:t>
            </a:r>
          </a:p>
          <a:p>
            <a:pPr marL="342900" indent="-342900">
              <a:buFont typeface="Arial" panose="020B0604020202020204" pitchFamily="34" charset="0"/>
              <a:buChar char="•"/>
            </a:pPr>
            <a:r>
              <a:rPr lang="en-US" sz="2400" dirty="0">
                <a:latin typeface="Univers Condensed Light (Body)\"/>
                <a:ea typeface="Calibri" panose="020F0502020204030204" pitchFamily="34" charset="0"/>
              </a:rPr>
              <a:t>Elite signaling elements.</a:t>
            </a:r>
          </a:p>
          <a:p>
            <a:pPr marL="342900" indent="-342900">
              <a:buFont typeface="Arial" panose="020B0604020202020204" pitchFamily="34" charset="0"/>
              <a:buChar char="•"/>
            </a:pPr>
            <a:endParaRPr lang="en-US" dirty="0"/>
          </a:p>
        </p:txBody>
      </p:sp>
      <p:sp>
        <p:nvSpPr>
          <p:cNvPr id="6" name="Slide Number Placeholder 5">
            <a:extLst>
              <a:ext uri="{FF2B5EF4-FFF2-40B4-BE49-F238E27FC236}">
                <a16:creationId xmlns:a16="http://schemas.microsoft.com/office/drawing/2014/main" id="{17717831-91A5-FE54-5DAD-D520BFEC190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2CC964-A50B-4C29-B4E4-2C30BB34CCF3}" type="slidenum">
              <a:rPr kumimoji="0" lang="en-US" sz="1100" b="0" i="0" u="none" strike="noStrike" kern="1200" cap="none" spc="0" normalizeH="0" baseline="0" noProof="0" smtClean="0">
                <a:ln>
                  <a:noFill/>
                </a:ln>
                <a:solidFill>
                  <a:srgbClr val="001E2E"/>
                </a:solidFill>
                <a:effectLst/>
                <a:uLnTx/>
                <a:uFillTx/>
                <a:latin typeface="Univers Condensed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100" b="0" i="0" u="none" strike="noStrike" kern="1200" cap="none" spc="0" normalizeH="0" baseline="0" noProof="0" dirty="0">
              <a:ln>
                <a:noFill/>
              </a:ln>
              <a:solidFill>
                <a:srgbClr val="001E2E"/>
              </a:solidFill>
              <a:effectLst/>
              <a:uLnTx/>
              <a:uFillTx/>
              <a:latin typeface="Univers Condensed Light"/>
              <a:ea typeface="+mn-ea"/>
              <a:cs typeface="+mn-cs"/>
            </a:endParaRPr>
          </a:p>
        </p:txBody>
      </p:sp>
      <p:pic>
        <p:nvPicPr>
          <p:cNvPr id="7" name="Content Placeholder 10">
            <a:extLst>
              <a:ext uri="{FF2B5EF4-FFF2-40B4-BE49-F238E27FC236}">
                <a16:creationId xmlns:a16="http://schemas.microsoft.com/office/drawing/2014/main" id="{EDA23517-1B39-FA13-C5C2-B0C510E93161}"/>
              </a:ext>
            </a:extLst>
          </p:cNvPr>
          <p:cNvPicPr>
            <a:picLocks noGrp="1" noChangeAspect="1"/>
          </p:cNvPicPr>
          <p:nvPr>
            <p:ph type="pic" sz="quarter" idx="13"/>
          </p:nvPr>
        </p:nvPicPr>
        <p:blipFill>
          <a:blip r:embed="rId2"/>
          <a:srcRect t="1649" b="1649"/>
          <a:stretch>
            <a:fillRect/>
          </a:stretch>
        </p:blipFill>
        <p:spPr>
          <a:xfrm>
            <a:off x="0" y="0"/>
            <a:ext cx="4965700" cy="6846888"/>
          </a:xfrm>
          <a:prstGeom prst="rect">
            <a:avLst/>
          </a:prstGeom>
        </p:spPr>
      </p:pic>
    </p:spTree>
    <p:extLst>
      <p:ext uri="{BB962C8B-B14F-4D97-AF65-F5344CB8AC3E}">
        <p14:creationId xmlns:p14="http://schemas.microsoft.com/office/powerpoint/2010/main" val="127981437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06B2B-8CF7-5B13-2B37-95641E38F6FC}"/>
              </a:ext>
            </a:extLst>
          </p:cNvPr>
          <p:cNvSpPr>
            <a:spLocks noGrp="1"/>
          </p:cNvSpPr>
          <p:nvPr>
            <p:ph type="title"/>
          </p:nvPr>
        </p:nvSpPr>
        <p:spPr/>
        <p:txBody>
          <a:bodyPr/>
          <a:lstStyle/>
          <a:p>
            <a:r>
              <a:rPr lang="en-US" dirty="0"/>
              <a:t>Valdai 2023</a:t>
            </a:r>
          </a:p>
        </p:txBody>
      </p:sp>
      <p:pic>
        <p:nvPicPr>
          <p:cNvPr id="9" name="Picture Placeholder 8" descr="Graphical user interface, website&#10;&#10;Description automatically generated">
            <a:extLst>
              <a:ext uri="{FF2B5EF4-FFF2-40B4-BE49-F238E27FC236}">
                <a16:creationId xmlns:a16="http://schemas.microsoft.com/office/drawing/2014/main" id="{E899B679-4329-8568-9377-B9B8EE281FE7}"/>
              </a:ext>
            </a:extLst>
          </p:cNvPr>
          <p:cNvPicPr>
            <a:picLocks noGrp="1" noChangeAspect="1"/>
          </p:cNvPicPr>
          <p:nvPr>
            <p:ph type="pic" sz="quarter" idx="13"/>
          </p:nvPr>
        </p:nvPicPr>
        <p:blipFill>
          <a:blip r:embed="rId2"/>
          <a:srcRect l="7396" r="7396"/>
          <a:stretch>
            <a:fillRect/>
          </a:stretch>
        </p:blipFill>
        <p:spPr/>
      </p:pic>
      <p:pic>
        <p:nvPicPr>
          <p:cNvPr id="11" name="Picture Placeholder 10" descr="A person giving a speech&#10;&#10;Description automatically generated with low confidence">
            <a:extLst>
              <a:ext uri="{FF2B5EF4-FFF2-40B4-BE49-F238E27FC236}">
                <a16:creationId xmlns:a16="http://schemas.microsoft.com/office/drawing/2014/main" id="{07297D34-E968-0AC1-2236-6B203197A9C2}"/>
              </a:ext>
            </a:extLst>
          </p:cNvPr>
          <p:cNvPicPr>
            <a:picLocks noGrp="1" noChangeAspect="1"/>
          </p:cNvPicPr>
          <p:nvPr>
            <p:ph type="pic" sz="quarter" idx="14"/>
          </p:nvPr>
        </p:nvPicPr>
        <p:blipFill>
          <a:blip r:embed="rId3"/>
          <a:srcRect l="3366" r="3366"/>
          <a:stretch>
            <a:fillRect/>
          </a:stretch>
        </p:blipFill>
        <p:spPr/>
      </p:pic>
      <p:sp>
        <p:nvSpPr>
          <p:cNvPr id="5" name="Content Placeholder 4">
            <a:extLst>
              <a:ext uri="{FF2B5EF4-FFF2-40B4-BE49-F238E27FC236}">
                <a16:creationId xmlns:a16="http://schemas.microsoft.com/office/drawing/2014/main" id="{5F37DEDA-DED3-714D-AEE5-A5A31CF68F00}"/>
              </a:ext>
            </a:extLst>
          </p:cNvPr>
          <p:cNvSpPr>
            <a:spLocks noGrp="1"/>
          </p:cNvSpPr>
          <p:nvPr>
            <p:ph idx="1"/>
          </p:nvPr>
        </p:nvSpPr>
        <p:spPr/>
        <p:txBody>
          <a:bodyPr>
            <a:normAutofit/>
          </a:bodyPr>
          <a:lstStyle/>
          <a:p>
            <a:pPr marL="342900" indent="-342900">
              <a:buFont typeface="Arial" panose="020B0604020202020204" pitchFamily="34" charset="0"/>
              <a:buChar char="•"/>
            </a:pPr>
            <a:r>
              <a:rPr lang="en-US" sz="2400" dirty="0">
                <a:latin typeface="Univers Condensed Light (Body)\"/>
                <a:ea typeface="Calibri" panose="020F0502020204030204" pitchFamily="34" charset="0"/>
              </a:rPr>
              <a:t>Putin reiterates Russia’s current nuclear doctrine. Threatens that Russia might withhold its CTBT ratification.</a:t>
            </a:r>
          </a:p>
          <a:p>
            <a:pPr marL="342900" indent="-342900">
              <a:buFont typeface="Arial" panose="020B0604020202020204" pitchFamily="34" charset="0"/>
              <a:buChar char="•"/>
            </a:pPr>
            <a:r>
              <a:rPr lang="en-US" sz="2400" dirty="0">
                <a:latin typeface="Univers Condensed Light (Body)\"/>
                <a:ea typeface="Calibri" panose="020F0502020204030204" pitchFamily="34" charset="0"/>
              </a:rPr>
              <a:t>Assures that Russia is slowly achieving its goals in Ukraine.</a:t>
            </a:r>
          </a:p>
          <a:p>
            <a:pPr marL="342900" indent="-342900">
              <a:buFont typeface="Arial" panose="020B0604020202020204" pitchFamily="34" charset="0"/>
              <a:buChar char="•"/>
            </a:pPr>
            <a:r>
              <a:rPr lang="en-US" sz="2400" dirty="0">
                <a:effectLst/>
                <a:latin typeface="Univers Condensed Light (Body)\"/>
                <a:ea typeface="Calibri" panose="020F0502020204030204" pitchFamily="34" charset="0"/>
              </a:rPr>
              <a:t>Putin referred to Karaganov and other experts “people with a patriotic attitude.” </a:t>
            </a:r>
          </a:p>
          <a:p>
            <a:endParaRPr lang="en-US" dirty="0"/>
          </a:p>
        </p:txBody>
      </p:sp>
      <p:sp>
        <p:nvSpPr>
          <p:cNvPr id="6" name="Footer Placeholder 5">
            <a:extLst>
              <a:ext uri="{FF2B5EF4-FFF2-40B4-BE49-F238E27FC236}">
                <a16:creationId xmlns:a16="http://schemas.microsoft.com/office/drawing/2014/main" id="{07EC20EC-2221-30AB-0396-B729F052D63B}"/>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30" normalizeH="0" baseline="0" noProof="0">
                <a:ln>
                  <a:noFill/>
                </a:ln>
                <a:solidFill>
                  <a:prstClr val="white"/>
                </a:solidFill>
                <a:effectLst/>
                <a:uLnTx/>
                <a:uFillTx/>
                <a:latin typeface="Walbaum Display Light"/>
                <a:ea typeface="+mn-ea"/>
                <a:cs typeface="+mn-cs"/>
              </a:rPr>
              <a:t>Sample Footer Text</a:t>
            </a:r>
            <a:endParaRPr kumimoji="0" lang="en-US" sz="1200" b="1" i="0" u="none" strike="noStrike" kern="1200" cap="none" spc="30" normalizeH="0" baseline="0" noProof="0" dirty="0">
              <a:ln>
                <a:noFill/>
              </a:ln>
              <a:solidFill>
                <a:prstClr val="white"/>
              </a:solidFill>
              <a:effectLst/>
              <a:uLnTx/>
              <a:uFillTx/>
              <a:latin typeface="Walbaum Display Light"/>
              <a:ea typeface="+mn-ea"/>
              <a:cs typeface="+mn-cs"/>
            </a:endParaRPr>
          </a:p>
        </p:txBody>
      </p:sp>
      <p:sp>
        <p:nvSpPr>
          <p:cNvPr id="7" name="Slide Number Placeholder 6">
            <a:extLst>
              <a:ext uri="{FF2B5EF4-FFF2-40B4-BE49-F238E27FC236}">
                <a16:creationId xmlns:a16="http://schemas.microsoft.com/office/drawing/2014/main" id="{6112EC40-A2F9-5DA2-07CF-7C105B57CC7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2CC964-A50B-4C29-B4E4-2C30BB34CCF3}" type="slidenum">
              <a:rPr kumimoji="0" lang="en-US" sz="1100" b="0" i="0" u="none" strike="noStrike" kern="1200" cap="none" spc="0" normalizeH="0" baseline="0" noProof="0" smtClean="0">
                <a:ln>
                  <a:noFill/>
                </a:ln>
                <a:solidFill>
                  <a:srgbClr val="001E2E"/>
                </a:solidFill>
                <a:effectLst/>
                <a:uLnTx/>
                <a:uFillTx/>
                <a:latin typeface="Univers Condensed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100" b="0" i="0" u="none" strike="noStrike" kern="1200" cap="none" spc="0" normalizeH="0" baseline="0" noProof="0" dirty="0">
              <a:ln>
                <a:noFill/>
              </a:ln>
              <a:solidFill>
                <a:srgbClr val="001E2E"/>
              </a:solidFill>
              <a:effectLst/>
              <a:uLnTx/>
              <a:uFillTx/>
              <a:latin typeface="Univers Condensed Light"/>
              <a:ea typeface="+mn-ea"/>
              <a:cs typeface="+mn-cs"/>
            </a:endParaRPr>
          </a:p>
        </p:txBody>
      </p:sp>
    </p:spTree>
    <p:extLst>
      <p:ext uri="{BB962C8B-B14F-4D97-AF65-F5344CB8AC3E}">
        <p14:creationId xmlns:p14="http://schemas.microsoft.com/office/powerpoint/2010/main" val="212230652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632718-615D-445E-861C-ADF040C4B2A4}"/>
              </a:ext>
            </a:extLst>
          </p:cNvPr>
          <p:cNvSpPr>
            <a:spLocks noGrp="1"/>
          </p:cNvSpPr>
          <p:nvPr>
            <p:ph type="title"/>
          </p:nvPr>
        </p:nvSpPr>
        <p:spPr>
          <a:xfrm>
            <a:off x="5165118" y="233849"/>
            <a:ext cx="6238688" cy="1382233"/>
          </a:xfrm>
        </p:spPr>
        <p:txBody>
          <a:bodyPr/>
          <a:lstStyle/>
          <a:p>
            <a:r>
              <a:rPr lang="en-US" dirty="0"/>
              <a:t>Conclusions</a:t>
            </a:r>
          </a:p>
        </p:txBody>
      </p:sp>
      <p:sp>
        <p:nvSpPr>
          <p:cNvPr id="35" name="Footer Placeholder 2">
            <a:extLst>
              <a:ext uri="{FF2B5EF4-FFF2-40B4-BE49-F238E27FC236}">
                <a16:creationId xmlns:a16="http://schemas.microsoft.com/office/drawing/2014/main" id="{B7DBC9F7-37C7-4A2D-ACBC-EBDA35886D84}"/>
              </a:ext>
            </a:extLst>
          </p:cNvPr>
          <p:cNvSpPr>
            <a:spLocks noGrp="1"/>
          </p:cNvSpPr>
          <p:nvPr>
            <p:ph type="ftr" sz="quarter" idx="11"/>
          </p:nvPr>
        </p:nvSpPr>
        <p:spPr>
          <a:xfrm>
            <a:off x="154429" y="6398878"/>
            <a:ext cx="4497315" cy="365125"/>
          </a:xfrm>
        </p:spPr>
        <p:txBody>
          <a:bodyPr/>
          <a:lstStyle>
            <a:lvl1pPr>
              <a:defRPr>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30" normalizeH="0" baseline="0" noProof="0" dirty="0">
                <a:ln>
                  <a:noFill/>
                </a:ln>
                <a:solidFill>
                  <a:prstClr val="white"/>
                </a:solidFill>
                <a:effectLst/>
                <a:uLnTx/>
                <a:uFillTx/>
                <a:latin typeface="Walbaum Display Light"/>
                <a:ea typeface="+mn-ea"/>
                <a:cs typeface="+mn-cs"/>
              </a:rPr>
              <a:t>Sample Footer Text</a:t>
            </a:r>
          </a:p>
        </p:txBody>
      </p:sp>
      <p:sp>
        <p:nvSpPr>
          <p:cNvPr id="3" name="Content Placeholder 2">
            <a:extLst>
              <a:ext uri="{FF2B5EF4-FFF2-40B4-BE49-F238E27FC236}">
                <a16:creationId xmlns:a16="http://schemas.microsoft.com/office/drawing/2014/main" id="{7137E6E0-B242-46D9-ABE6-B318CABC4509}"/>
              </a:ext>
            </a:extLst>
          </p:cNvPr>
          <p:cNvSpPr>
            <a:spLocks noGrp="1"/>
          </p:cNvSpPr>
          <p:nvPr>
            <p:ph idx="1"/>
          </p:nvPr>
        </p:nvSpPr>
        <p:spPr>
          <a:xfrm>
            <a:off x="4966448" y="1857375"/>
            <a:ext cx="6418398" cy="4467224"/>
          </a:xfrm>
        </p:spPr>
        <p:txBody>
          <a:bodyPr>
            <a:noAutofit/>
          </a:bodyPr>
          <a:lstStyle/>
          <a:p>
            <a:pPr marL="57150" marR="0" indent="-285750">
              <a:lnSpc>
                <a:spcPct val="150000"/>
              </a:lnSpc>
              <a:spcBef>
                <a:spcPts val="0"/>
              </a:spcBef>
              <a:spcAft>
                <a:spcPts val="0"/>
              </a:spcAft>
              <a:buFont typeface="Arial" panose="020B0604020202020204" pitchFamily="34" charset="0"/>
              <a:buChar char="•"/>
            </a:pPr>
            <a:r>
              <a:rPr lang="en-US" sz="1800" dirty="0">
                <a:effectLst/>
                <a:latin typeface="Univers Condensed Light (Body)\"/>
                <a:ea typeface="Calibri" panose="020F0502020204030204" pitchFamily="34" charset="0"/>
              </a:rPr>
              <a:t>How to get out a bad situation (</a:t>
            </a:r>
            <a:r>
              <a:rPr lang="en-US" sz="1800" dirty="0" err="1">
                <a:effectLst/>
                <a:latin typeface="Univers Condensed Light (Body)\"/>
                <a:ea typeface="Calibri" panose="020F0502020204030204" pitchFamily="34" charset="0"/>
              </a:rPr>
              <a:t>Baklitsky</a:t>
            </a:r>
            <a:r>
              <a:rPr lang="en-US" sz="1800" dirty="0">
                <a:effectLst/>
                <a:latin typeface="Univers Condensed Light (Body)\"/>
                <a:ea typeface="Calibri" panose="020F0502020204030204" pitchFamily="34" charset="0"/>
              </a:rPr>
              <a:t>, 2023)</a:t>
            </a:r>
          </a:p>
          <a:p>
            <a:pPr marL="57150" marR="0" indent="-285750">
              <a:lnSpc>
                <a:spcPct val="150000"/>
              </a:lnSpc>
              <a:spcBef>
                <a:spcPts val="0"/>
              </a:spcBef>
              <a:spcAft>
                <a:spcPts val="0"/>
              </a:spcAft>
              <a:buFont typeface="Arial" panose="020B0604020202020204" pitchFamily="34" charset="0"/>
              <a:buChar char="•"/>
            </a:pPr>
            <a:r>
              <a:rPr lang="en-US" sz="1800" dirty="0">
                <a:effectLst/>
                <a:latin typeface="Univers Condensed Light (Body)\"/>
                <a:ea typeface="Calibri" panose="020F0502020204030204" pitchFamily="34" charset="0"/>
              </a:rPr>
              <a:t>Anxiety in elites (Notte, 2023)</a:t>
            </a:r>
            <a:endParaRPr lang="en-US" sz="1800" dirty="0">
              <a:latin typeface="Univers Condensed Light (Body)\"/>
              <a:ea typeface="Calibri" panose="020F0502020204030204" pitchFamily="34" charset="0"/>
            </a:endParaRPr>
          </a:p>
          <a:p>
            <a:pPr marL="57150" marR="0" indent="-285750">
              <a:lnSpc>
                <a:spcPct val="150000"/>
              </a:lnSpc>
              <a:spcBef>
                <a:spcPts val="0"/>
              </a:spcBef>
              <a:spcAft>
                <a:spcPts val="0"/>
              </a:spcAft>
              <a:buFont typeface="Arial" panose="020B0604020202020204" pitchFamily="34" charset="0"/>
              <a:buChar char="•"/>
            </a:pPr>
            <a:r>
              <a:rPr lang="en-US" sz="1800" dirty="0">
                <a:effectLst/>
                <a:latin typeface="Univers Condensed Light (Body)\"/>
                <a:ea typeface="Calibri" panose="020F0502020204030204" pitchFamily="34" charset="0"/>
              </a:rPr>
              <a:t>Others have somewhat flirted with the idea that these debates might be part of preparatory signals to introduce provocative ideas to a western audience and possibly justify Russian policy in the future</a:t>
            </a:r>
            <a:r>
              <a:rPr lang="en-US" sz="1800" dirty="0">
                <a:latin typeface="Univers Condensed Light (Body)\"/>
                <a:ea typeface="Calibri" panose="020F0502020204030204" pitchFamily="34" charset="0"/>
              </a:rPr>
              <a:t> (</a:t>
            </a:r>
            <a:r>
              <a:rPr lang="en-US" sz="1800" dirty="0" err="1">
                <a:latin typeface="Univers Condensed Light (Body)\"/>
                <a:ea typeface="Calibri" panose="020F0502020204030204" pitchFamily="34" charset="0"/>
              </a:rPr>
              <a:t>Pifer</a:t>
            </a:r>
            <a:r>
              <a:rPr lang="en-US" sz="1800" dirty="0">
                <a:latin typeface="Univers Condensed Light (Body)\"/>
                <a:ea typeface="Calibri" panose="020F0502020204030204" pitchFamily="34" charset="0"/>
              </a:rPr>
              <a:t>, 2023).</a:t>
            </a:r>
            <a:endParaRPr lang="en-US" sz="1800" dirty="0">
              <a:latin typeface="Univers Condensed Light (Body)\"/>
            </a:endParaRPr>
          </a:p>
          <a:p>
            <a:pPr marL="57150" marR="0" indent="-285750">
              <a:lnSpc>
                <a:spcPct val="150000"/>
              </a:lnSpc>
              <a:spcBef>
                <a:spcPts val="0"/>
              </a:spcBef>
              <a:spcAft>
                <a:spcPts val="0"/>
              </a:spcAft>
              <a:buFont typeface="Arial" panose="020B0604020202020204" pitchFamily="34" charset="0"/>
              <a:buChar char="•"/>
            </a:pPr>
            <a:r>
              <a:rPr lang="en-US" sz="1800" dirty="0">
                <a:latin typeface="Univers Condensed Light (Body)\"/>
                <a:ea typeface="Calibri" panose="020F0502020204030204" pitchFamily="34" charset="0"/>
              </a:rPr>
              <a:t>C</a:t>
            </a:r>
            <a:r>
              <a:rPr lang="en-US" sz="1800" dirty="0">
                <a:effectLst/>
                <a:latin typeface="Univers Condensed Light (Body)\"/>
                <a:ea typeface="Calibri" panose="020F0502020204030204" pitchFamily="34" charset="0"/>
              </a:rPr>
              <a:t>onversations show that debate regarding Russia’s deterrence policy can continue to exist within certain parameters of loyalty to the regime. Ongoing c</a:t>
            </a:r>
            <a:r>
              <a:rPr lang="en-US" sz="1800" dirty="0">
                <a:latin typeface="Univers Condensed Light (Body)\"/>
                <a:ea typeface="Calibri" panose="020F0502020204030204" pitchFamily="34" charset="0"/>
              </a:rPr>
              <a:t>onversations likely reflect the performance of Russian conventional forces in Ukraine.</a:t>
            </a:r>
            <a:endParaRPr lang="en-US" sz="1800" dirty="0"/>
          </a:p>
        </p:txBody>
      </p:sp>
      <p:sp>
        <p:nvSpPr>
          <p:cNvPr id="9" name="Slide Number Placeholder 8">
            <a:extLst>
              <a:ext uri="{FF2B5EF4-FFF2-40B4-BE49-F238E27FC236}">
                <a16:creationId xmlns:a16="http://schemas.microsoft.com/office/drawing/2014/main" id="{219C547C-C2F1-493E-9B64-E089F9DBC6A3}"/>
              </a:ext>
            </a:extLst>
          </p:cNvPr>
          <p:cNvSpPr>
            <a:spLocks noGrp="1"/>
          </p:cNvSpPr>
          <p:nvPr>
            <p:ph type="sldNum" sz="quarter" idx="12"/>
          </p:nvPr>
        </p:nvSpPr>
        <p:spPr>
          <a:xfrm>
            <a:off x="11602477" y="6398878"/>
            <a:ext cx="470887"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2CC964-A50B-4C29-B4E4-2C30BB34CCF3}" type="slidenum">
              <a:rPr kumimoji="0" lang="en-US" sz="1100" b="0" i="0" u="none" strike="noStrike" kern="1200" cap="none" spc="0" normalizeH="0" baseline="0" noProof="0" smtClean="0">
                <a:ln>
                  <a:noFill/>
                </a:ln>
                <a:solidFill>
                  <a:srgbClr val="001E2E"/>
                </a:solidFill>
                <a:effectLst/>
                <a:uLnTx/>
                <a:uFillTx/>
                <a:latin typeface="Univers Condensed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100" b="0" i="0" u="none" strike="noStrike" kern="1200" cap="none" spc="0" normalizeH="0" baseline="0" noProof="0" dirty="0">
              <a:ln>
                <a:noFill/>
              </a:ln>
              <a:solidFill>
                <a:srgbClr val="001E2E"/>
              </a:solidFill>
              <a:effectLst/>
              <a:uLnTx/>
              <a:uFillTx/>
              <a:latin typeface="Univers Condensed Light"/>
              <a:ea typeface="+mn-ea"/>
              <a:cs typeface="+mn-cs"/>
            </a:endParaRPr>
          </a:p>
        </p:txBody>
      </p:sp>
      <p:pic>
        <p:nvPicPr>
          <p:cNvPr id="3074" name="Picture 2">
            <a:extLst>
              <a:ext uri="{FF2B5EF4-FFF2-40B4-BE49-F238E27FC236}">
                <a16:creationId xmlns:a16="http://schemas.microsoft.com/office/drawing/2014/main" id="{99C22507-5D99-1382-A5A0-B21A36F33CBD}"/>
              </a:ext>
            </a:extLst>
          </p:cNvPr>
          <p:cNvPicPr>
            <a:picLocks noGrp="1" noChangeAspect="1" noChangeArrowheads="1"/>
          </p:cNvPicPr>
          <p:nvPr>
            <p:ph type="pic" sz="quarter" idx="13"/>
          </p:nvPr>
        </p:nvPicPr>
        <p:blipFill>
          <a:blip r:embed="rId2">
            <a:extLst>
              <a:ext uri="{28A0092B-C50C-407E-A947-70E740481C1C}">
                <a14:useLocalDpi xmlns:a14="http://schemas.microsoft.com/office/drawing/2010/main" val="0"/>
              </a:ext>
            </a:extLst>
          </a:blip>
          <a:srcRect l="25831" r="25831"/>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307093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E2E09-3A82-4E32-88E3-59E694EFE546}"/>
              </a:ext>
            </a:extLst>
          </p:cNvPr>
          <p:cNvSpPr>
            <a:spLocks noGrp="1"/>
          </p:cNvSpPr>
          <p:nvPr>
            <p:ph type="title"/>
          </p:nvPr>
        </p:nvSpPr>
        <p:spPr>
          <a:xfrm>
            <a:off x="1143001" y="257175"/>
            <a:ext cx="5496636" cy="1685898"/>
          </a:xfrm>
        </p:spPr>
        <p:txBody>
          <a:bodyPr/>
          <a:lstStyle/>
          <a:p>
            <a:r>
              <a:rPr lang="en-US" dirty="0"/>
              <a:t>Implications</a:t>
            </a:r>
          </a:p>
        </p:txBody>
      </p:sp>
      <p:sp>
        <p:nvSpPr>
          <p:cNvPr id="3" name="Content Placeholder 2">
            <a:extLst>
              <a:ext uri="{FF2B5EF4-FFF2-40B4-BE49-F238E27FC236}">
                <a16:creationId xmlns:a16="http://schemas.microsoft.com/office/drawing/2014/main" id="{9925E272-AF60-4462-95A9-115739F781AE}"/>
              </a:ext>
            </a:extLst>
          </p:cNvPr>
          <p:cNvSpPr>
            <a:spLocks noGrp="1"/>
          </p:cNvSpPr>
          <p:nvPr>
            <p:ph idx="1"/>
          </p:nvPr>
        </p:nvSpPr>
        <p:spPr>
          <a:xfrm>
            <a:off x="1143001" y="1790701"/>
            <a:ext cx="5496636" cy="4260390"/>
          </a:xfrm>
        </p:spPr>
        <p:txBody>
          <a:bodyPr>
            <a:normAutofit/>
          </a:bodyPr>
          <a:lstStyle/>
          <a:p>
            <a:pPr marL="342900" indent="-342900">
              <a:buFont typeface="Arial" panose="020B0604020202020204" pitchFamily="34" charset="0"/>
              <a:buChar char="•"/>
            </a:pPr>
            <a:r>
              <a:rPr lang="en-US" sz="1800" dirty="0">
                <a:latin typeface="Univers Condensed Light (Body)\"/>
                <a:ea typeface="Calibri" panose="020F0502020204030204" pitchFamily="34" charset="0"/>
              </a:rPr>
              <a:t>Mixed success of nuclear threats</a:t>
            </a:r>
            <a:endParaRPr lang="en-US" sz="1800" dirty="0">
              <a:effectLst/>
              <a:latin typeface="Univers Condensed Light (Body)\"/>
              <a:ea typeface="Calibri" panose="020F0502020204030204" pitchFamily="34" charset="0"/>
            </a:endParaRPr>
          </a:p>
          <a:p>
            <a:pPr marL="342900" indent="-342900">
              <a:buFont typeface="Arial" panose="020B0604020202020204" pitchFamily="34" charset="0"/>
              <a:buChar char="•"/>
            </a:pPr>
            <a:r>
              <a:rPr lang="en-US" sz="1800" dirty="0">
                <a:latin typeface="Univers Condensed Light (Body)\"/>
              </a:rPr>
              <a:t>Centers around NATO members.</a:t>
            </a:r>
          </a:p>
          <a:p>
            <a:pPr marL="342900" indent="-342900">
              <a:buFont typeface="Arial" panose="020B0604020202020204" pitchFamily="34" charset="0"/>
              <a:buChar char="•"/>
            </a:pPr>
            <a:r>
              <a:rPr lang="en-US" sz="1800" dirty="0">
                <a:effectLst/>
                <a:latin typeface="Univers Condensed Light (Body)\"/>
                <a:ea typeface="Calibri" panose="020F0502020204030204" pitchFamily="34" charset="0"/>
              </a:rPr>
              <a:t>Resolve Ukraine conflict.</a:t>
            </a:r>
          </a:p>
          <a:p>
            <a:pPr marL="342900" indent="-342900">
              <a:buFont typeface="Arial" panose="020B0604020202020204" pitchFamily="34" charset="0"/>
              <a:buChar char="•"/>
            </a:pPr>
            <a:r>
              <a:rPr lang="en-US" sz="1800" dirty="0">
                <a:effectLst/>
                <a:latin typeface="Univers Condensed Light (Body)\"/>
                <a:ea typeface="Calibri" panose="020F0502020204030204" pitchFamily="34" charset="0"/>
              </a:rPr>
              <a:t>Ukraine’s dangerous endeavors.</a:t>
            </a:r>
          </a:p>
          <a:p>
            <a:pPr marL="342900" indent="-342900">
              <a:buFont typeface="Arial" panose="020B0604020202020204" pitchFamily="34" charset="0"/>
              <a:buChar char="•"/>
            </a:pPr>
            <a:r>
              <a:rPr lang="en-US" sz="1800" dirty="0">
                <a:effectLst/>
                <a:latin typeface="Univers Condensed Light (Body)\"/>
                <a:ea typeface="Calibri" panose="020F0502020204030204" pitchFamily="34" charset="0"/>
              </a:rPr>
              <a:t>No calls for quantifiable increases.</a:t>
            </a:r>
          </a:p>
          <a:p>
            <a:pPr marL="342900" indent="-342900">
              <a:buFont typeface="Arial" panose="020B0604020202020204" pitchFamily="34" charset="0"/>
              <a:buChar char="•"/>
            </a:pPr>
            <a:r>
              <a:rPr lang="en-US" sz="1800" dirty="0">
                <a:latin typeface="Univers Condensed Light (Body)\"/>
                <a:ea typeface="Calibri" panose="020F0502020204030204" pitchFamily="34" charset="0"/>
              </a:rPr>
              <a:t>Emerging security architecture to Strategic nuclear forces.</a:t>
            </a:r>
            <a:endParaRPr lang="en-US" sz="1800" dirty="0">
              <a:effectLst/>
              <a:latin typeface="Univers Condensed Light (Body)\"/>
              <a:ea typeface="Calibri" panose="020F0502020204030204" pitchFamily="34" charset="0"/>
            </a:endParaRPr>
          </a:p>
          <a:p>
            <a:pPr marL="342900" indent="-342900">
              <a:buFont typeface="Arial" panose="020B0604020202020204" pitchFamily="34" charset="0"/>
              <a:buChar char="•"/>
            </a:pPr>
            <a:r>
              <a:rPr lang="en-US" sz="1800" dirty="0">
                <a:latin typeface="Univers Condensed Light (Body)\"/>
              </a:rPr>
              <a:t>Limited nuclear employment is divisive.</a:t>
            </a:r>
          </a:p>
          <a:p>
            <a:pPr marL="342900" indent="-342900">
              <a:buFont typeface="Arial" panose="020B0604020202020204" pitchFamily="34" charset="0"/>
              <a:buChar char="•"/>
            </a:pPr>
            <a:r>
              <a:rPr lang="en-US" sz="1800" dirty="0">
                <a:latin typeface="Univers Condensed Light (Body)\"/>
              </a:rPr>
              <a:t>Be careful of overgeneralizing.</a:t>
            </a:r>
            <a:endParaRPr lang="en-US" dirty="0">
              <a:latin typeface="Univers Condensed Light (Body)\"/>
            </a:endParaRPr>
          </a:p>
        </p:txBody>
      </p:sp>
      <p:sp>
        <p:nvSpPr>
          <p:cNvPr id="18" name="Slide Number Placeholder 17">
            <a:extLst>
              <a:ext uri="{FF2B5EF4-FFF2-40B4-BE49-F238E27FC236}">
                <a16:creationId xmlns:a16="http://schemas.microsoft.com/office/drawing/2014/main" id="{70961BC8-7B79-40B2-B578-4EB512140BBB}"/>
              </a:ext>
            </a:extLst>
          </p:cNvPr>
          <p:cNvSpPr>
            <a:spLocks noGrp="1"/>
          </p:cNvSpPr>
          <p:nvPr>
            <p:ph type="sldNum" sz="quarter" idx="12"/>
          </p:nvPr>
        </p:nvSpPr>
        <p:spPr>
          <a:xfrm>
            <a:off x="11602477" y="6398878"/>
            <a:ext cx="470887"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2CC964-A50B-4C29-B4E4-2C30BB34CCF3}" type="slidenum">
              <a:rPr kumimoji="0" lang="en-US" sz="1100" b="0" i="0" u="none" strike="noStrike" kern="1200" cap="none" spc="0" normalizeH="0" baseline="0" noProof="0" smtClean="0">
                <a:ln>
                  <a:noFill/>
                </a:ln>
                <a:solidFill>
                  <a:prstClr val="white"/>
                </a:solidFill>
                <a:effectLst/>
                <a:uLnTx/>
                <a:uFillTx/>
                <a:latin typeface="Univers Condensed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100" b="0" i="0" u="none" strike="noStrike" kern="1200" cap="none" spc="0" normalizeH="0" baseline="0" noProof="0" dirty="0">
              <a:ln>
                <a:noFill/>
              </a:ln>
              <a:solidFill>
                <a:prstClr val="white"/>
              </a:solidFill>
              <a:effectLst/>
              <a:uLnTx/>
              <a:uFillTx/>
              <a:latin typeface="Univers Condensed Light"/>
              <a:ea typeface="+mn-ea"/>
              <a:cs typeface="+mn-cs"/>
            </a:endParaRPr>
          </a:p>
        </p:txBody>
      </p:sp>
      <p:pic>
        <p:nvPicPr>
          <p:cNvPr id="7" name="Picture Placeholder 6" descr="A person sitting at a desk&#10;&#10;Description automatically generated with medium confidence">
            <a:extLst>
              <a:ext uri="{FF2B5EF4-FFF2-40B4-BE49-F238E27FC236}">
                <a16:creationId xmlns:a16="http://schemas.microsoft.com/office/drawing/2014/main" id="{8D0FD140-3E2D-84E0-41A9-01926B78D373}"/>
              </a:ext>
            </a:extLst>
          </p:cNvPr>
          <p:cNvPicPr>
            <a:picLocks noGrp="1" noChangeAspect="1"/>
          </p:cNvPicPr>
          <p:nvPr>
            <p:ph type="pic" sz="quarter" idx="14"/>
          </p:nvPr>
        </p:nvPicPr>
        <p:blipFill>
          <a:blip r:embed="rId2"/>
          <a:srcRect l="27833" r="27833"/>
          <a:stretch>
            <a:fillRect/>
          </a:stretch>
        </p:blipFill>
        <p:spPr/>
      </p:pic>
      <p:pic>
        <p:nvPicPr>
          <p:cNvPr id="15" name="Picture Placeholder 14" descr="A person giving a presentation to an audience&#10;&#10;Description automatically generated with medium confidence">
            <a:extLst>
              <a:ext uri="{FF2B5EF4-FFF2-40B4-BE49-F238E27FC236}">
                <a16:creationId xmlns:a16="http://schemas.microsoft.com/office/drawing/2014/main" id="{5E8B634B-276A-ACB2-60EE-0B956B20424E}"/>
              </a:ext>
            </a:extLst>
          </p:cNvPr>
          <p:cNvPicPr>
            <a:picLocks noGrp="1" noChangeAspect="1"/>
          </p:cNvPicPr>
          <p:nvPr>
            <p:ph type="pic" sz="quarter" idx="16"/>
          </p:nvPr>
        </p:nvPicPr>
        <p:blipFill>
          <a:blip r:embed="rId3"/>
          <a:srcRect l="28127" r="28127"/>
          <a:stretch>
            <a:fillRect/>
          </a:stretch>
        </p:blipFill>
        <p:spPr/>
      </p:pic>
      <p:pic>
        <p:nvPicPr>
          <p:cNvPr id="21" name="Picture Placeholder 20" descr="Graphical user interface&#10;&#10;Description automatically generated">
            <a:extLst>
              <a:ext uri="{FF2B5EF4-FFF2-40B4-BE49-F238E27FC236}">
                <a16:creationId xmlns:a16="http://schemas.microsoft.com/office/drawing/2014/main" id="{51711C79-C202-41AC-9674-3A263A9EC85C}"/>
              </a:ext>
            </a:extLst>
          </p:cNvPr>
          <p:cNvPicPr>
            <a:picLocks noGrp="1" noChangeAspect="1"/>
          </p:cNvPicPr>
          <p:nvPr>
            <p:ph type="pic" sz="quarter" idx="15"/>
          </p:nvPr>
        </p:nvPicPr>
        <p:blipFill>
          <a:blip r:embed="rId4"/>
          <a:srcRect t="2904" b="2904"/>
          <a:stretch>
            <a:fillRect/>
          </a:stretch>
        </p:blipFill>
        <p:spPr>
          <a:xfrm>
            <a:off x="9648825" y="3406775"/>
            <a:ext cx="2540000" cy="3473450"/>
          </a:xfrm>
        </p:spPr>
      </p:pic>
      <p:pic>
        <p:nvPicPr>
          <p:cNvPr id="8" name="Picture Placeholder 7" descr="A person in a suit and tie&#10;&#10;Description automatically generated with low confidence">
            <a:extLst>
              <a:ext uri="{FF2B5EF4-FFF2-40B4-BE49-F238E27FC236}">
                <a16:creationId xmlns:a16="http://schemas.microsoft.com/office/drawing/2014/main" id="{C107654C-AF27-2DCB-A81B-EE228577E878}"/>
              </a:ext>
            </a:extLst>
          </p:cNvPr>
          <p:cNvPicPr>
            <a:picLocks noGrp="1" noChangeAspect="1"/>
          </p:cNvPicPr>
          <p:nvPr>
            <p:ph type="pic" sz="quarter" idx="13"/>
          </p:nvPr>
        </p:nvPicPr>
        <p:blipFill>
          <a:blip r:embed="rId5"/>
          <a:srcRect l="27147" r="27147"/>
          <a:stretch>
            <a:fillRect/>
          </a:stretch>
        </p:blipFill>
        <p:spPr/>
      </p:pic>
    </p:spTree>
    <p:extLst>
      <p:ext uri="{BB962C8B-B14F-4D97-AF65-F5344CB8AC3E}">
        <p14:creationId xmlns:p14="http://schemas.microsoft.com/office/powerpoint/2010/main" val="349526443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6E35B8-D9ED-C636-23C5-081CBE71C056}"/>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202D9F68-6033-4285-9846-B195976CDC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 y="111968"/>
            <a:ext cx="12191973" cy="874887"/>
          </a:xfrm>
          <a:prstGeom prst="rect">
            <a:avLst/>
          </a:prstGeom>
        </p:spPr>
      </p:pic>
      <p:sp>
        <p:nvSpPr>
          <p:cNvPr id="6" name="TextBox 5">
            <a:extLst>
              <a:ext uri="{FF2B5EF4-FFF2-40B4-BE49-F238E27FC236}">
                <a16:creationId xmlns:a16="http://schemas.microsoft.com/office/drawing/2014/main" id="{28B18039-9C1D-3C01-B31C-50B07B322BBB}"/>
              </a:ext>
            </a:extLst>
          </p:cNvPr>
          <p:cNvSpPr txBox="1"/>
          <p:nvPr/>
        </p:nvSpPr>
        <p:spPr>
          <a:xfrm>
            <a:off x="1074496" y="871398"/>
            <a:ext cx="10043005" cy="3554819"/>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1" i="0" u="none" strike="noStrike" kern="1200" cap="none" spc="0" normalizeH="0" baseline="0" noProof="0" dirty="0">
              <a:ln>
                <a:noFill/>
              </a:ln>
              <a:solidFill>
                <a:srgbClr val="5B9BD5">
                  <a:lumMod val="50000"/>
                </a:srgbClr>
              </a:solidFill>
              <a:effectLst/>
              <a:uLnTx/>
              <a:uFillTx/>
              <a:latin typeface="Lato" panose="020F0502020204030203" pitchFamily="34" charset="0"/>
              <a:ea typeface="Lato" panose="020F0502020204030203" pitchFamily="34" charset="0"/>
              <a:cs typeface="Lato" panose="020F050202020403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1" i="0" u="none" strike="noStrike" kern="1200" cap="none" spc="0" normalizeH="0" baseline="0" noProof="0" dirty="0">
              <a:ln>
                <a:noFill/>
              </a:ln>
              <a:solidFill>
                <a:srgbClr val="5B9BD5">
                  <a:lumMod val="50000"/>
                </a:srgbClr>
              </a:solidFill>
              <a:effectLst/>
              <a:uLnTx/>
              <a:uFillTx/>
              <a:latin typeface="Lato" panose="020F0502020204030203" pitchFamily="34" charset="0"/>
              <a:ea typeface="Lato" panose="020F0502020204030203" pitchFamily="34" charset="0"/>
              <a:cs typeface="Lato" panose="020F050202020403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5B9BD5">
                    <a:lumMod val="50000"/>
                  </a:srgbClr>
                </a:solidFill>
                <a:effectLst/>
                <a:uLnTx/>
                <a:uFillTx/>
                <a:latin typeface="Lato"/>
                <a:ea typeface="Lato"/>
                <a:cs typeface="Lato"/>
              </a:rPr>
              <a:t>PONI Winter Conference</a:t>
            </a:r>
            <a:endParaRPr kumimoji="0" lang="en-US" sz="3600" b="1" i="0" u="none" strike="noStrike" kern="1200" cap="none" spc="0" normalizeH="0" baseline="0" noProof="0" dirty="0">
              <a:ln>
                <a:noFill/>
              </a:ln>
              <a:solidFill>
                <a:srgbClr val="5B9BD5">
                  <a:lumMod val="50000"/>
                </a:srgbClr>
              </a:solidFill>
              <a:effectLst/>
              <a:uLnTx/>
              <a:uFillTx/>
              <a:latin typeface="Lato" panose="020F0502020204030203" pitchFamily="34" charset="0"/>
              <a:ea typeface="Lato" panose="020F0502020204030203" pitchFamily="34" charset="0"/>
              <a:cs typeface="Lato" panose="020F050202020403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1" u="none" strike="noStrike" kern="1200" cap="none" spc="0" normalizeH="0" baseline="0" noProof="0" dirty="0">
              <a:ln>
                <a:noFill/>
              </a:ln>
              <a:solidFill>
                <a:srgbClr val="5B9BD5">
                  <a:lumMod val="50000"/>
                </a:srgbClr>
              </a:solidFill>
              <a:effectLst/>
              <a:uLnTx/>
              <a:uFillTx/>
              <a:latin typeface="Lato"/>
              <a:ea typeface="Lato"/>
              <a:cs typeface="Lato"/>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5B9BD5">
                    <a:lumMod val="50000"/>
                  </a:srgbClr>
                </a:solidFill>
                <a:effectLst/>
                <a:uLnTx/>
                <a:uFillTx/>
                <a:latin typeface="Lato"/>
                <a:ea typeface="Lato"/>
                <a:cs typeface="Lato"/>
              </a:rPr>
              <a:t>Nuclear Lessons Learned From the Ukraine Conflict</a:t>
            </a:r>
            <a:endParaRPr kumimoji="0" lang="en-US" sz="1400" b="0" i="1" u="none" strike="noStrike" kern="1200" cap="none" spc="0" normalizeH="0" baseline="0" noProof="0" dirty="0">
              <a:ln>
                <a:noFill/>
              </a:ln>
              <a:solidFill>
                <a:srgbClr val="5B9BD5">
                  <a:lumMod val="50000"/>
                </a:srgbClr>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B9BD5">
                    <a:lumMod val="50000"/>
                  </a:srgbClr>
                </a:solidFill>
                <a:effectLst/>
                <a:uLnTx/>
                <a:uFillTx/>
                <a:latin typeface="Lato"/>
                <a:ea typeface="Lato"/>
                <a:cs typeface="Lato"/>
              </a:rPr>
              <a:t>February 26, 2024</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5B9BD5">
                  <a:lumMod val="50000"/>
                </a:srgbClr>
              </a:solidFill>
              <a:effectLst/>
              <a:uLnTx/>
              <a:uFillTx/>
              <a:latin typeface="Lato"/>
              <a:ea typeface="Lato"/>
              <a:cs typeface="Lato"/>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900" b="0" i="0" u="none" strike="noStrike" kern="1200" cap="none" spc="0" normalizeH="0" baseline="0" noProof="0" dirty="0">
              <a:ln>
                <a:noFill/>
              </a:ln>
              <a:solidFill>
                <a:srgbClr val="5B9BD5">
                  <a:lumMod val="50000"/>
                </a:srgbClr>
              </a:solidFill>
              <a:effectLst/>
              <a:uLnTx/>
              <a:uFillTx/>
              <a:latin typeface="Lato" panose="020F0502020204030203" pitchFamily="34" charset="0"/>
              <a:ea typeface="Lato" panose="020F0502020204030203" pitchFamily="34" charset="0"/>
              <a:cs typeface="Lato" panose="020F0502020204030203" pitchFamily="34" charset="0"/>
            </a:endParaRPr>
          </a:p>
        </p:txBody>
      </p:sp>
      <p:pic>
        <p:nvPicPr>
          <p:cNvPr id="8" name="Picture 7">
            <a:extLst>
              <a:ext uri="{FF2B5EF4-FFF2-40B4-BE49-F238E27FC236}">
                <a16:creationId xmlns:a16="http://schemas.microsoft.com/office/drawing/2014/main" id="{5CA7ECF7-0BFD-C32D-9ACC-4FCF1A4B6F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0079" y="6229976"/>
            <a:ext cx="2290028" cy="328662"/>
          </a:xfrm>
          <a:prstGeom prst="rect">
            <a:avLst/>
          </a:prstGeom>
        </p:spPr>
      </p:pic>
      <p:cxnSp>
        <p:nvCxnSpPr>
          <p:cNvPr id="12" name="Straight Connector 11">
            <a:extLst>
              <a:ext uri="{FF2B5EF4-FFF2-40B4-BE49-F238E27FC236}">
                <a16:creationId xmlns:a16="http://schemas.microsoft.com/office/drawing/2014/main" id="{420FCFC5-D5DC-61D8-D889-8C03D3A98544}"/>
              </a:ext>
            </a:extLst>
          </p:cNvPr>
          <p:cNvCxnSpPr>
            <a:cxnSpLocks/>
          </p:cNvCxnSpPr>
          <p:nvPr/>
        </p:nvCxnSpPr>
        <p:spPr>
          <a:xfrm>
            <a:off x="1952224" y="5665482"/>
            <a:ext cx="8540151" cy="0"/>
          </a:xfrm>
          <a:prstGeom prst="line">
            <a:avLst/>
          </a:prstGeom>
          <a:ln>
            <a:solidFill>
              <a:schemeClr val="accent1">
                <a:lumMod val="50000"/>
              </a:schemeClr>
            </a:solidFill>
          </a:ln>
        </p:spPr>
        <p:style>
          <a:lnRef idx="3">
            <a:schemeClr val="accent1"/>
          </a:lnRef>
          <a:fillRef idx="0">
            <a:schemeClr val="accent1"/>
          </a:fillRef>
          <a:effectRef idx="2">
            <a:schemeClr val="accent1"/>
          </a:effectRef>
          <a:fontRef idx="minor">
            <a:schemeClr val="tx1"/>
          </a:fontRef>
        </p:style>
      </p:cxnSp>
      <p:sp>
        <p:nvSpPr>
          <p:cNvPr id="14" name="TextBox 13">
            <a:extLst>
              <a:ext uri="{FF2B5EF4-FFF2-40B4-BE49-F238E27FC236}">
                <a16:creationId xmlns:a16="http://schemas.microsoft.com/office/drawing/2014/main" id="{DF8F676B-4F5F-D778-F820-BFFECB40F3CE}"/>
              </a:ext>
            </a:extLst>
          </p:cNvPr>
          <p:cNvSpPr txBox="1"/>
          <p:nvPr/>
        </p:nvSpPr>
        <p:spPr>
          <a:xfrm>
            <a:off x="1012538" y="4321603"/>
            <a:ext cx="10043005"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5B9BD5">
                    <a:lumMod val="50000"/>
                  </a:srgbClr>
                </a:solidFill>
                <a:effectLst/>
                <a:uLnTx/>
                <a:uFillTx/>
                <a:latin typeface="Lato" panose="020F0502020204030203" pitchFamily="34" charset="0"/>
                <a:ea typeface="Lato" panose="020F0502020204030203" pitchFamily="34" charset="0"/>
                <a:cs typeface="Lato" panose="020F0502020204030203" pitchFamily="34" charset="0"/>
              </a:rPr>
              <a:t>Learn more about the </a:t>
            </a:r>
            <a:r>
              <a:rPr kumimoji="0" lang="en-US" sz="2000" b="1" i="1" u="none" strike="noStrike" kern="1200" cap="none" spc="0" normalizeH="0" baseline="0" noProof="0" dirty="0">
                <a:ln>
                  <a:noFill/>
                </a:ln>
                <a:solidFill>
                  <a:srgbClr val="5B9BD5">
                    <a:lumMod val="50000"/>
                  </a:srgbClr>
                </a:solidFill>
                <a:effectLst/>
                <a:uLnTx/>
                <a:uFillTx/>
                <a:latin typeface="Lato" panose="020F0502020204030203" pitchFamily="34" charset="0"/>
                <a:ea typeface="Lato" panose="020F0502020204030203" pitchFamily="34" charset="0"/>
                <a:cs typeface="Lato" panose="020F0502020204030203" pitchFamily="34" charset="0"/>
              </a:rPr>
              <a:t>Project on Nuclear Issues </a:t>
            </a:r>
            <a:r>
              <a:rPr kumimoji="0" lang="en-US" sz="2000" b="1" i="0" u="none" strike="noStrike" kern="1200" cap="none" spc="0" normalizeH="0" baseline="0" noProof="0" dirty="0">
                <a:ln>
                  <a:noFill/>
                </a:ln>
                <a:solidFill>
                  <a:srgbClr val="5B9BD5">
                    <a:lumMod val="50000"/>
                  </a:srgbClr>
                </a:solidFill>
                <a:effectLst/>
                <a:uLnTx/>
                <a:uFillTx/>
                <a:latin typeface="Lato" panose="020F0502020204030203" pitchFamily="34" charset="0"/>
                <a:ea typeface="Lato" panose="020F0502020204030203" pitchFamily="34" charset="0"/>
                <a:cs typeface="Lato" panose="020F0502020204030203" pitchFamily="34" charset="0"/>
              </a:rPr>
              <a:t>at the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5B9BD5">
                    <a:lumMod val="50000"/>
                  </a:srgbClr>
                </a:solidFill>
                <a:effectLst/>
                <a:uLnTx/>
                <a:uFillTx/>
                <a:latin typeface="Lato" panose="020F0502020204030203" pitchFamily="34" charset="0"/>
                <a:ea typeface="Lato" panose="020F0502020204030203" pitchFamily="34" charset="0"/>
                <a:cs typeface="Lato" panose="020F0502020204030203" pitchFamily="34" charset="0"/>
              </a:rPr>
              <a:t>Next Generation Nuclear Network</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dirty="0">
              <a:ln>
                <a:noFill/>
              </a:ln>
              <a:solidFill>
                <a:srgbClr val="5B9BD5">
                  <a:lumMod val="50000"/>
                </a:srgbClr>
              </a:solidFill>
              <a:effectLst/>
              <a:uLnTx/>
              <a:uFillTx/>
              <a:latin typeface="Lato" panose="020F0502020204030203" pitchFamily="34" charset="0"/>
              <a:ea typeface="Lato" panose="020F0502020204030203" pitchFamily="34" charset="0"/>
              <a:cs typeface="Lato" panose="020F050202020403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B9BD5">
                    <a:lumMod val="50000"/>
                  </a:srgbClr>
                </a:solidFill>
                <a:effectLst/>
                <a:uLnTx/>
                <a:uFillTx/>
                <a:latin typeface="Lato" panose="020F0502020204030203" pitchFamily="34" charset="0"/>
                <a:ea typeface="Lato" panose="020F0502020204030203" pitchFamily="34" charset="0"/>
                <a:cs typeface="Lato" panose="020F0502020204030203" pitchFamily="34" charset="0"/>
              </a:rPr>
              <a:t>nuclearnetwork.csis.org</a:t>
            </a:r>
          </a:p>
        </p:txBody>
      </p:sp>
      <p:cxnSp>
        <p:nvCxnSpPr>
          <p:cNvPr id="16" name="Straight Connector 15">
            <a:extLst>
              <a:ext uri="{FF2B5EF4-FFF2-40B4-BE49-F238E27FC236}">
                <a16:creationId xmlns:a16="http://schemas.microsoft.com/office/drawing/2014/main" id="{2E2963B2-21DE-25D1-4D59-A66FC860AF2B}"/>
              </a:ext>
            </a:extLst>
          </p:cNvPr>
          <p:cNvCxnSpPr>
            <a:cxnSpLocks/>
          </p:cNvCxnSpPr>
          <p:nvPr/>
        </p:nvCxnSpPr>
        <p:spPr>
          <a:xfrm>
            <a:off x="1952224" y="4082031"/>
            <a:ext cx="8540151" cy="0"/>
          </a:xfrm>
          <a:prstGeom prst="line">
            <a:avLst/>
          </a:prstGeom>
          <a:ln>
            <a:solidFill>
              <a:schemeClr val="accent1">
                <a:lumMod val="50000"/>
              </a:schemeClr>
            </a:solidFill>
          </a:ln>
        </p:spPr>
        <p:style>
          <a:lnRef idx="3">
            <a:schemeClr val="accent1"/>
          </a:lnRef>
          <a:fillRef idx="0">
            <a:schemeClr val="accent1"/>
          </a:fillRef>
          <a:effectRef idx="2">
            <a:schemeClr val="accent1"/>
          </a:effectRef>
          <a:fontRef idx="minor">
            <a:schemeClr val="tx1"/>
          </a:fontRef>
        </p:style>
      </p:cxnSp>
      <p:cxnSp>
        <p:nvCxnSpPr>
          <p:cNvPr id="27" name="Straight Connector 26">
            <a:extLst>
              <a:ext uri="{FF2B5EF4-FFF2-40B4-BE49-F238E27FC236}">
                <a16:creationId xmlns:a16="http://schemas.microsoft.com/office/drawing/2014/main" id="{A2BB7983-7B5F-855F-D9D1-D26057AD2AB2}"/>
              </a:ext>
            </a:extLst>
          </p:cNvPr>
          <p:cNvCxnSpPr/>
          <p:nvPr/>
        </p:nvCxnSpPr>
        <p:spPr>
          <a:xfrm>
            <a:off x="1952224" y="4075346"/>
            <a:ext cx="0" cy="1590136"/>
          </a:xfrm>
          <a:prstGeom prst="line">
            <a:avLst/>
          </a:prstGeom>
          <a:ln>
            <a:solidFill>
              <a:schemeClr val="accent1">
                <a:lumMod val="50000"/>
              </a:schemeClr>
            </a:solidFill>
          </a:ln>
        </p:spPr>
        <p:style>
          <a:lnRef idx="3">
            <a:schemeClr val="accent1"/>
          </a:lnRef>
          <a:fillRef idx="0">
            <a:schemeClr val="accent1"/>
          </a:fillRef>
          <a:effectRef idx="2">
            <a:schemeClr val="accent1"/>
          </a:effectRef>
          <a:fontRef idx="minor">
            <a:schemeClr val="tx1"/>
          </a:fontRef>
        </p:style>
      </p:cxnSp>
      <p:cxnSp>
        <p:nvCxnSpPr>
          <p:cNvPr id="29" name="Straight Connector 28">
            <a:extLst>
              <a:ext uri="{FF2B5EF4-FFF2-40B4-BE49-F238E27FC236}">
                <a16:creationId xmlns:a16="http://schemas.microsoft.com/office/drawing/2014/main" id="{DD626296-AD04-9EA9-D0EC-E2A45CE5F762}"/>
              </a:ext>
            </a:extLst>
          </p:cNvPr>
          <p:cNvCxnSpPr>
            <a:cxnSpLocks/>
          </p:cNvCxnSpPr>
          <p:nvPr/>
        </p:nvCxnSpPr>
        <p:spPr>
          <a:xfrm>
            <a:off x="10492375" y="4075346"/>
            <a:ext cx="0" cy="1590136"/>
          </a:xfrm>
          <a:prstGeom prst="line">
            <a:avLst/>
          </a:prstGeom>
          <a:ln>
            <a:solidFill>
              <a:schemeClr val="accent1">
                <a:lumMod val="50000"/>
              </a:schemeClr>
            </a:solidFill>
          </a:ln>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15909667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16B1F-02B8-9701-C647-3C5C9F0302DB}"/>
              </a:ext>
            </a:extLst>
          </p:cNvPr>
          <p:cNvSpPr>
            <a:spLocks noGrp="1"/>
          </p:cNvSpPr>
          <p:nvPr>
            <p:ph type="title"/>
          </p:nvPr>
        </p:nvSpPr>
        <p:spPr>
          <a:xfrm>
            <a:off x="1137034" y="609597"/>
            <a:ext cx="9392421" cy="1330841"/>
          </a:xfrm>
        </p:spPr>
        <p:txBody>
          <a:bodyPr vert="horz" lIns="91440" tIns="45720" rIns="91440" bIns="45720" rtlCol="0">
            <a:normAutofit/>
          </a:bodyPr>
          <a:lstStyle/>
          <a:p>
            <a:r>
              <a:rPr lang="en-US" b="1" dirty="0">
                <a:latin typeface="SegoeUIVariable"/>
              </a:rPr>
              <a:t>Research</a:t>
            </a:r>
          </a:p>
        </p:txBody>
      </p:sp>
      <p:sp>
        <p:nvSpPr>
          <p:cNvPr id="4" name="Content Placeholder 3">
            <a:extLst>
              <a:ext uri="{FF2B5EF4-FFF2-40B4-BE49-F238E27FC236}">
                <a16:creationId xmlns:a16="http://schemas.microsoft.com/office/drawing/2014/main" id="{B7668FC0-E434-E4C3-A3B6-DC63AC4C3188}"/>
              </a:ext>
            </a:extLst>
          </p:cNvPr>
          <p:cNvSpPr>
            <a:spLocks noGrp="1"/>
          </p:cNvSpPr>
          <p:nvPr>
            <p:ph idx="1"/>
          </p:nvPr>
        </p:nvSpPr>
        <p:spPr>
          <a:xfrm>
            <a:off x="528358" y="2207251"/>
            <a:ext cx="5758142" cy="3917773"/>
          </a:xfrm>
        </p:spPr>
        <p:txBody>
          <a:bodyPr>
            <a:normAutofit/>
          </a:bodyPr>
          <a:lstStyle/>
          <a:p>
            <a:r>
              <a:rPr lang="en-US" sz="2400" dirty="0">
                <a:latin typeface="Arial" panose="020B0604020202020204" pitchFamily="34" charset="0"/>
                <a:cs typeface="Arial" panose="020B0604020202020204" pitchFamily="34" charset="0"/>
              </a:rPr>
              <a:t>How should the international nuclear security regime respond to changing threats? </a:t>
            </a:r>
          </a:p>
          <a:p>
            <a:r>
              <a:rPr lang="en-US" sz="2400" dirty="0">
                <a:latin typeface="Arial" panose="020B0604020202020204" pitchFamily="34" charset="0"/>
                <a:cs typeface="Arial" panose="020B0604020202020204" pitchFamily="34" charset="0"/>
              </a:rPr>
              <a:t>A more robust international framework with measures at institutional and operational levels.</a:t>
            </a:r>
          </a:p>
          <a:p>
            <a:pPr lvl="1">
              <a:buFont typeface="Arial" panose="020B0604020202020204" pitchFamily="34" charset="0"/>
              <a:buChar char="•"/>
            </a:pPr>
            <a:r>
              <a:rPr lang="en-US" sz="2200" dirty="0">
                <a:latin typeface="Arial" panose="020B0604020202020204" pitchFamily="34" charset="0"/>
                <a:cs typeface="Arial" panose="020B0604020202020204" pitchFamily="34" charset="0"/>
              </a:rPr>
              <a:t>Nuclear Security protocol</a:t>
            </a:r>
          </a:p>
          <a:p>
            <a:pPr lvl="1">
              <a:buFont typeface="Arial" panose="020B0604020202020204" pitchFamily="34" charset="0"/>
              <a:buChar char="•"/>
            </a:pPr>
            <a:r>
              <a:rPr lang="en-US" sz="2200" dirty="0">
                <a:latin typeface="Arial" panose="020B0604020202020204" pitchFamily="34" charset="0"/>
                <a:cs typeface="Arial" panose="020B0604020202020204" pitchFamily="34" charset="0"/>
              </a:rPr>
              <a:t>Nuclear Security zone</a:t>
            </a:r>
          </a:p>
        </p:txBody>
      </p:sp>
      <p:sp>
        <p:nvSpPr>
          <p:cNvPr id="10" name="Footer Placeholder 9">
            <a:extLst>
              <a:ext uri="{FF2B5EF4-FFF2-40B4-BE49-F238E27FC236}">
                <a16:creationId xmlns:a16="http://schemas.microsoft.com/office/drawing/2014/main" id="{CFBFAC9D-4275-69EE-90EA-4CD75EE36AAD}"/>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ACD433"/>
                </a:solidFill>
                <a:effectLst/>
                <a:uLnTx/>
                <a:uFillTx/>
                <a:latin typeface="Century Gothic" panose="020B0502020202020204"/>
                <a:ea typeface="+mn-ea"/>
                <a:cs typeface="+mn-cs"/>
              </a:rPr>
              <a:t>Nuclear Security after the Russian Invasion of Ukraine</a:t>
            </a:r>
          </a:p>
        </p:txBody>
      </p:sp>
      <p:sp>
        <p:nvSpPr>
          <p:cNvPr id="12" name="Slide Number Placeholder 11">
            <a:extLst>
              <a:ext uri="{FF2B5EF4-FFF2-40B4-BE49-F238E27FC236}">
                <a16:creationId xmlns:a16="http://schemas.microsoft.com/office/drawing/2014/main" id="{79E7B449-4B6F-DB87-584E-1B7F0877CF91}"/>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prstClr val="white"/>
                </a:solidFill>
                <a:latin typeface="Century Gothic" panose="020B0502020202020204"/>
              </a:rPr>
              <a:t>3</a:t>
            </a:r>
            <a:endParaRPr kumimoji="0" lang="en-US" sz="2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pic>
        <p:nvPicPr>
          <p:cNvPr id="6146" name="Picture 2" descr="IAEA chief makes plea for Zaporizhzhia safe zone after outage | Reuters">
            <a:extLst>
              <a:ext uri="{FF2B5EF4-FFF2-40B4-BE49-F238E27FC236}">
                <a16:creationId xmlns:a16="http://schemas.microsoft.com/office/drawing/2014/main" id="{5FF4F96B-C73F-38A1-8F45-32CFAF15CA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6500" y="2344291"/>
            <a:ext cx="5495661" cy="30913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867606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3" name="Google Shape;103;p24"/>
          <p:cNvSpPr txBox="1">
            <a:spLocks noGrp="1"/>
          </p:cNvSpPr>
          <p:nvPr>
            <p:ph type="title"/>
          </p:nvPr>
        </p:nvSpPr>
        <p:spPr>
          <a:xfrm>
            <a:off x="572675" y="2102975"/>
            <a:ext cx="11185800" cy="16200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GB" sz="5100"/>
              <a:t>Russia’s Nuclear Force Modernization</a:t>
            </a:r>
            <a:endParaRPr sz="5400"/>
          </a:p>
        </p:txBody>
      </p:sp>
      <p:sp>
        <p:nvSpPr>
          <p:cNvPr id="104" name="Google Shape;104;p24"/>
          <p:cNvSpPr txBox="1"/>
          <p:nvPr/>
        </p:nvSpPr>
        <p:spPr>
          <a:xfrm>
            <a:off x="522700" y="3907000"/>
            <a:ext cx="11185800" cy="1293000"/>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a:ln>
                  <a:noFill/>
                </a:ln>
                <a:solidFill>
                  <a:srgbClr val="F4F4F4"/>
                </a:solidFill>
                <a:effectLst/>
                <a:uLnTx/>
                <a:uFillTx/>
                <a:latin typeface="Space Grotesk"/>
                <a:ea typeface="Space Grotesk"/>
                <a:cs typeface="Space Grotesk"/>
                <a:sym typeface="Space Grotesk"/>
              </a:rPr>
              <a:t>Eliana Johns </a:t>
            </a:r>
            <a:endParaRPr kumimoji="0" sz="2400" b="0" i="0" u="none" strike="noStrike" kern="0" cap="none" spc="0" normalizeH="0" baseline="0" noProof="0">
              <a:ln>
                <a:noFill/>
              </a:ln>
              <a:solidFill>
                <a:srgbClr val="F4F4F4"/>
              </a:solidFill>
              <a:effectLst/>
              <a:uLnTx/>
              <a:uFillTx/>
              <a:latin typeface="Space Grotesk"/>
              <a:ea typeface="Space Grotesk"/>
              <a:cs typeface="Space Grotesk"/>
              <a:sym typeface="Space Grotesk"/>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a:ln>
                  <a:noFill/>
                </a:ln>
                <a:solidFill>
                  <a:srgbClr val="F4F4F4"/>
                </a:solidFill>
                <a:effectLst/>
                <a:uLnTx/>
                <a:uFillTx/>
                <a:latin typeface="Space Grotesk"/>
                <a:ea typeface="Space Grotesk"/>
                <a:cs typeface="Space Grotesk"/>
                <a:sym typeface="Space Grotesk"/>
              </a:rPr>
              <a:t>Federation of American Scientists</a:t>
            </a:r>
            <a:endParaRPr kumimoji="0" sz="2400" b="0" i="0" u="none" strike="noStrike" kern="0" cap="none" spc="0" normalizeH="0" baseline="0" noProof="0">
              <a:ln>
                <a:noFill/>
              </a:ln>
              <a:solidFill>
                <a:srgbClr val="F4F4F4"/>
              </a:solidFill>
              <a:effectLst/>
              <a:uLnTx/>
              <a:uFillTx/>
              <a:latin typeface="Space Grotesk"/>
              <a:ea typeface="Space Grotesk"/>
              <a:cs typeface="Space Grotesk"/>
              <a:sym typeface="Space Grotesk"/>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a:ln>
                  <a:noFill/>
                </a:ln>
                <a:solidFill>
                  <a:srgbClr val="F4F4F4"/>
                </a:solidFill>
                <a:effectLst/>
                <a:uLnTx/>
                <a:uFillTx/>
                <a:latin typeface="Space Grotesk"/>
                <a:ea typeface="Space Grotesk"/>
                <a:cs typeface="Space Grotesk"/>
                <a:sym typeface="Space Grotesk"/>
              </a:rPr>
              <a:t>ejohns@fas.org</a:t>
            </a:r>
            <a:endParaRPr kumimoji="0" sz="2400" b="0" i="0" u="none" strike="noStrike" kern="0" cap="none" spc="0" normalizeH="0" baseline="0" noProof="0">
              <a:ln>
                <a:noFill/>
              </a:ln>
              <a:solidFill>
                <a:srgbClr val="F4F4F4"/>
              </a:solidFill>
              <a:effectLst/>
              <a:uLnTx/>
              <a:uFillTx/>
              <a:latin typeface="Space Grotesk"/>
              <a:ea typeface="Space Grotesk"/>
              <a:cs typeface="Space Grotesk"/>
              <a:sym typeface="Space Grotesk"/>
            </a:endParaRPr>
          </a:p>
        </p:txBody>
      </p:sp>
      <p:sp>
        <p:nvSpPr>
          <p:cNvPr id="105" name="Google Shape;105;p24"/>
          <p:cNvSpPr txBox="1"/>
          <p:nvPr/>
        </p:nvSpPr>
        <p:spPr>
          <a:xfrm>
            <a:off x="522700" y="378325"/>
            <a:ext cx="10225500" cy="8004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a:ln>
                  <a:noFill/>
                </a:ln>
                <a:solidFill>
                  <a:srgbClr val="F4F4F4"/>
                </a:solidFill>
                <a:effectLst/>
                <a:uLnTx/>
                <a:uFillTx/>
                <a:latin typeface="Space Grotesk"/>
                <a:ea typeface="Space Grotesk"/>
                <a:cs typeface="Space Grotesk"/>
                <a:sym typeface="Space Grotesk"/>
              </a:rPr>
              <a:t>CSIS PONI Winter Conference </a:t>
            </a:r>
            <a:endParaRPr kumimoji="0" sz="2000" b="0" i="0" u="none" strike="noStrike" kern="0" cap="none" spc="0" normalizeH="0" baseline="0" noProof="0">
              <a:ln>
                <a:noFill/>
              </a:ln>
              <a:solidFill>
                <a:srgbClr val="F4F4F4"/>
              </a:solidFill>
              <a:effectLst/>
              <a:uLnTx/>
              <a:uFillTx/>
              <a:latin typeface="Space Grotesk"/>
              <a:ea typeface="Space Grotesk"/>
              <a:cs typeface="Space Grotesk"/>
              <a:sym typeface="Space Grotesk"/>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a:ln>
                  <a:noFill/>
                </a:ln>
                <a:solidFill>
                  <a:srgbClr val="F4F4F4"/>
                </a:solidFill>
                <a:effectLst/>
                <a:uLnTx/>
                <a:uFillTx/>
                <a:latin typeface="Space Grotesk"/>
                <a:ea typeface="Space Grotesk"/>
                <a:cs typeface="Space Grotesk"/>
                <a:sym typeface="Space Grotesk"/>
              </a:rPr>
              <a:t>February 26, 2024</a:t>
            </a:r>
            <a:endParaRPr kumimoji="0" sz="2000" b="0" i="0" u="none" strike="noStrike" kern="0" cap="none" spc="0" normalizeH="0" baseline="0" noProof="0">
              <a:ln>
                <a:noFill/>
              </a:ln>
              <a:solidFill>
                <a:srgbClr val="F4F4F4"/>
              </a:solidFill>
              <a:effectLst/>
              <a:uLnTx/>
              <a:uFillTx/>
              <a:latin typeface="Space Grotesk"/>
              <a:ea typeface="Space Grotesk"/>
              <a:cs typeface="Space Grotesk"/>
              <a:sym typeface="Space Grotesk"/>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25"/>
          <p:cNvSpPr txBox="1"/>
          <p:nvPr/>
        </p:nvSpPr>
        <p:spPr>
          <a:xfrm>
            <a:off x="971800" y="1644750"/>
            <a:ext cx="9776400" cy="2262600"/>
          </a:xfrm>
          <a:prstGeom prst="rect">
            <a:avLst/>
          </a:prstGeom>
          <a:noFill/>
          <a:ln>
            <a:noFill/>
          </a:ln>
        </p:spPr>
        <p:txBody>
          <a:bodyPr spcFirstLastPara="1" wrap="square" lIns="91425" tIns="91425" rIns="91425" bIns="91425" anchor="t" anchorCtr="0">
            <a:spAutoFit/>
          </a:bodyPr>
          <a:lstStyle/>
          <a:p>
            <a:pPr marL="457200" marR="0" lvl="0" indent="-400050" algn="l" defTabSz="914400" rtl="0" eaLnBrk="1" fontAlgn="auto" latinLnBrk="0" hangingPunct="1">
              <a:lnSpc>
                <a:spcPct val="100000"/>
              </a:lnSpc>
              <a:spcBef>
                <a:spcPts val="0"/>
              </a:spcBef>
              <a:spcAft>
                <a:spcPts val="0"/>
              </a:spcAft>
              <a:buClr>
                <a:srgbClr val="F4F4F4"/>
              </a:buClr>
              <a:buSzPts val="2700"/>
              <a:buFont typeface="Space Grotesk"/>
              <a:buAutoNum type="romanUcPeriod"/>
              <a:tabLst/>
              <a:defRPr/>
            </a:pPr>
            <a:r>
              <a:rPr kumimoji="0" lang="en-GB" sz="2700" b="0" i="0" u="none" strike="noStrike" kern="0" cap="none" spc="0" normalizeH="0" baseline="0" noProof="0">
                <a:ln>
                  <a:noFill/>
                </a:ln>
                <a:solidFill>
                  <a:srgbClr val="F4F4F4"/>
                </a:solidFill>
                <a:effectLst/>
                <a:uLnTx/>
                <a:uFillTx/>
                <a:latin typeface="Space Grotesk"/>
                <a:ea typeface="Space Grotesk"/>
                <a:cs typeface="Space Grotesk"/>
                <a:sym typeface="Space Grotesk"/>
              </a:rPr>
              <a:t>Overview of </a:t>
            </a:r>
            <a:r>
              <a:rPr kumimoji="0" lang="en-GB" sz="2700" b="1" i="0" u="none" strike="noStrike" kern="0" cap="none" spc="0" normalizeH="0" baseline="0" noProof="0">
                <a:ln>
                  <a:noFill/>
                </a:ln>
                <a:solidFill>
                  <a:srgbClr val="F4F4F4"/>
                </a:solidFill>
                <a:effectLst/>
                <a:uLnTx/>
                <a:uFillTx/>
                <a:latin typeface="Space Grotesk"/>
                <a:ea typeface="Space Grotesk"/>
                <a:cs typeface="Space Grotesk"/>
                <a:sym typeface="Space Grotesk"/>
              </a:rPr>
              <a:t>strategic and nonstrategic</a:t>
            </a:r>
            <a:r>
              <a:rPr kumimoji="0" lang="en-GB" sz="2700" b="0" i="0" u="none" strike="noStrike" kern="0" cap="none" spc="0" normalizeH="0" baseline="0" noProof="0">
                <a:ln>
                  <a:noFill/>
                </a:ln>
                <a:solidFill>
                  <a:srgbClr val="F4F4F4"/>
                </a:solidFill>
                <a:effectLst/>
                <a:uLnTx/>
                <a:uFillTx/>
                <a:latin typeface="Space Grotesk"/>
                <a:ea typeface="Space Grotesk"/>
                <a:cs typeface="Space Grotesk"/>
                <a:sym typeface="Space Grotesk"/>
              </a:rPr>
              <a:t> nuclear forces</a:t>
            </a:r>
            <a:endParaRPr kumimoji="0" sz="2700" b="0" i="0" u="none" strike="noStrike" kern="0" cap="none" spc="0" normalizeH="0" baseline="0" noProof="0">
              <a:ln>
                <a:noFill/>
              </a:ln>
              <a:solidFill>
                <a:srgbClr val="F4F4F4"/>
              </a:solidFill>
              <a:effectLst/>
              <a:uLnTx/>
              <a:uFillTx/>
              <a:latin typeface="Space Grotesk"/>
              <a:ea typeface="Space Grotesk"/>
              <a:cs typeface="Space Grotesk"/>
              <a:sym typeface="Space Grotesk"/>
            </a:endParaRPr>
          </a:p>
          <a:p>
            <a:pPr marL="914400" marR="0" lvl="1" indent="-400050" algn="l" defTabSz="914400" rtl="0" eaLnBrk="1" fontAlgn="auto" latinLnBrk="0" hangingPunct="1">
              <a:lnSpc>
                <a:spcPct val="100000"/>
              </a:lnSpc>
              <a:spcBef>
                <a:spcPts val="0"/>
              </a:spcBef>
              <a:spcAft>
                <a:spcPts val="0"/>
              </a:spcAft>
              <a:buClr>
                <a:srgbClr val="F4F4F4"/>
              </a:buClr>
              <a:buSzPts val="2700"/>
              <a:buFont typeface="Space Grotesk"/>
              <a:buAutoNum type="alphaUcPeriod"/>
              <a:tabLst/>
              <a:defRPr/>
            </a:pPr>
            <a:r>
              <a:rPr kumimoji="0" lang="en-GB" sz="2700" b="0" i="0" u="none" strike="noStrike" kern="0" cap="none" spc="0" normalizeH="0" baseline="0" noProof="0">
                <a:ln>
                  <a:noFill/>
                </a:ln>
                <a:solidFill>
                  <a:srgbClr val="F4F4F4"/>
                </a:solidFill>
                <a:effectLst/>
                <a:uLnTx/>
                <a:uFillTx/>
                <a:latin typeface="Space Grotesk"/>
                <a:ea typeface="Space Grotesk"/>
                <a:cs typeface="Space Grotesk"/>
                <a:sym typeface="Space Grotesk"/>
              </a:rPr>
              <a:t>Ground-based </a:t>
            </a:r>
            <a:endParaRPr kumimoji="0" sz="2700" b="0" i="0" u="none" strike="noStrike" kern="0" cap="none" spc="0" normalizeH="0" baseline="0" noProof="0">
              <a:ln>
                <a:noFill/>
              </a:ln>
              <a:solidFill>
                <a:srgbClr val="F4F4F4"/>
              </a:solidFill>
              <a:effectLst/>
              <a:uLnTx/>
              <a:uFillTx/>
              <a:latin typeface="Space Grotesk"/>
              <a:ea typeface="Space Grotesk"/>
              <a:cs typeface="Space Grotesk"/>
              <a:sym typeface="Space Grotesk"/>
            </a:endParaRPr>
          </a:p>
          <a:p>
            <a:pPr marL="914400" marR="0" lvl="1" indent="-400050" algn="l" defTabSz="914400" rtl="0" eaLnBrk="1" fontAlgn="auto" latinLnBrk="0" hangingPunct="1">
              <a:lnSpc>
                <a:spcPct val="100000"/>
              </a:lnSpc>
              <a:spcBef>
                <a:spcPts val="0"/>
              </a:spcBef>
              <a:spcAft>
                <a:spcPts val="0"/>
              </a:spcAft>
              <a:buClr>
                <a:srgbClr val="F4F4F4"/>
              </a:buClr>
              <a:buSzPts val="2700"/>
              <a:buFont typeface="Space Grotesk"/>
              <a:buAutoNum type="alphaUcPeriod"/>
              <a:tabLst/>
              <a:defRPr/>
            </a:pPr>
            <a:r>
              <a:rPr kumimoji="0" lang="en-GB" sz="2700" b="0" i="0" u="none" strike="noStrike" kern="0" cap="none" spc="0" normalizeH="0" baseline="0" noProof="0">
                <a:ln>
                  <a:noFill/>
                </a:ln>
                <a:solidFill>
                  <a:srgbClr val="F4F4F4"/>
                </a:solidFill>
                <a:effectLst/>
                <a:uLnTx/>
                <a:uFillTx/>
                <a:latin typeface="Space Grotesk"/>
                <a:ea typeface="Space Grotesk"/>
                <a:cs typeface="Space Grotesk"/>
                <a:sym typeface="Space Grotesk"/>
              </a:rPr>
              <a:t>Sea-based</a:t>
            </a:r>
            <a:endParaRPr kumimoji="0" sz="2700" b="0" i="0" u="none" strike="noStrike" kern="0" cap="none" spc="0" normalizeH="0" baseline="0" noProof="0">
              <a:ln>
                <a:noFill/>
              </a:ln>
              <a:solidFill>
                <a:srgbClr val="F4F4F4"/>
              </a:solidFill>
              <a:effectLst/>
              <a:uLnTx/>
              <a:uFillTx/>
              <a:latin typeface="Space Grotesk"/>
              <a:ea typeface="Space Grotesk"/>
              <a:cs typeface="Space Grotesk"/>
              <a:sym typeface="Space Grotesk"/>
            </a:endParaRPr>
          </a:p>
          <a:p>
            <a:pPr marL="914400" marR="0" lvl="1" indent="-400050" algn="l" defTabSz="914400" rtl="0" eaLnBrk="1" fontAlgn="auto" latinLnBrk="0" hangingPunct="1">
              <a:lnSpc>
                <a:spcPct val="100000"/>
              </a:lnSpc>
              <a:spcBef>
                <a:spcPts val="0"/>
              </a:spcBef>
              <a:spcAft>
                <a:spcPts val="0"/>
              </a:spcAft>
              <a:buClr>
                <a:srgbClr val="F4F4F4"/>
              </a:buClr>
              <a:buSzPts val="2700"/>
              <a:buFont typeface="Space Grotesk"/>
              <a:buAutoNum type="alphaUcPeriod"/>
              <a:tabLst/>
              <a:defRPr/>
            </a:pPr>
            <a:r>
              <a:rPr kumimoji="0" lang="en-GB" sz="2700" b="0" i="0" u="none" strike="noStrike" kern="0" cap="none" spc="0" normalizeH="0" baseline="0" noProof="0">
                <a:ln>
                  <a:noFill/>
                </a:ln>
                <a:solidFill>
                  <a:srgbClr val="F4F4F4"/>
                </a:solidFill>
                <a:effectLst/>
                <a:uLnTx/>
                <a:uFillTx/>
                <a:latin typeface="Space Grotesk"/>
                <a:ea typeface="Space Grotesk"/>
                <a:cs typeface="Space Grotesk"/>
                <a:sym typeface="Space Grotesk"/>
              </a:rPr>
              <a:t>Air-based </a:t>
            </a:r>
            <a:endParaRPr kumimoji="0" sz="2700" b="0" i="0" u="none" strike="noStrike" kern="0" cap="none" spc="0" normalizeH="0" baseline="0" noProof="0">
              <a:ln>
                <a:noFill/>
              </a:ln>
              <a:solidFill>
                <a:srgbClr val="F4F4F4"/>
              </a:solidFill>
              <a:effectLst/>
              <a:uLnTx/>
              <a:uFillTx/>
              <a:latin typeface="Space Grotesk"/>
              <a:ea typeface="Space Grotesk"/>
              <a:cs typeface="Space Grotesk"/>
              <a:sym typeface="Space Grotesk"/>
            </a:endParaRPr>
          </a:p>
          <a:p>
            <a:pPr marL="457200" marR="0" lvl="0" indent="-400050" algn="l" defTabSz="914400" rtl="0" eaLnBrk="1" fontAlgn="auto" latinLnBrk="0" hangingPunct="1">
              <a:lnSpc>
                <a:spcPct val="100000"/>
              </a:lnSpc>
              <a:spcBef>
                <a:spcPts val="0"/>
              </a:spcBef>
              <a:spcAft>
                <a:spcPts val="0"/>
              </a:spcAft>
              <a:buClr>
                <a:srgbClr val="F4F4F4"/>
              </a:buClr>
              <a:buSzPts val="2700"/>
              <a:buFont typeface="Space Grotesk"/>
              <a:buAutoNum type="romanUcPeriod"/>
              <a:tabLst/>
              <a:defRPr/>
            </a:pPr>
            <a:r>
              <a:rPr kumimoji="0" lang="en-GB" sz="2700" b="0" i="0" u="none" strike="noStrike" kern="0" cap="none" spc="0" normalizeH="0" baseline="0" noProof="0">
                <a:ln>
                  <a:noFill/>
                </a:ln>
                <a:solidFill>
                  <a:srgbClr val="F4F4F4"/>
                </a:solidFill>
                <a:effectLst/>
                <a:uLnTx/>
                <a:uFillTx/>
                <a:latin typeface="Space Grotesk"/>
                <a:ea typeface="Space Grotesk"/>
                <a:cs typeface="Space Grotesk"/>
                <a:sym typeface="Space Grotesk"/>
              </a:rPr>
              <a:t>In the context of Russia’s war in Ukraine</a:t>
            </a:r>
            <a:endParaRPr kumimoji="0" sz="2700" b="0" i="0" u="none" strike="noStrike" kern="0" cap="none" spc="0" normalizeH="0" baseline="0" noProof="0">
              <a:ln>
                <a:noFill/>
              </a:ln>
              <a:solidFill>
                <a:srgbClr val="F4F4F4"/>
              </a:solidFill>
              <a:effectLst/>
              <a:uLnTx/>
              <a:uFillTx/>
              <a:latin typeface="Space Grotesk"/>
              <a:ea typeface="Space Grotesk"/>
              <a:cs typeface="Space Grotesk"/>
              <a:sym typeface="Space Grotesk"/>
            </a:endParaRPr>
          </a:p>
        </p:txBody>
      </p:sp>
      <p:sp>
        <p:nvSpPr>
          <p:cNvPr id="112" name="Google Shape;112;p25"/>
          <p:cNvSpPr txBox="1"/>
          <p:nvPr/>
        </p:nvSpPr>
        <p:spPr>
          <a:xfrm>
            <a:off x="1056325" y="4044950"/>
            <a:ext cx="9776400" cy="6003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700" b="0" i="1" u="none" strike="noStrike" kern="0" cap="none" spc="0" normalizeH="0" baseline="0" noProof="0">
              <a:ln>
                <a:noFill/>
              </a:ln>
              <a:solidFill>
                <a:srgbClr val="F4F4F4"/>
              </a:solidFill>
              <a:effectLst/>
              <a:uLnTx/>
              <a:uFillTx/>
              <a:latin typeface="Space Grotesk"/>
              <a:ea typeface="Space Grotesk"/>
              <a:cs typeface="Space Grotesk"/>
              <a:sym typeface="Space Grotesk"/>
            </a:endParaRPr>
          </a:p>
        </p:txBody>
      </p:sp>
      <p:sp>
        <p:nvSpPr>
          <p:cNvPr id="113" name="Google Shape;113;p25"/>
          <p:cNvSpPr txBox="1"/>
          <p:nvPr/>
        </p:nvSpPr>
        <p:spPr>
          <a:xfrm>
            <a:off x="749200" y="671350"/>
            <a:ext cx="5692200" cy="8358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r>
              <a:rPr kumimoji="0" lang="en-GB" sz="4700" b="1" i="0" u="none" strike="noStrike" kern="0" cap="none" spc="0" normalizeH="0" baseline="0" noProof="0">
                <a:ln>
                  <a:noFill/>
                </a:ln>
                <a:solidFill>
                  <a:srgbClr val="F3F3F3"/>
                </a:solidFill>
                <a:effectLst/>
                <a:uLnTx/>
                <a:uFillTx/>
                <a:latin typeface="Space Grotesk"/>
                <a:ea typeface="Space Grotesk"/>
                <a:cs typeface="Space Grotesk"/>
                <a:sym typeface="Space Grotesk"/>
              </a:rPr>
              <a:t>Outline</a:t>
            </a:r>
            <a:endParaRPr kumimoji="0" sz="10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19"/>
        <p:cNvGrpSpPr/>
        <p:nvPr/>
      </p:nvGrpSpPr>
      <p:grpSpPr>
        <a:xfrm>
          <a:off x="0" y="0"/>
          <a:ext cx="0" cy="0"/>
          <a:chOff x="0" y="0"/>
          <a:chExt cx="0" cy="0"/>
        </a:xfrm>
      </p:grpSpPr>
      <p:sp>
        <p:nvSpPr>
          <p:cNvPr id="120" name="Google Shape;120;p26"/>
          <p:cNvSpPr txBox="1">
            <a:spLocks noGrp="1"/>
          </p:cNvSpPr>
          <p:nvPr>
            <p:ph type="title"/>
          </p:nvPr>
        </p:nvSpPr>
        <p:spPr>
          <a:xfrm>
            <a:off x="718025" y="667025"/>
            <a:ext cx="10793400" cy="11073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GB" sz="4600" b="1"/>
              <a:t>Ground-based forces  </a:t>
            </a:r>
            <a:endParaRPr sz="4600" b="1"/>
          </a:p>
          <a:p>
            <a:pPr marL="0" lvl="0" indent="0" algn="l" rtl="0">
              <a:spcBef>
                <a:spcPts val="0"/>
              </a:spcBef>
              <a:spcAft>
                <a:spcPts val="0"/>
              </a:spcAft>
              <a:buNone/>
            </a:pPr>
            <a:r>
              <a:rPr lang="en-GB" sz="2900" i="1"/>
              <a:t>Strategic (ICBMs)</a:t>
            </a:r>
            <a:endParaRPr sz="2500"/>
          </a:p>
          <a:p>
            <a:pPr marL="0" lvl="0" indent="0" algn="l" rtl="0">
              <a:spcBef>
                <a:spcPts val="0"/>
              </a:spcBef>
              <a:spcAft>
                <a:spcPts val="0"/>
              </a:spcAft>
              <a:buNone/>
            </a:pPr>
            <a:endParaRPr sz="2700"/>
          </a:p>
        </p:txBody>
      </p:sp>
      <p:sp>
        <p:nvSpPr>
          <p:cNvPr id="122" name="Google Shape;122;p26"/>
          <p:cNvSpPr txBox="1"/>
          <p:nvPr/>
        </p:nvSpPr>
        <p:spPr>
          <a:xfrm>
            <a:off x="718025" y="1913238"/>
            <a:ext cx="11161500" cy="46176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a:ln>
                  <a:noFill/>
                </a:ln>
                <a:solidFill>
                  <a:srgbClr val="000000"/>
                </a:solidFill>
                <a:effectLst/>
                <a:uLnTx/>
                <a:uFillTx/>
                <a:latin typeface="Arial"/>
                <a:cs typeface="Arial"/>
                <a:sym typeface="Arial"/>
              </a:rPr>
              <a:t>Silo</a:t>
            </a:r>
            <a:endParaRPr kumimoji="0" sz="2400" b="0" i="0" u="none" strike="noStrike" kern="0" cap="none" spc="0" normalizeH="0" baseline="0" noProof="0">
              <a:ln>
                <a:noFill/>
              </a:ln>
              <a:solidFill>
                <a:srgbClr val="000000"/>
              </a:solidFill>
              <a:effectLst/>
              <a:uLnTx/>
              <a:uFillTx/>
              <a:latin typeface="Arial"/>
              <a:cs typeface="Arial"/>
              <a:sym typeface="Arial"/>
            </a:endParaRPr>
          </a:p>
          <a:p>
            <a:pPr marL="457200" marR="0" lvl="0" indent="-381000" algn="l" defTabSz="914400" rtl="0" eaLnBrk="1" fontAlgn="auto" latinLnBrk="0" hangingPunct="1">
              <a:lnSpc>
                <a:spcPct val="100000"/>
              </a:lnSpc>
              <a:spcBef>
                <a:spcPts val="0"/>
              </a:spcBef>
              <a:spcAft>
                <a:spcPts val="0"/>
              </a:spcAft>
              <a:buClr>
                <a:srgbClr val="000000"/>
              </a:buClr>
              <a:buSzPts val="2400"/>
              <a:buFont typeface="Arial"/>
              <a:buChar char="●"/>
              <a:tabLst/>
              <a:defRPr/>
            </a:pPr>
            <a:r>
              <a:rPr kumimoji="0" lang="en-GB" sz="2400" b="0" i="0" u="none" strike="noStrike" kern="0" cap="none" spc="0" normalizeH="0" baseline="0" noProof="0">
                <a:ln>
                  <a:noFill/>
                </a:ln>
                <a:solidFill>
                  <a:srgbClr val="000000"/>
                </a:solidFill>
                <a:effectLst/>
                <a:uLnTx/>
                <a:uFillTx/>
                <a:latin typeface="Arial"/>
                <a:cs typeface="Arial"/>
                <a:sym typeface="Arial"/>
              </a:rPr>
              <a:t>RS-20V Voevoda (SS-18 M6 Satan)         RS-28 Sarmat (SS-29)</a:t>
            </a:r>
            <a:endParaRPr kumimoji="0" sz="2400" b="0" i="0" u="none" strike="noStrike" kern="0" cap="none" spc="0" normalizeH="0" baseline="0" noProof="0">
              <a:ln>
                <a:noFill/>
              </a:ln>
              <a:solidFill>
                <a:srgbClr val="000000"/>
              </a:solidFill>
              <a:effectLst/>
              <a:uLnTx/>
              <a:uFillTx/>
              <a:latin typeface="Arial"/>
              <a:cs typeface="Arial"/>
              <a:sym typeface="Arial"/>
            </a:endParaRPr>
          </a:p>
          <a:p>
            <a:pPr marL="457200" marR="0" lvl="0" indent="-381000" algn="l" defTabSz="914400" rtl="0" eaLnBrk="1" fontAlgn="auto" latinLnBrk="0" hangingPunct="1">
              <a:lnSpc>
                <a:spcPct val="100000"/>
              </a:lnSpc>
              <a:spcBef>
                <a:spcPts val="0"/>
              </a:spcBef>
              <a:spcAft>
                <a:spcPts val="0"/>
              </a:spcAft>
              <a:buClr>
                <a:srgbClr val="000000"/>
              </a:buClr>
              <a:buSzPts val="2400"/>
              <a:buFont typeface="Arial"/>
              <a:buChar char="●"/>
              <a:tabLst/>
              <a:defRPr/>
            </a:pPr>
            <a:r>
              <a:rPr kumimoji="0" lang="en-GB" sz="2400" b="0" i="0" u="none" strike="noStrike" kern="0" cap="none" spc="0" normalizeH="0" baseline="0" noProof="0">
                <a:ln>
                  <a:noFill/>
                </a:ln>
                <a:solidFill>
                  <a:srgbClr val="000000"/>
                </a:solidFill>
                <a:effectLst/>
                <a:uLnTx/>
                <a:uFillTx/>
                <a:latin typeface="Arial"/>
                <a:cs typeface="Arial"/>
                <a:sym typeface="Arial"/>
              </a:rPr>
              <a:t>RS-12M2 Topol-M (SS-27 Mod 1)         RS-24 Yars (SS-27 Mod 2)</a:t>
            </a:r>
            <a:endParaRPr kumimoji="0" sz="2400" b="0" i="0" u="none" strike="noStrike" kern="0" cap="none" spc="0" normalizeH="0" baseline="0" noProof="0">
              <a:ln>
                <a:noFill/>
              </a:ln>
              <a:solidFill>
                <a:srgbClr val="000000"/>
              </a:solidFill>
              <a:effectLst/>
              <a:uLnTx/>
              <a:uFillTx/>
              <a:latin typeface="Arial"/>
              <a:cs typeface="Arial"/>
              <a:sym typeface="Arial"/>
            </a:endParaRPr>
          </a:p>
          <a:p>
            <a:pPr marL="457200" marR="0" lvl="0" indent="-381000" algn="l" defTabSz="914400" rtl="0" eaLnBrk="1" fontAlgn="auto" latinLnBrk="0" hangingPunct="1">
              <a:lnSpc>
                <a:spcPct val="100000"/>
              </a:lnSpc>
              <a:spcBef>
                <a:spcPts val="0"/>
              </a:spcBef>
              <a:spcAft>
                <a:spcPts val="0"/>
              </a:spcAft>
              <a:buClr>
                <a:srgbClr val="000000"/>
              </a:buClr>
              <a:buSzPts val="2400"/>
              <a:buFont typeface="Arial"/>
              <a:buChar char="●"/>
              <a:tabLst/>
              <a:defRPr/>
            </a:pPr>
            <a:r>
              <a:rPr kumimoji="0" lang="en-GB" sz="2400" b="0" i="0" u="none" strike="noStrike" kern="0" cap="none" spc="0" normalizeH="0" baseline="0" noProof="0">
                <a:ln>
                  <a:noFill/>
                </a:ln>
                <a:solidFill>
                  <a:srgbClr val="000000"/>
                </a:solidFill>
                <a:effectLst/>
                <a:uLnTx/>
                <a:uFillTx/>
                <a:latin typeface="Arial"/>
                <a:cs typeface="Arial"/>
                <a:sym typeface="Arial"/>
              </a:rPr>
              <a:t>Avangard (SS-19 Mod 4)</a:t>
            </a:r>
            <a:endParaRPr kumimoji="0" sz="2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a:ln>
                  <a:noFill/>
                </a:ln>
                <a:solidFill>
                  <a:srgbClr val="000000"/>
                </a:solidFill>
                <a:effectLst/>
                <a:uLnTx/>
                <a:uFillTx/>
                <a:latin typeface="Arial"/>
                <a:cs typeface="Arial"/>
                <a:sym typeface="Arial"/>
              </a:rPr>
              <a:t>Mobile</a:t>
            </a:r>
            <a:endParaRPr kumimoji="0" sz="2400" b="0" i="0" u="none" strike="noStrike" kern="0" cap="none" spc="0" normalizeH="0" baseline="0" noProof="0">
              <a:ln>
                <a:noFill/>
              </a:ln>
              <a:solidFill>
                <a:srgbClr val="000000"/>
              </a:solidFill>
              <a:effectLst/>
              <a:uLnTx/>
              <a:uFillTx/>
              <a:latin typeface="Arial"/>
              <a:cs typeface="Arial"/>
              <a:sym typeface="Arial"/>
            </a:endParaRPr>
          </a:p>
          <a:p>
            <a:pPr marL="457200" marR="0" lvl="0" indent="-381000" algn="l" defTabSz="914400" rtl="0" eaLnBrk="1" fontAlgn="auto" latinLnBrk="0" hangingPunct="1">
              <a:lnSpc>
                <a:spcPct val="100000"/>
              </a:lnSpc>
              <a:spcBef>
                <a:spcPts val="0"/>
              </a:spcBef>
              <a:spcAft>
                <a:spcPts val="0"/>
              </a:spcAft>
              <a:buClr>
                <a:srgbClr val="000000"/>
              </a:buClr>
              <a:buSzPts val="2400"/>
              <a:buFont typeface="Arial"/>
              <a:buChar char="●"/>
              <a:tabLst/>
              <a:defRPr/>
            </a:pPr>
            <a:r>
              <a:rPr kumimoji="0" lang="en-GB" sz="2400" b="0" i="0" u="none" strike="noStrike" kern="0" cap="none" spc="0" normalizeH="0" baseline="0" noProof="0">
                <a:ln>
                  <a:noFill/>
                </a:ln>
                <a:solidFill>
                  <a:srgbClr val="000000"/>
                </a:solidFill>
                <a:effectLst/>
                <a:uLnTx/>
                <a:uFillTx/>
                <a:latin typeface="Arial"/>
                <a:cs typeface="Arial"/>
                <a:sym typeface="Arial"/>
              </a:rPr>
              <a:t>RS-12M1 Topol-M (SS-27 Mod 1)</a:t>
            </a:r>
            <a:endParaRPr kumimoji="0" sz="2400" b="0" i="0" u="none" strike="noStrike" kern="0" cap="none" spc="0" normalizeH="0" baseline="0" noProof="0">
              <a:ln>
                <a:noFill/>
              </a:ln>
              <a:solidFill>
                <a:srgbClr val="000000"/>
              </a:solidFill>
              <a:effectLst/>
              <a:uLnTx/>
              <a:uFillTx/>
              <a:latin typeface="Arial"/>
              <a:cs typeface="Arial"/>
              <a:sym typeface="Arial"/>
            </a:endParaRPr>
          </a:p>
          <a:p>
            <a:pPr marL="457200" marR="0" lvl="0" indent="-381000" algn="l" defTabSz="914400" rtl="0" eaLnBrk="1" fontAlgn="auto" latinLnBrk="0" hangingPunct="1">
              <a:lnSpc>
                <a:spcPct val="100000"/>
              </a:lnSpc>
              <a:spcBef>
                <a:spcPts val="0"/>
              </a:spcBef>
              <a:spcAft>
                <a:spcPts val="0"/>
              </a:spcAft>
              <a:buClr>
                <a:srgbClr val="000000"/>
              </a:buClr>
              <a:buSzPts val="2400"/>
              <a:buFont typeface="Arial"/>
              <a:buChar char="●"/>
              <a:tabLst/>
              <a:defRPr/>
            </a:pPr>
            <a:r>
              <a:rPr kumimoji="0" lang="en-GB" sz="2400" b="0" i="0" u="none" strike="noStrike" kern="0" cap="none" spc="0" normalizeH="0" baseline="0" noProof="0">
                <a:ln>
                  <a:noFill/>
                </a:ln>
                <a:solidFill>
                  <a:srgbClr val="000000"/>
                </a:solidFill>
                <a:effectLst/>
                <a:uLnTx/>
                <a:uFillTx/>
                <a:latin typeface="Arial"/>
                <a:cs typeface="Arial"/>
                <a:sym typeface="Arial"/>
              </a:rPr>
              <a:t>RS-24 Yars (SS-27 Mod 2)</a:t>
            </a:r>
            <a:endParaRPr kumimoji="0" sz="2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a:ln>
                  <a:noFill/>
                </a:ln>
                <a:solidFill>
                  <a:srgbClr val="000000"/>
                </a:solidFill>
                <a:effectLst/>
                <a:uLnTx/>
                <a:uFillTx/>
                <a:latin typeface="Arial"/>
                <a:cs typeface="Arial"/>
                <a:sym typeface="Arial"/>
              </a:rPr>
              <a:t>Potential Future</a:t>
            </a:r>
            <a:endParaRPr kumimoji="0" sz="2400" b="0" i="0" u="none" strike="noStrike" kern="0" cap="none" spc="0" normalizeH="0" baseline="0" noProof="0">
              <a:ln>
                <a:noFill/>
              </a:ln>
              <a:solidFill>
                <a:srgbClr val="000000"/>
              </a:solidFill>
              <a:effectLst/>
              <a:uLnTx/>
              <a:uFillTx/>
              <a:latin typeface="Arial"/>
              <a:cs typeface="Arial"/>
              <a:sym typeface="Arial"/>
            </a:endParaRPr>
          </a:p>
          <a:p>
            <a:pPr marL="457200" marR="0" lvl="0" indent="-381000" algn="l" defTabSz="914400" rtl="0" eaLnBrk="1" fontAlgn="auto" latinLnBrk="0" hangingPunct="1">
              <a:lnSpc>
                <a:spcPct val="100000"/>
              </a:lnSpc>
              <a:spcBef>
                <a:spcPts val="0"/>
              </a:spcBef>
              <a:spcAft>
                <a:spcPts val="0"/>
              </a:spcAft>
              <a:buClr>
                <a:srgbClr val="000000"/>
              </a:buClr>
              <a:buSzPts val="2400"/>
              <a:buFont typeface="Arial"/>
              <a:buChar char="●"/>
              <a:tabLst/>
              <a:defRPr/>
            </a:pPr>
            <a:r>
              <a:rPr kumimoji="0" lang="en-GB" sz="2400" b="0" i="0" u="none" strike="noStrike" kern="0" cap="none" spc="0" normalizeH="0" baseline="0" noProof="0">
                <a:ln>
                  <a:noFill/>
                </a:ln>
                <a:solidFill>
                  <a:srgbClr val="000000"/>
                </a:solidFill>
                <a:effectLst/>
                <a:uLnTx/>
                <a:uFillTx/>
                <a:latin typeface="Arial"/>
                <a:cs typeface="Arial"/>
                <a:sym typeface="Arial"/>
              </a:rPr>
              <a:t>9M730 Burevestnik (SSC-X-9 Skyfall)</a:t>
            </a:r>
            <a:endParaRPr kumimoji="0" sz="2400" b="0" i="0" u="none" strike="noStrike" kern="0" cap="none" spc="0" normalizeH="0" baseline="0" noProof="0">
              <a:ln>
                <a:noFill/>
              </a:ln>
              <a:solidFill>
                <a:srgbClr val="000000"/>
              </a:solidFill>
              <a:effectLst/>
              <a:uLnTx/>
              <a:uFillTx/>
              <a:latin typeface="Arial"/>
              <a:cs typeface="Arial"/>
              <a:sym typeface="Arial"/>
            </a:endParaRPr>
          </a:p>
          <a:p>
            <a:pPr marL="457200" marR="0" lvl="0" indent="-381000" algn="l" defTabSz="914400" rtl="0" eaLnBrk="1" fontAlgn="auto" latinLnBrk="0" hangingPunct="1">
              <a:lnSpc>
                <a:spcPct val="100000"/>
              </a:lnSpc>
              <a:spcBef>
                <a:spcPts val="0"/>
              </a:spcBef>
              <a:spcAft>
                <a:spcPts val="0"/>
              </a:spcAft>
              <a:buClr>
                <a:srgbClr val="000000"/>
              </a:buClr>
              <a:buSzPts val="2400"/>
              <a:buFont typeface="Arial"/>
              <a:buChar char="●"/>
              <a:tabLst/>
              <a:defRPr/>
            </a:pPr>
            <a:r>
              <a:rPr kumimoji="0" lang="en-GB" sz="2400" b="0" i="0" u="none" strike="noStrike" kern="0" cap="none" spc="0" normalizeH="0" baseline="0" noProof="0">
                <a:ln>
                  <a:noFill/>
                </a:ln>
                <a:solidFill>
                  <a:srgbClr val="000000"/>
                </a:solidFill>
                <a:effectLst/>
                <a:uLnTx/>
                <a:uFillTx/>
                <a:latin typeface="Arial"/>
                <a:cs typeface="Arial"/>
                <a:sym typeface="Arial"/>
              </a:rPr>
              <a:t>Two new ICBM programs</a:t>
            </a: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123;p26"/>
          <p:cNvSpPr/>
          <p:nvPr/>
        </p:nvSpPr>
        <p:spPr>
          <a:xfrm>
            <a:off x="6247225" y="2469725"/>
            <a:ext cx="498300" cy="180300"/>
          </a:xfrm>
          <a:prstGeom prst="rightArrow">
            <a:avLst>
              <a:gd name="adj1" fmla="val 50000"/>
              <a:gd name="adj2" fmla="val 50000"/>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124;p26"/>
          <p:cNvSpPr/>
          <p:nvPr/>
        </p:nvSpPr>
        <p:spPr>
          <a:xfrm>
            <a:off x="5910450" y="2844725"/>
            <a:ext cx="498300" cy="180300"/>
          </a:xfrm>
          <a:prstGeom prst="rightArrow">
            <a:avLst>
              <a:gd name="adj1" fmla="val 50000"/>
              <a:gd name="adj2" fmla="val 50000"/>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29"/>
        <p:cNvGrpSpPr/>
        <p:nvPr/>
      </p:nvGrpSpPr>
      <p:grpSpPr>
        <a:xfrm>
          <a:off x="0" y="0"/>
          <a:ext cx="0" cy="0"/>
          <a:chOff x="0" y="0"/>
          <a:chExt cx="0" cy="0"/>
        </a:xfrm>
      </p:grpSpPr>
      <p:sp>
        <p:nvSpPr>
          <p:cNvPr id="130" name="Google Shape;130;p27"/>
          <p:cNvSpPr txBox="1">
            <a:spLocks noGrp="1"/>
          </p:cNvSpPr>
          <p:nvPr>
            <p:ph type="title"/>
          </p:nvPr>
        </p:nvSpPr>
        <p:spPr>
          <a:xfrm>
            <a:off x="718025" y="667025"/>
            <a:ext cx="10793400" cy="11073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GB" sz="4600" b="1"/>
              <a:t>Ground-based forces  </a:t>
            </a:r>
            <a:endParaRPr sz="4600" b="1"/>
          </a:p>
          <a:p>
            <a:pPr marL="0" lvl="0" indent="0" algn="l" rtl="0">
              <a:spcBef>
                <a:spcPts val="0"/>
              </a:spcBef>
              <a:spcAft>
                <a:spcPts val="0"/>
              </a:spcAft>
              <a:buNone/>
            </a:pPr>
            <a:r>
              <a:rPr lang="en-GB" sz="2900" i="1"/>
              <a:t>Strategic (ICBMs)</a:t>
            </a:r>
            <a:endParaRPr sz="2500"/>
          </a:p>
          <a:p>
            <a:pPr marL="0" lvl="0" indent="0" algn="l" rtl="0">
              <a:spcBef>
                <a:spcPts val="0"/>
              </a:spcBef>
              <a:spcAft>
                <a:spcPts val="0"/>
              </a:spcAft>
              <a:buNone/>
            </a:pPr>
            <a:endParaRPr sz="2700"/>
          </a:p>
        </p:txBody>
      </p:sp>
      <p:sp>
        <p:nvSpPr>
          <p:cNvPr id="132" name="Google Shape;132;p27"/>
          <p:cNvSpPr txBox="1"/>
          <p:nvPr/>
        </p:nvSpPr>
        <p:spPr>
          <a:xfrm>
            <a:off x="718025" y="1913238"/>
            <a:ext cx="11161500" cy="46176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a:ln>
                  <a:noFill/>
                </a:ln>
                <a:solidFill>
                  <a:srgbClr val="000000"/>
                </a:solidFill>
                <a:effectLst/>
                <a:uLnTx/>
                <a:uFillTx/>
                <a:latin typeface="Arial"/>
                <a:cs typeface="Arial"/>
                <a:sym typeface="Arial"/>
              </a:rPr>
              <a:t>Silo</a:t>
            </a:r>
            <a:endParaRPr kumimoji="0" sz="2400" b="0" i="0" u="none" strike="noStrike" kern="0" cap="none" spc="0" normalizeH="0" baseline="0" noProof="0">
              <a:ln>
                <a:noFill/>
              </a:ln>
              <a:solidFill>
                <a:srgbClr val="000000"/>
              </a:solidFill>
              <a:effectLst/>
              <a:uLnTx/>
              <a:uFillTx/>
              <a:latin typeface="Arial"/>
              <a:cs typeface="Arial"/>
              <a:sym typeface="Arial"/>
            </a:endParaRPr>
          </a:p>
          <a:p>
            <a:pPr marL="457200" marR="0" lvl="0" indent="-381000" algn="l" defTabSz="914400" rtl="0" eaLnBrk="1" fontAlgn="auto" latinLnBrk="0" hangingPunct="1">
              <a:lnSpc>
                <a:spcPct val="100000"/>
              </a:lnSpc>
              <a:spcBef>
                <a:spcPts val="0"/>
              </a:spcBef>
              <a:spcAft>
                <a:spcPts val="0"/>
              </a:spcAft>
              <a:buClr>
                <a:srgbClr val="000000"/>
              </a:buClr>
              <a:buSzPts val="2400"/>
              <a:buFont typeface="Arial"/>
              <a:buChar char="●"/>
              <a:tabLst/>
              <a:defRPr/>
            </a:pPr>
            <a:r>
              <a:rPr kumimoji="0" lang="en-GB" sz="2400" b="0" i="0" u="none" strike="noStrike" kern="0" cap="none" spc="0" normalizeH="0" baseline="0" noProof="0">
                <a:ln>
                  <a:noFill/>
                </a:ln>
                <a:solidFill>
                  <a:srgbClr val="000000"/>
                </a:solidFill>
                <a:effectLst/>
                <a:uLnTx/>
                <a:uFillTx/>
                <a:latin typeface="Arial"/>
                <a:cs typeface="Arial"/>
                <a:sym typeface="Arial"/>
              </a:rPr>
              <a:t>RS-20V Voevoda (SS-18 M6 Satan) </a:t>
            </a:r>
            <a:r>
              <a:rPr kumimoji="0" lang="en-GB" sz="2400" b="0" i="0" u="none" strike="noStrike" kern="0" cap="none" spc="0" normalizeH="0" baseline="0" noProof="0">
                <a:ln>
                  <a:noFill/>
                </a:ln>
                <a:solidFill>
                  <a:srgbClr val="E94F37"/>
                </a:solidFill>
                <a:effectLst/>
                <a:uLnTx/>
                <a:uFillTx/>
                <a:latin typeface="Arial"/>
                <a:cs typeface="Arial"/>
                <a:sym typeface="Arial"/>
              </a:rPr>
              <a:t>        RS-28 Sarmat (SS-29)</a:t>
            </a:r>
            <a:endParaRPr kumimoji="0" sz="2400" b="0" i="0" u="none" strike="noStrike" kern="0" cap="none" spc="0" normalizeH="0" baseline="0" noProof="0">
              <a:ln>
                <a:noFill/>
              </a:ln>
              <a:solidFill>
                <a:srgbClr val="E94F37"/>
              </a:solidFill>
              <a:effectLst/>
              <a:uLnTx/>
              <a:uFillTx/>
              <a:latin typeface="Arial"/>
              <a:cs typeface="Arial"/>
              <a:sym typeface="Arial"/>
            </a:endParaRPr>
          </a:p>
          <a:p>
            <a:pPr marL="457200" marR="0" lvl="0" indent="-381000" algn="l" defTabSz="914400" rtl="0" eaLnBrk="1" fontAlgn="auto" latinLnBrk="0" hangingPunct="1">
              <a:lnSpc>
                <a:spcPct val="100000"/>
              </a:lnSpc>
              <a:spcBef>
                <a:spcPts val="0"/>
              </a:spcBef>
              <a:spcAft>
                <a:spcPts val="0"/>
              </a:spcAft>
              <a:buClr>
                <a:srgbClr val="000000"/>
              </a:buClr>
              <a:buSzPts val="2400"/>
              <a:buFont typeface="Arial"/>
              <a:buChar char="●"/>
              <a:tabLst/>
              <a:defRPr/>
            </a:pPr>
            <a:r>
              <a:rPr kumimoji="0" lang="en-GB" sz="2400" b="0" i="0" u="none" strike="noStrike" kern="0" cap="none" spc="0" normalizeH="0" baseline="0" noProof="0">
                <a:ln>
                  <a:noFill/>
                </a:ln>
                <a:solidFill>
                  <a:srgbClr val="000000"/>
                </a:solidFill>
                <a:effectLst/>
                <a:uLnTx/>
                <a:uFillTx/>
                <a:latin typeface="Arial"/>
                <a:cs typeface="Arial"/>
                <a:sym typeface="Arial"/>
              </a:rPr>
              <a:t>RS-12M2 Topol-M (SS-27 Mod 1)         RS-24 Yars (SS-27 Mod 2)</a:t>
            </a:r>
            <a:endParaRPr kumimoji="0" sz="2400" b="0" i="0" u="none" strike="noStrike" kern="0" cap="none" spc="0" normalizeH="0" baseline="0" noProof="0">
              <a:ln>
                <a:noFill/>
              </a:ln>
              <a:solidFill>
                <a:srgbClr val="000000"/>
              </a:solidFill>
              <a:effectLst/>
              <a:uLnTx/>
              <a:uFillTx/>
              <a:latin typeface="Arial"/>
              <a:cs typeface="Arial"/>
              <a:sym typeface="Arial"/>
            </a:endParaRPr>
          </a:p>
          <a:p>
            <a:pPr marL="457200" marR="0" lvl="0" indent="-381000" algn="l" defTabSz="914400" rtl="0" eaLnBrk="1" fontAlgn="auto" latinLnBrk="0" hangingPunct="1">
              <a:lnSpc>
                <a:spcPct val="100000"/>
              </a:lnSpc>
              <a:spcBef>
                <a:spcPts val="0"/>
              </a:spcBef>
              <a:spcAft>
                <a:spcPts val="0"/>
              </a:spcAft>
              <a:buClr>
                <a:srgbClr val="000000"/>
              </a:buClr>
              <a:buSzPts val="2400"/>
              <a:buFont typeface="Arial"/>
              <a:buChar char="●"/>
              <a:tabLst/>
              <a:defRPr/>
            </a:pPr>
            <a:r>
              <a:rPr kumimoji="0" lang="en-GB" sz="2400" b="0" i="0" u="none" strike="noStrike" kern="0" cap="none" spc="0" normalizeH="0" baseline="0" noProof="0">
                <a:ln>
                  <a:noFill/>
                </a:ln>
                <a:solidFill>
                  <a:srgbClr val="000000"/>
                </a:solidFill>
                <a:effectLst/>
                <a:uLnTx/>
                <a:uFillTx/>
                <a:latin typeface="Arial"/>
                <a:cs typeface="Arial"/>
                <a:sym typeface="Arial"/>
              </a:rPr>
              <a:t>Avangard (SS-19 Mod 4)</a:t>
            </a:r>
            <a:endParaRPr kumimoji="0" sz="2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a:ln>
                  <a:noFill/>
                </a:ln>
                <a:solidFill>
                  <a:srgbClr val="000000"/>
                </a:solidFill>
                <a:effectLst/>
                <a:uLnTx/>
                <a:uFillTx/>
                <a:latin typeface="Arial"/>
                <a:cs typeface="Arial"/>
                <a:sym typeface="Arial"/>
              </a:rPr>
              <a:t>Mobile</a:t>
            </a:r>
            <a:endParaRPr kumimoji="0" sz="2400" b="0" i="0" u="none" strike="noStrike" kern="0" cap="none" spc="0" normalizeH="0" baseline="0" noProof="0">
              <a:ln>
                <a:noFill/>
              </a:ln>
              <a:solidFill>
                <a:srgbClr val="000000"/>
              </a:solidFill>
              <a:effectLst/>
              <a:uLnTx/>
              <a:uFillTx/>
              <a:latin typeface="Arial"/>
              <a:cs typeface="Arial"/>
              <a:sym typeface="Arial"/>
            </a:endParaRPr>
          </a:p>
          <a:p>
            <a:pPr marL="457200" marR="0" lvl="0" indent="-381000" algn="l" defTabSz="914400" rtl="0" eaLnBrk="1" fontAlgn="auto" latinLnBrk="0" hangingPunct="1">
              <a:lnSpc>
                <a:spcPct val="100000"/>
              </a:lnSpc>
              <a:spcBef>
                <a:spcPts val="0"/>
              </a:spcBef>
              <a:spcAft>
                <a:spcPts val="0"/>
              </a:spcAft>
              <a:buClr>
                <a:srgbClr val="000000"/>
              </a:buClr>
              <a:buSzPts val="2400"/>
              <a:buFont typeface="Arial"/>
              <a:buChar char="●"/>
              <a:tabLst/>
              <a:defRPr/>
            </a:pPr>
            <a:r>
              <a:rPr kumimoji="0" lang="en-GB" sz="2400" b="0" i="0" u="none" strike="noStrike" kern="0" cap="none" spc="0" normalizeH="0" baseline="0" noProof="0">
                <a:ln>
                  <a:noFill/>
                </a:ln>
                <a:solidFill>
                  <a:srgbClr val="000000"/>
                </a:solidFill>
                <a:effectLst/>
                <a:uLnTx/>
                <a:uFillTx/>
                <a:latin typeface="Arial"/>
                <a:cs typeface="Arial"/>
                <a:sym typeface="Arial"/>
              </a:rPr>
              <a:t>RS-12M1 Topol-M (SS-27 Mod 1)</a:t>
            </a:r>
            <a:endParaRPr kumimoji="0" sz="2400" b="0" i="0" u="none" strike="noStrike" kern="0" cap="none" spc="0" normalizeH="0" baseline="0" noProof="0">
              <a:ln>
                <a:noFill/>
              </a:ln>
              <a:solidFill>
                <a:srgbClr val="000000"/>
              </a:solidFill>
              <a:effectLst/>
              <a:uLnTx/>
              <a:uFillTx/>
              <a:latin typeface="Arial"/>
              <a:cs typeface="Arial"/>
              <a:sym typeface="Arial"/>
            </a:endParaRPr>
          </a:p>
          <a:p>
            <a:pPr marL="457200" marR="0" lvl="0" indent="-381000" algn="l" defTabSz="914400" rtl="0" eaLnBrk="1" fontAlgn="auto" latinLnBrk="0" hangingPunct="1">
              <a:lnSpc>
                <a:spcPct val="100000"/>
              </a:lnSpc>
              <a:spcBef>
                <a:spcPts val="0"/>
              </a:spcBef>
              <a:spcAft>
                <a:spcPts val="0"/>
              </a:spcAft>
              <a:buClr>
                <a:srgbClr val="000000"/>
              </a:buClr>
              <a:buSzPts val="2400"/>
              <a:buFont typeface="Arial"/>
              <a:buChar char="●"/>
              <a:tabLst/>
              <a:defRPr/>
            </a:pPr>
            <a:r>
              <a:rPr kumimoji="0" lang="en-GB" sz="2400" b="0" i="0" u="none" strike="noStrike" kern="0" cap="none" spc="0" normalizeH="0" baseline="0" noProof="0">
                <a:ln>
                  <a:noFill/>
                </a:ln>
                <a:solidFill>
                  <a:srgbClr val="000000"/>
                </a:solidFill>
                <a:effectLst/>
                <a:uLnTx/>
                <a:uFillTx/>
                <a:latin typeface="Arial"/>
                <a:cs typeface="Arial"/>
                <a:sym typeface="Arial"/>
              </a:rPr>
              <a:t>RS-24 Yars (SS-27 Mod 2)</a:t>
            </a:r>
            <a:endParaRPr kumimoji="0" sz="2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a:ln>
                  <a:noFill/>
                </a:ln>
                <a:solidFill>
                  <a:srgbClr val="000000"/>
                </a:solidFill>
                <a:effectLst/>
                <a:uLnTx/>
                <a:uFillTx/>
                <a:latin typeface="Arial"/>
                <a:cs typeface="Arial"/>
                <a:sym typeface="Arial"/>
              </a:rPr>
              <a:t>Potential Future</a:t>
            </a:r>
            <a:endParaRPr kumimoji="0" sz="2400" b="0" i="0" u="none" strike="noStrike" kern="0" cap="none" spc="0" normalizeH="0" baseline="0" noProof="0">
              <a:ln>
                <a:noFill/>
              </a:ln>
              <a:solidFill>
                <a:srgbClr val="000000"/>
              </a:solidFill>
              <a:effectLst/>
              <a:uLnTx/>
              <a:uFillTx/>
              <a:latin typeface="Arial"/>
              <a:cs typeface="Arial"/>
              <a:sym typeface="Arial"/>
            </a:endParaRPr>
          </a:p>
          <a:p>
            <a:pPr marL="457200" marR="0" lvl="0" indent="-381000" algn="l" defTabSz="914400" rtl="0" eaLnBrk="1" fontAlgn="auto" latinLnBrk="0" hangingPunct="1">
              <a:lnSpc>
                <a:spcPct val="100000"/>
              </a:lnSpc>
              <a:spcBef>
                <a:spcPts val="0"/>
              </a:spcBef>
              <a:spcAft>
                <a:spcPts val="0"/>
              </a:spcAft>
              <a:buClr>
                <a:srgbClr val="000000"/>
              </a:buClr>
              <a:buSzPts val="2400"/>
              <a:buFont typeface="Arial"/>
              <a:buChar char="●"/>
              <a:tabLst/>
              <a:defRPr/>
            </a:pPr>
            <a:r>
              <a:rPr kumimoji="0" lang="en-GB" sz="2400" b="0" i="0" u="none" strike="noStrike" kern="0" cap="none" spc="0" normalizeH="0" baseline="0" noProof="0">
                <a:ln>
                  <a:noFill/>
                </a:ln>
                <a:solidFill>
                  <a:srgbClr val="000000"/>
                </a:solidFill>
                <a:effectLst/>
                <a:uLnTx/>
                <a:uFillTx/>
                <a:latin typeface="Arial"/>
                <a:cs typeface="Arial"/>
                <a:sym typeface="Arial"/>
              </a:rPr>
              <a:t>9M730 Burevestnik (SSC-X-9 Skyfall)</a:t>
            </a:r>
            <a:endParaRPr kumimoji="0" sz="2400" b="0" i="0" u="none" strike="noStrike" kern="0" cap="none" spc="0" normalizeH="0" baseline="0" noProof="0">
              <a:ln>
                <a:noFill/>
              </a:ln>
              <a:solidFill>
                <a:srgbClr val="000000"/>
              </a:solidFill>
              <a:effectLst/>
              <a:uLnTx/>
              <a:uFillTx/>
              <a:latin typeface="Arial"/>
              <a:cs typeface="Arial"/>
              <a:sym typeface="Arial"/>
            </a:endParaRPr>
          </a:p>
          <a:p>
            <a:pPr marL="457200" marR="0" lvl="0" indent="-381000" algn="l" defTabSz="914400" rtl="0" eaLnBrk="1" fontAlgn="auto" latinLnBrk="0" hangingPunct="1">
              <a:lnSpc>
                <a:spcPct val="100000"/>
              </a:lnSpc>
              <a:spcBef>
                <a:spcPts val="0"/>
              </a:spcBef>
              <a:spcAft>
                <a:spcPts val="0"/>
              </a:spcAft>
              <a:buClr>
                <a:srgbClr val="000000"/>
              </a:buClr>
              <a:buSzPts val="2400"/>
              <a:buFont typeface="Arial"/>
              <a:buChar char="●"/>
              <a:tabLst/>
              <a:defRPr/>
            </a:pPr>
            <a:r>
              <a:rPr kumimoji="0" lang="en-GB" sz="2400" b="0" i="0" u="none" strike="noStrike" kern="0" cap="none" spc="0" normalizeH="0" baseline="0" noProof="0">
                <a:ln>
                  <a:noFill/>
                </a:ln>
                <a:solidFill>
                  <a:srgbClr val="000000"/>
                </a:solidFill>
                <a:effectLst/>
                <a:uLnTx/>
                <a:uFillTx/>
                <a:latin typeface="Arial"/>
                <a:cs typeface="Arial"/>
                <a:sym typeface="Arial"/>
              </a:rPr>
              <a:t>Two new ICBM programs</a:t>
            </a: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133;p27"/>
          <p:cNvSpPr/>
          <p:nvPr/>
        </p:nvSpPr>
        <p:spPr>
          <a:xfrm>
            <a:off x="6247225" y="2469725"/>
            <a:ext cx="498300" cy="180300"/>
          </a:xfrm>
          <a:prstGeom prst="rightArrow">
            <a:avLst>
              <a:gd name="adj1" fmla="val 50000"/>
              <a:gd name="adj2" fmla="val 50000"/>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134;p27"/>
          <p:cNvSpPr/>
          <p:nvPr/>
        </p:nvSpPr>
        <p:spPr>
          <a:xfrm>
            <a:off x="5910450" y="2844725"/>
            <a:ext cx="498300" cy="180300"/>
          </a:xfrm>
          <a:prstGeom prst="rightArrow">
            <a:avLst>
              <a:gd name="adj1" fmla="val 50000"/>
              <a:gd name="adj2" fmla="val 50000"/>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28"/>
          <p:cNvSpPr txBox="1"/>
          <p:nvPr/>
        </p:nvSpPr>
        <p:spPr>
          <a:xfrm>
            <a:off x="971800" y="1644750"/>
            <a:ext cx="9776400" cy="6003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700" b="0" i="0" u="none" strike="noStrike" kern="0" cap="none" spc="0" normalizeH="0" baseline="0" noProof="0">
              <a:ln>
                <a:noFill/>
              </a:ln>
              <a:solidFill>
                <a:srgbClr val="F4F4F4"/>
              </a:solidFill>
              <a:effectLst/>
              <a:uLnTx/>
              <a:uFillTx/>
              <a:latin typeface="Space Grotesk"/>
              <a:ea typeface="Space Grotesk"/>
              <a:cs typeface="Space Grotesk"/>
              <a:sym typeface="Space Grotesk"/>
            </a:endParaRPr>
          </a:p>
        </p:txBody>
      </p:sp>
      <p:sp>
        <p:nvSpPr>
          <p:cNvPr id="141" name="Google Shape;141;p28"/>
          <p:cNvSpPr txBox="1"/>
          <p:nvPr/>
        </p:nvSpPr>
        <p:spPr>
          <a:xfrm>
            <a:off x="1056325" y="4044950"/>
            <a:ext cx="9776400" cy="6003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700" b="0" i="1" u="none" strike="noStrike" kern="0" cap="none" spc="0" normalizeH="0" baseline="0" noProof="0">
              <a:ln>
                <a:noFill/>
              </a:ln>
              <a:solidFill>
                <a:srgbClr val="F4F4F4"/>
              </a:solidFill>
              <a:effectLst/>
              <a:uLnTx/>
              <a:uFillTx/>
              <a:latin typeface="Space Grotesk"/>
              <a:ea typeface="Space Grotesk"/>
              <a:cs typeface="Space Grotesk"/>
              <a:sym typeface="Space Grotesk"/>
            </a:endParaRPr>
          </a:p>
        </p:txBody>
      </p:sp>
      <p:pic>
        <p:nvPicPr>
          <p:cNvPr id="142" name="Google Shape;142;p28"/>
          <p:cNvPicPr preferRelativeResize="0"/>
          <p:nvPr/>
        </p:nvPicPr>
        <p:blipFill>
          <a:blip r:embed="rId3">
            <a:alphaModFix/>
          </a:blip>
          <a:stretch>
            <a:fillRect/>
          </a:stretch>
        </p:blipFill>
        <p:spPr>
          <a:xfrm>
            <a:off x="2574651" y="279750"/>
            <a:ext cx="7042701" cy="5867774"/>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48"/>
        <p:cNvGrpSpPr/>
        <p:nvPr/>
      </p:nvGrpSpPr>
      <p:grpSpPr>
        <a:xfrm>
          <a:off x="0" y="0"/>
          <a:ext cx="0" cy="0"/>
          <a:chOff x="0" y="0"/>
          <a:chExt cx="0" cy="0"/>
        </a:xfrm>
      </p:grpSpPr>
      <p:sp>
        <p:nvSpPr>
          <p:cNvPr id="149" name="Google Shape;149;p29"/>
          <p:cNvSpPr txBox="1">
            <a:spLocks noGrp="1"/>
          </p:cNvSpPr>
          <p:nvPr>
            <p:ph type="title"/>
          </p:nvPr>
        </p:nvSpPr>
        <p:spPr>
          <a:xfrm>
            <a:off x="718025" y="667025"/>
            <a:ext cx="10793400" cy="11073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GB" sz="4600" b="1"/>
              <a:t>Ground-based forces  </a:t>
            </a:r>
            <a:endParaRPr sz="4600" b="1"/>
          </a:p>
          <a:p>
            <a:pPr marL="0" lvl="0" indent="0" algn="l" rtl="0">
              <a:spcBef>
                <a:spcPts val="0"/>
              </a:spcBef>
              <a:spcAft>
                <a:spcPts val="0"/>
              </a:spcAft>
              <a:buNone/>
            </a:pPr>
            <a:r>
              <a:rPr lang="en-GB" sz="2900" i="1"/>
              <a:t>Strategic (ICBMs)</a:t>
            </a:r>
            <a:endParaRPr sz="2500"/>
          </a:p>
          <a:p>
            <a:pPr marL="0" lvl="0" indent="0" algn="l" rtl="0">
              <a:spcBef>
                <a:spcPts val="0"/>
              </a:spcBef>
              <a:spcAft>
                <a:spcPts val="0"/>
              </a:spcAft>
              <a:buNone/>
            </a:pPr>
            <a:endParaRPr sz="2700"/>
          </a:p>
        </p:txBody>
      </p:sp>
      <p:sp>
        <p:nvSpPr>
          <p:cNvPr id="151" name="Google Shape;151;p29"/>
          <p:cNvSpPr txBox="1"/>
          <p:nvPr/>
        </p:nvSpPr>
        <p:spPr>
          <a:xfrm>
            <a:off x="718025" y="1913238"/>
            <a:ext cx="11161500" cy="46176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a:ln>
                  <a:noFill/>
                </a:ln>
                <a:solidFill>
                  <a:srgbClr val="000000"/>
                </a:solidFill>
                <a:effectLst/>
                <a:uLnTx/>
                <a:uFillTx/>
                <a:latin typeface="Arial"/>
                <a:cs typeface="Arial"/>
                <a:sym typeface="Arial"/>
              </a:rPr>
              <a:t>Silo</a:t>
            </a:r>
            <a:endParaRPr kumimoji="0" sz="2400" b="0" i="0" u="none" strike="noStrike" kern="0" cap="none" spc="0" normalizeH="0" baseline="0" noProof="0">
              <a:ln>
                <a:noFill/>
              </a:ln>
              <a:solidFill>
                <a:srgbClr val="000000"/>
              </a:solidFill>
              <a:effectLst/>
              <a:uLnTx/>
              <a:uFillTx/>
              <a:latin typeface="Arial"/>
              <a:cs typeface="Arial"/>
              <a:sym typeface="Arial"/>
            </a:endParaRPr>
          </a:p>
          <a:p>
            <a:pPr marL="457200" marR="0" lvl="0" indent="-381000" algn="l" defTabSz="914400" rtl="0" eaLnBrk="1" fontAlgn="auto" latinLnBrk="0" hangingPunct="1">
              <a:lnSpc>
                <a:spcPct val="100000"/>
              </a:lnSpc>
              <a:spcBef>
                <a:spcPts val="0"/>
              </a:spcBef>
              <a:spcAft>
                <a:spcPts val="0"/>
              </a:spcAft>
              <a:buClr>
                <a:srgbClr val="000000"/>
              </a:buClr>
              <a:buSzPts val="2400"/>
              <a:buFont typeface="Arial"/>
              <a:buChar char="●"/>
              <a:tabLst/>
              <a:defRPr/>
            </a:pPr>
            <a:r>
              <a:rPr kumimoji="0" lang="en-GB" sz="2400" b="0" i="0" u="none" strike="noStrike" kern="0" cap="none" spc="0" normalizeH="0" baseline="0" noProof="0">
                <a:ln>
                  <a:noFill/>
                </a:ln>
                <a:solidFill>
                  <a:srgbClr val="000000"/>
                </a:solidFill>
                <a:effectLst/>
                <a:uLnTx/>
                <a:uFillTx/>
                <a:latin typeface="Arial"/>
                <a:cs typeface="Arial"/>
                <a:sym typeface="Arial"/>
              </a:rPr>
              <a:t>RS-20V Voevoda (SS-18 M6 Satan) </a:t>
            </a:r>
            <a:r>
              <a:rPr kumimoji="0" lang="en-GB" sz="2400" b="0" i="0" u="none" strike="noStrike" kern="0" cap="none" spc="0" normalizeH="0" baseline="0" noProof="0">
                <a:ln>
                  <a:noFill/>
                </a:ln>
                <a:solidFill>
                  <a:srgbClr val="E94F37"/>
                </a:solidFill>
                <a:effectLst/>
                <a:uLnTx/>
                <a:uFillTx/>
                <a:latin typeface="Arial"/>
                <a:cs typeface="Arial"/>
                <a:sym typeface="Arial"/>
              </a:rPr>
              <a:t>        RS-28 Sarmat (SS-29)</a:t>
            </a:r>
            <a:endParaRPr kumimoji="0" sz="2400" b="0" i="0" u="none" strike="noStrike" kern="0" cap="none" spc="0" normalizeH="0" baseline="0" noProof="0">
              <a:ln>
                <a:noFill/>
              </a:ln>
              <a:solidFill>
                <a:srgbClr val="E94F37"/>
              </a:solidFill>
              <a:effectLst/>
              <a:uLnTx/>
              <a:uFillTx/>
              <a:latin typeface="Arial"/>
              <a:cs typeface="Arial"/>
              <a:sym typeface="Arial"/>
            </a:endParaRPr>
          </a:p>
          <a:p>
            <a:pPr marL="457200" marR="0" lvl="0" indent="-381000" algn="l" defTabSz="914400" rtl="0" eaLnBrk="1" fontAlgn="auto" latinLnBrk="0" hangingPunct="1">
              <a:lnSpc>
                <a:spcPct val="100000"/>
              </a:lnSpc>
              <a:spcBef>
                <a:spcPts val="0"/>
              </a:spcBef>
              <a:spcAft>
                <a:spcPts val="0"/>
              </a:spcAft>
              <a:buClr>
                <a:srgbClr val="000000"/>
              </a:buClr>
              <a:buSzPts val="2400"/>
              <a:buFont typeface="Arial"/>
              <a:buChar char="●"/>
              <a:tabLst/>
              <a:defRPr/>
            </a:pPr>
            <a:r>
              <a:rPr kumimoji="0" lang="en-GB" sz="2400" b="0" i="0" u="none" strike="noStrike" kern="0" cap="none" spc="0" normalizeH="0" baseline="0" noProof="0">
                <a:ln>
                  <a:noFill/>
                </a:ln>
                <a:solidFill>
                  <a:srgbClr val="000000"/>
                </a:solidFill>
                <a:effectLst/>
                <a:uLnTx/>
                <a:uFillTx/>
                <a:latin typeface="Arial"/>
                <a:cs typeface="Arial"/>
                <a:sym typeface="Arial"/>
              </a:rPr>
              <a:t>RS-12M2 Topol-M (SS-27 Mod 1)         RS-24 Yars (SS-27 Mod 2)</a:t>
            </a:r>
            <a:endParaRPr kumimoji="0" sz="2400" b="0" i="0" u="none" strike="noStrike" kern="0" cap="none" spc="0" normalizeH="0" baseline="0" noProof="0">
              <a:ln>
                <a:noFill/>
              </a:ln>
              <a:solidFill>
                <a:srgbClr val="000000"/>
              </a:solidFill>
              <a:effectLst/>
              <a:uLnTx/>
              <a:uFillTx/>
              <a:latin typeface="Arial"/>
              <a:cs typeface="Arial"/>
              <a:sym typeface="Arial"/>
            </a:endParaRPr>
          </a:p>
          <a:p>
            <a:pPr marL="457200" marR="0" lvl="0" indent="-381000" algn="l" defTabSz="914400" rtl="0" eaLnBrk="1" fontAlgn="auto" latinLnBrk="0" hangingPunct="1">
              <a:lnSpc>
                <a:spcPct val="100000"/>
              </a:lnSpc>
              <a:spcBef>
                <a:spcPts val="0"/>
              </a:spcBef>
              <a:spcAft>
                <a:spcPts val="0"/>
              </a:spcAft>
              <a:buClr>
                <a:srgbClr val="000000"/>
              </a:buClr>
              <a:buSzPts val="2400"/>
              <a:buFont typeface="Arial"/>
              <a:buChar char="●"/>
              <a:tabLst/>
              <a:defRPr/>
            </a:pPr>
            <a:r>
              <a:rPr kumimoji="0" lang="en-GB" sz="2400" b="0" i="0" u="none" strike="noStrike" kern="0" cap="none" spc="0" normalizeH="0" baseline="0" noProof="0">
                <a:ln>
                  <a:noFill/>
                </a:ln>
                <a:solidFill>
                  <a:srgbClr val="000000"/>
                </a:solidFill>
                <a:effectLst/>
                <a:uLnTx/>
                <a:uFillTx/>
                <a:latin typeface="Arial"/>
                <a:cs typeface="Arial"/>
                <a:sym typeface="Arial"/>
              </a:rPr>
              <a:t>Avangard (SS-19 Mod 4)</a:t>
            </a:r>
            <a:endParaRPr kumimoji="0" sz="2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a:ln>
                  <a:noFill/>
                </a:ln>
                <a:solidFill>
                  <a:srgbClr val="000000"/>
                </a:solidFill>
                <a:effectLst/>
                <a:uLnTx/>
                <a:uFillTx/>
                <a:latin typeface="Arial"/>
                <a:cs typeface="Arial"/>
                <a:sym typeface="Arial"/>
              </a:rPr>
              <a:t>Mobile</a:t>
            </a:r>
            <a:endParaRPr kumimoji="0" sz="2400" b="0" i="0" u="none" strike="noStrike" kern="0" cap="none" spc="0" normalizeH="0" baseline="0" noProof="0">
              <a:ln>
                <a:noFill/>
              </a:ln>
              <a:solidFill>
                <a:srgbClr val="000000"/>
              </a:solidFill>
              <a:effectLst/>
              <a:uLnTx/>
              <a:uFillTx/>
              <a:latin typeface="Arial"/>
              <a:cs typeface="Arial"/>
              <a:sym typeface="Arial"/>
            </a:endParaRPr>
          </a:p>
          <a:p>
            <a:pPr marL="457200" marR="0" lvl="0" indent="-381000" algn="l" defTabSz="914400" rtl="0" eaLnBrk="1" fontAlgn="auto" latinLnBrk="0" hangingPunct="1">
              <a:lnSpc>
                <a:spcPct val="100000"/>
              </a:lnSpc>
              <a:spcBef>
                <a:spcPts val="0"/>
              </a:spcBef>
              <a:spcAft>
                <a:spcPts val="0"/>
              </a:spcAft>
              <a:buClr>
                <a:srgbClr val="000000"/>
              </a:buClr>
              <a:buSzPts val="2400"/>
              <a:buFont typeface="Arial"/>
              <a:buChar char="●"/>
              <a:tabLst/>
              <a:defRPr/>
            </a:pPr>
            <a:r>
              <a:rPr kumimoji="0" lang="en-GB" sz="2400" b="0" i="0" u="none" strike="noStrike" kern="0" cap="none" spc="0" normalizeH="0" baseline="0" noProof="0">
                <a:ln>
                  <a:noFill/>
                </a:ln>
                <a:solidFill>
                  <a:srgbClr val="000000"/>
                </a:solidFill>
                <a:effectLst/>
                <a:uLnTx/>
                <a:uFillTx/>
                <a:latin typeface="Arial"/>
                <a:cs typeface="Arial"/>
                <a:sym typeface="Arial"/>
              </a:rPr>
              <a:t>RS-12M1 Topol-M (SS-27 Mod 1)</a:t>
            </a:r>
            <a:endParaRPr kumimoji="0" sz="2400" b="0" i="0" u="none" strike="noStrike" kern="0" cap="none" spc="0" normalizeH="0" baseline="0" noProof="0">
              <a:ln>
                <a:noFill/>
              </a:ln>
              <a:solidFill>
                <a:srgbClr val="000000"/>
              </a:solidFill>
              <a:effectLst/>
              <a:uLnTx/>
              <a:uFillTx/>
              <a:latin typeface="Arial"/>
              <a:cs typeface="Arial"/>
              <a:sym typeface="Arial"/>
            </a:endParaRPr>
          </a:p>
          <a:p>
            <a:pPr marL="457200" marR="0" lvl="0" indent="-381000" algn="l" defTabSz="914400" rtl="0" eaLnBrk="1" fontAlgn="auto" latinLnBrk="0" hangingPunct="1">
              <a:lnSpc>
                <a:spcPct val="100000"/>
              </a:lnSpc>
              <a:spcBef>
                <a:spcPts val="0"/>
              </a:spcBef>
              <a:spcAft>
                <a:spcPts val="0"/>
              </a:spcAft>
              <a:buClr>
                <a:srgbClr val="000000"/>
              </a:buClr>
              <a:buSzPts val="2400"/>
              <a:buFont typeface="Arial"/>
              <a:buChar char="●"/>
              <a:tabLst/>
              <a:defRPr/>
            </a:pPr>
            <a:r>
              <a:rPr kumimoji="0" lang="en-GB" sz="2400" b="0" i="0" u="none" strike="noStrike" kern="0" cap="none" spc="0" normalizeH="0" baseline="0" noProof="0">
                <a:ln>
                  <a:noFill/>
                </a:ln>
                <a:solidFill>
                  <a:srgbClr val="000000"/>
                </a:solidFill>
                <a:effectLst/>
                <a:uLnTx/>
                <a:uFillTx/>
                <a:latin typeface="Arial"/>
                <a:cs typeface="Arial"/>
                <a:sym typeface="Arial"/>
              </a:rPr>
              <a:t>RS-24 Yars (SS-27 Mod 2)</a:t>
            </a:r>
            <a:endParaRPr kumimoji="0" sz="2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a:ln>
                  <a:noFill/>
                </a:ln>
                <a:solidFill>
                  <a:srgbClr val="000000"/>
                </a:solidFill>
                <a:effectLst/>
                <a:uLnTx/>
                <a:uFillTx/>
                <a:latin typeface="Arial"/>
                <a:cs typeface="Arial"/>
                <a:sym typeface="Arial"/>
              </a:rPr>
              <a:t>Potential Future</a:t>
            </a:r>
            <a:endParaRPr kumimoji="0" sz="2400" b="0" i="0" u="none" strike="noStrike" kern="0" cap="none" spc="0" normalizeH="0" baseline="0" noProof="0">
              <a:ln>
                <a:noFill/>
              </a:ln>
              <a:solidFill>
                <a:srgbClr val="000000"/>
              </a:solidFill>
              <a:effectLst/>
              <a:uLnTx/>
              <a:uFillTx/>
              <a:latin typeface="Arial"/>
              <a:cs typeface="Arial"/>
              <a:sym typeface="Arial"/>
            </a:endParaRPr>
          </a:p>
          <a:p>
            <a:pPr marL="457200" marR="0" lvl="0" indent="-381000" algn="l" defTabSz="914400" rtl="0" eaLnBrk="1" fontAlgn="auto" latinLnBrk="0" hangingPunct="1">
              <a:lnSpc>
                <a:spcPct val="100000"/>
              </a:lnSpc>
              <a:spcBef>
                <a:spcPts val="0"/>
              </a:spcBef>
              <a:spcAft>
                <a:spcPts val="0"/>
              </a:spcAft>
              <a:buClr>
                <a:srgbClr val="000000"/>
              </a:buClr>
              <a:buSzPts val="2400"/>
              <a:buFont typeface="Arial"/>
              <a:buChar char="●"/>
              <a:tabLst/>
              <a:defRPr/>
            </a:pPr>
            <a:r>
              <a:rPr kumimoji="0" lang="en-GB" sz="2400" b="0" i="0" u="none" strike="noStrike" kern="0" cap="none" spc="0" normalizeH="0" baseline="0" noProof="0">
                <a:ln>
                  <a:noFill/>
                </a:ln>
                <a:solidFill>
                  <a:srgbClr val="000000"/>
                </a:solidFill>
                <a:effectLst/>
                <a:uLnTx/>
                <a:uFillTx/>
                <a:latin typeface="Arial"/>
                <a:cs typeface="Arial"/>
                <a:sym typeface="Arial"/>
              </a:rPr>
              <a:t>9M730 Burevestnik (SSC-X-9 Skyfall)</a:t>
            </a:r>
            <a:endParaRPr kumimoji="0" sz="2400" b="0" i="0" u="none" strike="noStrike" kern="0" cap="none" spc="0" normalizeH="0" baseline="0" noProof="0">
              <a:ln>
                <a:noFill/>
              </a:ln>
              <a:solidFill>
                <a:srgbClr val="000000"/>
              </a:solidFill>
              <a:effectLst/>
              <a:uLnTx/>
              <a:uFillTx/>
              <a:latin typeface="Arial"/>
              <a:cs typeface="Arial"/>
              <a:sym typeface="Arial"/>
            </a:endParaRPr>
          </a:p>
          <a:p>
            <a:pPr marL="457200" marR="0" lvl="0" indent="-381000" algn="l" defTabSz="914400" rtl="0" eaLnBrk="1" fontAlgn="auto" latinLnBrk="0" hangingPunct="1">
              <a:lnSpc>
                <a:spcPct val="100000"/>
              </a:lnSpc>
              <a:spcBef>
                <a:spcPts val="0"/>
              </a:spcBef>
              <a:spcAft>
                <a:spcPts val="0"/>
              </a:spcAft>
              <a:buClr>
                <a:srgbClr val="000000"/>
              </a:buClr>
              <a:buSzPts val="2400"/>
              <a:buFont typeface="Arial"/>
              <a:buChar char="●"/>
              <a:tabLst/>
              <a:defRPr/>
            </a:pPr>
            <a:r>
              <a:rPr kumimoji="0" lang="en-GB" sz="2400" b="0" i="0" u="none" strike="noStrike" kern="0" cap="none" spc="0" normalizeH="0" baseline="0" noProof="0">
                <a:ln>
                  <a:noFill/>
                </a:ln>
                <a:solidFill>
                  <a:srgbClr val="000000"/>
                </a:solidFill>
                <a:effectLst/>
                <a:uLnTx/>
                <a:uFillTx/>
                <a:latin typeface="Arial"/>
                <a:cs typeface="Arial"/>
                <a:sym typeface="Arial"/>
              </a:rPr>
              <a:t>Two new ICBM programs</a:t>
            </a: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152;p29"/>
          <p:cNvSpPr/>
          <p:nvPr/>
        </p:nvSpPr>
        <p:spPr>
          <a:xfrm>
            <a:off x="6247225" y="2469725"/>
            <a:ext cx="498300" cy="180300"/>
          </a:xfrm>
          <a:prstGeom prst="rightArrow">
            <a:avLst>
              <a:gd name="adj1" fmla="val 50000"/>
              <a:gd name="adj2" fmla="val 50000"/>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153;p29"/>
          <p:cNvSpPr/>
          <p:nvPr/>
        </p:nvSpPr>
        <p:spPr>
          <a:xfrm>
            <a:off x="5910450" y="2844725"/>
            <a:ext cx="498300" cy="180300"/>
          </a:xfrm>
          <a:prstGeom prst="rightArrow">
            <a:avLst>
              <a:gd name="adj1" fmla="val 50000"/>
              <a:gd name="adj2" fmla="val 50000"/>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58"/>
        <p:cNvGrpSpPr/>
        <p:nvPr/>
      </p:nvGrpSpPr>
      <p:grpSpPr>
        <a:xfrm>
          <a:off x="0" y="0"/>
          <a:ext cx="0" cy="0"/>
          <a:chOff x="0" y="0"/>
          <a:chExt cx="0" cy="0"/>
        </a:xfrm>
      </p:grpSpPr>
      <p:sp>
        <p:nvSpPr>
          <p:cNvPr id="159" name="Google Shape;159;p30"/>
          <p:cNvSpPr txBox="1">
            <a:spLocks noGrp="1"/>
          </p:cNvSpPr>
          <p:nvPr>
            <p:ph type="title"/>
          </p:nvPr>
        </p:nvSpPr>
        <p:spPr>
          <a:xfrm>
            <a:off x="718025" y="667025"/>
            <a:ext cx="10793400" cy="11073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GB" sz="4600" b="1"/>
              <a:t>Ground-based forces  </a:t>
            </a:r>
            <a:endParaRPr sz="4600" b="1"/>
          </a:p>
          <a:p>
            <a:pPr marL="0" lvl="0" indent="0" algn="l" rtl="0">
              <a:spcBef>
                <a:spcPts val="0"/>
              </a:spcBef>
              <a:spcAft>
                <a:spcPts val="0"/>
              </a:spcAft>
              <a:buNone/>
            </a:pPr>
            <a:r>
              <a:rPr lang="en-GB" sz="2900" i="1"/>
              <a:t>Strategic (ICBMs)</a:t>
            </a:r>
            <a:endParaRPr sz="2500"/>
          </a:p>
          <a:p>
            <a:pPr marL="0" lvl="0" indent="0" algn="l" rtl="0">
              <a:spcBef>
                <a:spcPts val="0"/>
              </a:spcBef>
              <a:spcAft>
                <a:spcPts val="0"/>
              </a:spcAft>
              <a:buNone/>
            </a:pPr>
            <a:endParaRPr sz="2700"/>
          </a:p>
        </p:txBody>
      </p:sp>
      <p:sp>
        <p:nvSpPr>
          <p:cNvPr id="161" name="Google Shape;161;p30"/>
          <p:cNvSpPr txBox="1"/>
          <p:nvPr/>
        </p:nvSpPr>
        <p:spPr>
          <a:xfrm>
            <a:off x="718025" y="1913238"/>
            <a:ext cx="11161500" cy="46176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a:ln>
                  <a:noFill/>
                </a:ln>
                <a:solidFill>
                  <a:srgbClr val="000000"/>
                </a:solidFill>
                <a:effectLst/>
                <a:uLnTx/>
                <a:uFillTx/>
                <a:latin typeface="Arial"/>
                <a:cs typeface="Arial"/>
                <a:sym typeface="Arial"/>
              </a:rPr>
              <a:t>Silo</a:t>
            </a:r>
            <a:endParaRPr kumimoji="0" sz="2400" b="0" i="0" u="none" strike="noStrike" kern="0" cap="none" spc="0" normalizeH="0" baseline="0" noProof="0">
              <a:ln>
                <a:noFill/>
              </a:ln>
              <a:solidFill>
                <a:srgbClr val="000000"/>
              </a:solidFill>
              <a:effectLst/>
              <a:uLnTx/>
              <a:uFillTx/>
              <a:latin typeface="Arial"/>
              <a:cs typeface="Arial"/>
              <a:sym typeface="Arial"/>
            </a:endParaRPr>
          </a:p>
          <a:p>
            <a:pPr marL="457200" marR="0" lvl="0" indent="-381000" algn="l" defTabSz="914400" rtl="0" eaLnBrk="1" fontAlgn="auto" latinLnBrk="0" hangingPunct="1">
              <a:lnSpc>
                <a:spcPct val="100000"/>
              </a:lnSpc>
              <a:spcBef>
                <a:spcPts val="0"/>
              </a:spcBef>
              <a:spcAft>
                <a:spcPts val="0"/>
              </a:spcAft>
              <a:buClr>
                <a:srgbClr val="000000"/>
              </a:buClr>
              <a:buSzPts val="2400"/>
              <a:buFont typeface="Arial"/>
              <a:buChar char="●"/>
              <a:tabLst/>
              <a:defRPr/>
            </a:pPr>
            <a:r>
              <a:rPr kumimoji="0" lang="en-GB" sz="2400" b="0" i="0" u="none" strike="noStrike" kern="0" cap="none" spc="0" normalizeH="0" baseline="0" noProof="0">
                <a:ln>
                  <a:noFill/>
                </a:ln>
                <a:solidFill>
                  <a:srgbClr val="000000"/>
                </a:solidFill>
                <a:effectLst/>
                <a:uLnTx/>
                <a:uFillTx/>
                <a:latin typeface="Arial"/>
                <a:cs typeface="Arial"/>
                <a:sym typeface="Arial"/>
              </a:rPr>
              <a:t>RS-20V Voevoda (SS-18 M6 Satan) </a:t>
            </a:r>
            <a:r>
              <a:rPr kumimoji="0" lang="en-GB" sz="2400" b="0" i="0" u="none" strike="noStrike" kern="0" cap="none" spc="0" normalizeH="0" baseline="0" noProof="0">
                <a:ln>
                  <a:noFill/>
                </a:ln>
                <a:solidFill>
                  <a:srgbClr val="E94F37"/>
                </a:solidFill>
                <a:effectLst/>
                <a:uLnTx/>
                <a:uFillTx/>
                <a:latin typeface="Arial"/>
                <a:cs typeface="Arial"/>
                <a:sym typeface="Arial"/>
              </a:rPr>
              <a:t>        RS-28 Sarmat (SS-29)</a:t>
            </a:r>
            <a:endParaRPr kumimoji="0" sz="2400" b="0" i="0" u="none" strike="noStrike" kern="0" cap="none" spc="0" normalizeH="0" baseline="0" noProof="0">
              <a:ln>
                <a:noFill/>
              </a:ln>
              <a:solidFill>
                <a:srgbClr val="E94F37"/>
              </a:solidFill>
              <a:effectLst/>
              <a:uLnTx/>
              <a:uFillTx/>
              <a:latin typeface="Arial"/>
              <a:cs typeface="Arial"/>
              <a:sym typeface="Arial"/>
            </a:endParaRPr>
          </a:p>
          <a:p>
            <a:pPr marL="457200" marR="0" lvl="0" indent="-381000" algn="l" defTabSz="914400" rtl="0" eaLnBrk="1" fontAlgn="auto" latinLnBrk="0" hangingPunct="1">
              <a:lnSpc>
                <a:spcPct val="100000"/>
              </a:lnSpc>
              <a:spcBef>
                <a:spcPts val="0"/>
              </a:spcBef>
              <a:spcAft>
                <a:spcPts val="0"/>
              </a:spcAft>
              <a:buClr>
                <a:srgbClr val="000000"/>
              </a:buClr>
              <a:buSzPts val="2400"/>
              <a:buFont typeface="Arial"/>
              <a:buChar char="●"/>
              <a:tabLst/>
              <a:defRPr/>
            </a:pPr>
            <a:r>
              <a:rPr kumimoji="0" lang="en-GB" sz="2400" b="0" i="0" u="none" strike="noStrike" kern="0" cap="none" spc="0" normalizeH="0" baseline="0" noProof="0">
                <a:ln>
                  <a:noFill/>
                </a:ln>
                <a:solidFill>
                  <a:srgbClr val="000000"/>
                </a:solidFill>
                <a:effectLst/>
                <a:uLnTx/>
                <a:uFillTx/>
                <a:latin typeface="Arial"/>
                <a:cs typeface="Arial"/>
                <a:sym typeface="Arial"/>
              </a:rPr>
              <a:t>RS-12M2 Topol-M (SS-27 Mod 1)         RS-24 Yars (SS-27 Mod 2)</a:t>
            </a:r>
            <a:endParaRPr kumimoji="0" sz="2400" b="0" i="0" u="none" strike="noStrike" kern="0" cap="none" spc="0" normalizeH="0" baseline="0" noProof="0">
              <a:ln>
                <a:noFill/>
              </a:ln>
              <a:solidFill>
                <a:srgbClr val="000000"/>
              </a:solidFill>
              <a:effectLst/>
              <a:uLnTx/>
              <a:uFillTx/>
              <a:latin typeface="Arial"/>
              <a:cs typeface="Arial"/>
              <a:sym typeface="Arial"/>
            </a:endParaRPr>
          </a:p>
          <a:p>
            <a:pPr marL="457200" marR="0" lvl="0" indent="-381000" algn="l" defTabSz="914400" rtl="0" eaLnBrk="1" fontAlgn="auto" latinLnBrk="0" hangingPunct="1">
              <a:lnSpc>
                <a:spcPct val="100000"/>
              </a:lnSpc>
              <a:spcBef>
                <a:spcPts val="0"/>
              </a:spcBef>
              <a:spcAft>
                <a:spcPts val="0"/>
              </a:spcAft>
              <a:buClr>
                <a:srgbClr val="000000"/>
              </a:buClr>
              <a:buSzPts val="2400"/>
              <a:buFont typeface="Arial"/>
              <a:buChar char="●"/>
              <a:tabLst/>
              <a:defRPr/>
            </a:pPr>
            <a:r>
              <a:rPr kumimoji="0" lang="en-GB" sz="2400" b="0" i="0" u="none" strike="noStrike" kern="0" cap="none" spc="0" normalizeH="0" baseline="0" noProof="0">
                <a:ln>
                  <a:noFill/>
                </a:ln>
                <a:solidFill>
                  <a:srgbClr val="000000"/>
                </a:solidFill>
                <a:effectLst/>
                <a:uLnTx/>
                <a:uFillTx/>
                <a:latin typeface="Arial"/>
                <a:cs typeface="Arial"/>
                <a:sym typeface="Arial"/>
              </a:rPr>
              <a:t>Avangard (SS-19 Mod 4)</a:t>
            </a:r>
            <a:endParaRPr kumimoji="0" sz="2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a:ln>
                  <a:noFill/>
                </a:ln>
                <a:solidFill>
                  <a:srgbClr val="000000"/>
                </a:solidFill>
                <a:effectLst/>
                <a:uLnTx/>
                <a:uFillTx/>
                <a:latin typeface="Arial"/>
                <a:cs typeface="Arial"/>
                <a:sym typeface="Arial"/>
              </a:rPr>
              <a:t>Mobile</a:t>
            </a:r>
            <a:endParaRPr kumimoji="0" sz="2400" b="0" i="0" u="none" strike="noStrike" kern="0" cap="none" spc="0" normalizeH="0" baseline="0" noProof="0">
              <a:ln>
                <a:noFill/>
              </a:ln>
              <a:solidFill>
                <a:srgbClr val="000000"/>
              </a:solidFill>
              <a:effectLst/>
              <a:uLnTx/>
              <a:uFillTx/>
              <a:latin typeface="Arial"/>
              <a:cs typeface="Arial"/>
              <a:sym typeface="Arial"/>
            </a:endParaRPr>
          </a:p>
          <a:p>
            <a:pPr marL="457200" marR="0" lvl="0" indent="-381000" algn="l" defTabSz="914400" rtl="0" eaLnBrk="1" fontAlgn="auto" latinLnBrk="0" hangingPunct="1">
              <a:lnSpc>
                <a:spcPct val="100000"/>
              </a:lnSpc>
              <a:spcBef>
                <a:spcPts val="0"/>
              </a:spcBef>
              <a:spcAft>
                <a:spcPts val="0"/>
              </a:spcAft>
              <a:buClr>
                <a:srgbClr val="000000"/>
              </a:buClr>
              <a:buSzPts val="2400"/>
              <a:buFont typeface="Arial"/>
              <a:buChar char="●"/>
              <a:tabLst/>
              <a:defRPr/>
            </a:pPr>
            <a:r>
              <a:rPr kumimoji="0" lang="en-GB" sz="2400" b="0" i="0" u="none" strike="noStrike" kern="0" cap="none" spc="0" normalizeH="0" baseline="0" noProof="0">
                <a:ln>
                  <a:noFill/>
                </a:ln>
                <a:solidFill>
                  <a:srgbClr val="000000"/>
                </a:solidFill>
                <a:effectLst/>
                <a:uLnTx/>
                <a:uFillTx/>
                <a:latin typeface="Arial"/>
                <a:cs typeface="Arial"/>
                <a:sym typeface="Arial"/>
              </a:rPr>
              <a:t>RS-12M1 Topol-M (SS-27 Mod 1)</a:t>
            </a:r>
            <a:endParaRPr kumimoji="0" sz="2400" b="0" i="0" u="none" strike="noStrike" kern="0" cap="none" spc="0" normalizeH="0" baseline="0" noProof="0">
              <a:ln>
                <a:noFill/>
              </a:ln>
              <a:solidFill>
                <a:srgbClr val="000000"/>
              </a:solidFill>
              <a:effectLst/>
              <a:uLnTx/>
              <a:uFillTx/>
              <a:latin typeface="Arial"/>
              <a:cs typeface="Arial"/>
              <a:sym typeface="Arial"/>
            </a:endParaRPr>
          </a:p>
          <a:p>
            <a:pPr marL="457200" marR="0" lvl="0" indent="-381000" algn="l" defTabSz="914400" rtl="0" eaLnBrk="1" fontAlgn="auto" latinLnBrk="0" hangingPunct="1">
              <a:lnSpc>
                <a:spcPct val="100000"/>
              </a:lnSpc>
              <a:spcBef>
                <a:spcPts val="0"/>
              </a:spcBef>
              <a:spcAft>
                <a:spcPts val="0"/>
              </a:spcAft>
              <a:buClr>
                <a:srgbClr val="000000"/>
              </a:buClr>
              <a:buSzPts val="2400"/>
              <a:buFont typeface="Arial"/>
              <a:buChar char="●"/>
              <a:tabLst/>
              <a:defRPr/>
            </a:pPr>
            <a:r>
              <a:rPr kumimoji="0" lang="en-GB" sz="2400" b="0" i="0" u="none" strike="noStrike" kern="0" cap="none" spc="0" normalizeH="0" baseline="0" noProof="0">
                <a:ln>
                  <a:noFill/>
                </a:ln>
                <a:solidFill>
                  <a:srgbClr val="000000"/>
                </a:solidFill>
                <a:effectLst/>
                <a:uLnTx/>
                <a:uFillTx/>
                <a:latin typeface="Arial"/>
                <a:cs typeface="Arial"/>
                <a:sym typeface="Arial"/>
              </a:rPr>
              <a:t>RS-24 Yars (SS-27 Mod 2)</a:t>
            </a:r>
            <a:endParaRPr kumimoji="0" sz="2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a:ln>
                  <a:noFill/>
                </a:ln>
                <a:solidFill>
                  <a:srgbClr val="000000"/>
                </a:solidFill>
                <a:effectLst/>
                <a:uLnTx/>
                <a:uFillTx/>
                <a:latin typeface="Arial"/>
                <a:cs typeface="Arial"/>
                <a:sym typeface="Arial"/>
              </a:rPr>
              <a:t>Potential Future</a:t>
            </a:r>
            <a:endParaRPr kumimoji="0" sz="2400" b="0" i="0" u="none" strike="noStrike" kern="0" cap="none" spc="0" normalizeH="0" baseline="0" noProof="0">
              <a:ln>
                <a:noFill/>
              </a:ln>
              <a:solidFill>
                <a:srgbClr val="000000"/>
              </a:solidFill>
              <a:effectLst/>
              <a:uLnTx/>
              <a:uFillTx/>
              <a:latin typeface="Arial"/>
              <a:cs typeface="Arial"/>
              <a:sym typeface="Arial"/>
            </a:endParaRPr>
          </a:p>
          <a:p>
            <a:pPr marL="457200" marR="0" lvl="0" indent="-381000" algn="l" defTabSz="914400" rtl="0" eaLnBrk="1" fontAlgn="auto" latinLnBrk="0" hangingPunct="1">
              <a:lnSpc>
                <a:spcPct val="100000"/>
              </a:lnSpc>
              <a:spcBef>
                <a:spcPts val="0"/>
              </a:spcBef>
              <a:spcAft>
                <a:spcPts val="0"/>
              </a:spcAft>
              <a:buClr>
                <a:srgbClr val="000000"/>
              </a:buClr>
              <a:buSzPts val="2400"/>
              <a:buFont typeface="Arial"/>
              <a:buChar char="●"/>
              <a:tabLst/>
              <a:defRPr/>
            </a:pPr>
            <a:r>
              <a:rPr kumimoji="0" lang="en-GB" sz="2400" b="0" i="0" u="none" strike="noStrike" kern="0" cap="none" spc="0" normalizeH="0" baseline="0" noProof="0">
                <a:ln>
                  <a:noFill/>
                </a:ln>
                <a:solidFill>
                  <a:srgbClr val="FF0000"/>
                </a:solidFill>
                <a:effectLst/>
                <a:uLnTx/>
                <a:uFillTx/>
                <a:latin typeface="Arial"/>
                <a:cs typeface="Arial"/>
                <a:sym typeface="Arial"/>
              </a:rPr>
              <a:t>9M730 Burevestnik (SSC-X-9 Skyfall)</a:t>
            </a:r>
            <a:endParaRPr kumimoji="0" sz="2400" b="0" i="0" u="none" strike="noStrike" kern="0" cap="none" spc="0" normalizeH="0" baseline="0" noProof="0">
              <a:ln>
                <a:noFill/>
              </a:ln>
              <a:solidFill>
                <a:srgbClr val="FF0000"/>
              </a:solidFill>
              <a:effectLst/>
              <a:uLnTx/>
              <a:uFillTx/>
              <a:latin typeface="Arial"/>
              <a:cs typeface="Arial"/>
              <a:sym typeface="Arial"/>
            </a:endParaRPr>
          </a:p>
          <a:p>
            <a:pPr marL="457200" marR="0" lvl="0" indent="-381000" algn="l" defTabSz="914400" rtl="0" eaLnBrk="1" fontAlgn="auto" latinLnBrk="0" hangingPunct="1">
              <a:lnSpc>
                <a:spcPct val="100000"/>
              </a:lnSpc>
              <a:spcBef>
                <a:spcPts val="0"/>
              </a:spcBef>
              <a:spcAft>
                <a:spcPts val="0"/>
              </a:spcAft>
              <a:buClr>
                <a:srgbClr val="000000"/>
              </a:buClr>
              <a:buSzPts val="2400"/>
              <a:buFont typeface="Arial"/>
              <a:buChar char="●"/>
              <a:tabLst/>
              <a:defRPr/>
            </a:pPr>
            <a:r>
              <a:rPr kumimoji="0" lang="en-GB" sz="2400" b="0" i="0" u="none" strike="noStrike" kern="0" cap="none" spc="0" normalizeH="0" baseline="0" noProof="0">
                <a:ln>
                  <a:noFill/>
                </a:ln>
                <a:solidFill>
                  <a:srgbClr val="000000"/>
                </a:solidFill>
                <a:effectLst/>
                <a:uLnTx/>
                <a:uFillTx/>
                <a:latin typeface="Arial"/>
                <a:cs typeface="Arial"/>
                <a:sym typeface="Arial"/>
              </a:rPr>
              <a:t>Two new ICBM programs</a:t>
            </a: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62" name="Google Shape;162;p30"/>
          <p:cNvSpPr/>
          <p:nvPr/>
        </p:nvSpPr>
        <p:spPr>
          <a:xfrm>
            <a:off x="6247225" y="2469725"/>
            <a:ext cx="498300" cy="180300"/>
          </a:xfrm>
          <a:prstGeom prst="rightArrow">
            <a:avLst>
              <a:gd name="adj1" fmla="val 50000"/>
              <a:gd name="adj2" fmla="val 50000"/>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3" name="Google Shape;163;p30"/>
          <p:cNvSpPr/>
          <p:nvPr/>
        </p:nvSpPr>
        <p:spPr>
          <a:xfrm>
            <a:off x="5910450" y="2844725"/>
            <a:ext cx="498300" cy="180300"/>
          </a:xfrm>
          <a:prstGeom prst="rightArrow">
            <a:avLst>
              <a:gd name="adj1" fmla="val 50000"/>
              <a:gd name="adj2" fmla="val 50000"/>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68"/>
        <p:cNvGrpSpPr/>
        <p:nvPr/>
      </p:nvGrpSpPr>
      <p:grpSpPr>
        <a:xfrm>
          <a:off x="0" y="0"/>
          <a:ext cx="0" cy="0"/>
          <a:chOff x="0" y="0"/>
          <a:chExt cx="0" cy="0"/>
        </a:xfrm>
      </p:grpSpPr>
      <p:sp>
        <p:nvSpPr>
          <p:cNvPr id="169" name="Google Shape;169;p31"/>
          <p:cNvSpPr txBox="1">
            <a:spLocks noGrp="1"/>
          </p:cNvSpPr>
          <p:nvPr>
            <p:ph type="title"/>
          </p:nvPr>
        </p:nvSpPr>
        <p:spPr>
          <a:xfrm>
            <a:off x="718025" y="667025"/>
            <a:ext cx="10793400" cy="11073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GB" sz="4600" b="1"/>
              <a:t>Ground-based forces  </a:t>
            </a:r>
            <a:endParaRPr sz="4600" b="1"/>
          </a:p>
          <a:p>
            <a:pPr marL="0" lvl="0" indent="0" algn="l" rtl="0">
              <a:spcBef>
                <a:spcPts val="0"/>
              </a:spcBef>
              <a:spcAft>
                <a:spcPts val="0"/>
              </a:spcAft>
              <a:buNone/>
            </a:pPr>
            <a:r>
              <a:rPr lang="en-GB" sz="2900" i="1"/>
              <a:t>Nonstrategic</a:t>
            </a:r>
            <a:endParaRPr sz="2500"/>
          </a:p>
          <a:p>
            <a:pPr marL="0" lvl="0" indent="0" algn="l" rtl="0">
              <a:spcBef>
                <a:spcPts val="0"/>
              </a:spcBef>
              <a:spcAft>
                <a:spcPts val="0"/>
              </a:spcAft>
              <a:buNone/>
            </a:pPr>
            <a:endParaRPr sz="2700"/>
          </a:p>
        </p:txBody>
      </p:sp>
      <p:sp>
        <p:nvSpPr>
          <p:cNvPr id="171" name="Google Shape;171;p31"/>
          <p:cNvSpPr txBox="1"/>
          <p:nvPr/>
        </p:nvSpPr>
        <p:spPr>
          <a:xfrm>
            <a:off x="718025" y="2135838"/>
            <a:ext cx="11161500" cy="2678100"/>
          </a:xfrm>
          <a:prstGeom prst="rect">
            <a:avLst/>
          </a:prstGeom>
          <a:noFill/>
          <a:ln>
            <a:noFill/>
          </a:ln>
        </p:spPr>
        <p:txBody>
          <a:bodyPr spcFirstLastPara="1" wrap="square" lIns="91425" tIns="91425" rIns="91425" bIns="91425" anchor="t" anchorCtr="0">
            <a:spAutoFit/>
          </a:bodyPr>
          <a:lstStyle/>
          <a:p>
            <a:pPr marL="457200" marR="0" lvl="0" indent="-381000" algn="l" defTabSz="914400" rtl="0" eaLnBrk="1" fontAlgn="auto" latinLnBrk="0" hangingPunct="1">
              <a:lnSpc>
                <a:spcPct val="115000"/>
              </a:lnSpc>
              <a:spcBef>
                <a:spcPts val="0"/>
              </a:spcBef>
              <a:spcAft>
                <a:spcPts val="0"/>
              </a:spcAft>
              <a:buClr>
                <a:srgbClr val="000000"/>
              </a:buClr>
              <a:buSzPts val="2400"/>
              <a:buFont typeface="Arial"/>
              <a:buChar char="●"/>
              <a:tabLst/>
              <a:defRPr/>
            </a:pPr>
            <a:r>
              <a:rPr kumimoji="0" lang="en-GB" sz="2400" b="0" i="0" u="none" strike="noStrike" kern="0" cap="none" spc="0" normalizeH="0" baseline="0" noProof="0">
                <a:ln>
                  <a:noFill/>
                </a:ln>
                <a:solidFill>
                  <a:srgbClr val="000000"/>
                </a:solidFill>
                <a:effectLst/>
                <a:uLnTx/>
                <a:uFillTx/>
                <a:latin typeface="Arial"/>
                <a:cs typeface="Arial"/>
                <a:sym typeface="Arial"/>
              </a:rPr>
              <a:t>A-135 anti-ballistic missile defense system is being upgraded to the A-235 system, but it is possible this system will not be equipped with nuclear warheads.</a:t>
            </a:r>
            <a:endParaRPr kumimoji="0" sz="2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a:p>
            <a:pPr marL="457200" marR="0" lvl="0" indent="-381000" algn="l" defTabSz="914400" rtl="0" eaLnBrk="1" fontAlgn="auto" latinLnBrk="0" hangingPunct="1">
              <a:lnSpc>
                <a:spcPct val="115000"/>
              </a:lnSpc>
              <a:spcBef>
                <a:spcPts val="0"/>
              </a:spcBef>
              <a:spcAft>
                <a:spcPts val="0"/>
              </a:spcAft>
              <a:buClr>
                <a:srgbClr val="000000"/>
              </a:buClr>
              <a:buSzPts val="2400"/>
              <a:buFont typeface="Arial"/>
              <a:buChar char="●"/>
              <a:tabLst/>
              <a:defRPr/>
            </a:pPr>
            <a:r>
              <a:rPr kumimoji="0" lang="en-GB" sz="2400" b="0" i="0" u="none" strike="noStrike" kern="0" cap="none" spc="0" normalizeH="0" baseline="0" noProof="0">
                <a:ln>
                  <a:noFill/>
                </a:ln>
                <a:solidFill>
                  <a:srgbClr val="000000"/>
                </a:solidFill>
                <a:effectLst/>
                <a:uLnTx/>
                <a:uFillTx/>
                <a:latin typeface="Arial"/>
                <a:cs typeface="Arial"/>
                <a:sym typeface="Arial"/>
              </a:rPr>
              <a:t>No known modernization plans for the dual-capable ground-based nonstrategic systems: 9K720 Iskander (SS-26) and 9M729 (SSC-8).</a:t>
            </a: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76"/>
        <p:cNvGrpSpPr/>
        <p:nvPr/>
      </p:nvGrpSpPr>
      <p:grpSpPr>
        <a:xfrm>
          <a:off x="0" y="0"/>
          <a:ext cx="0" cy="0"/>
          <a:chOff x="0" y="0"/>
          <a:chExt cx="0" cy="0"/>
        </a:xfrm>
      </p:grpSpPr>
      <p:sp>
        <p:nvSpPr>
          <p:cNvPr id="177" name="Google Shape;177;p32"/>
          <p:cNvSpPr txBox="1">
            <a:spLocks noGrp="1"/>
          </p:cNvSpPr>
          <p:nvPr>
            <p:ph type="title"/>
          </p:nvPr>
        </p:nvSpPr>
        <p:spPr>
          <a:xfrm>
            <a:off x="718025" y="667025"/>
            <a:ext cx="10793400" cy="11073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GB" sz="4600" b="1"/>
              <a:t>Sea-based forces  </a:t>
            </a:r>
            <a:endParaRPr sz="4600" b="1"/>
          </a:p>
          <a:p>
            <a:pPr marL="0" lvl="0" indent="0" algn="l" rtl="0">
              <a:spcBef>
                <a:spcPts val="0"/>
              </a:spcBef>
              <a:spcAft>
                <a:spcPts val="0"/>
              </a:spcAft>
              <a:buNone/>
            </a:pPr>
            <a:r>
              <a:rPr lang="en-GB" sz="2900" i="1"/>
              <a:t>Strategic (SSBNs and SLBMs)</a:t>
            </a:r>
            <a:endParaRPr sz="2500"/>
          </a:p>
          <a:p>
            <a:pPr marL="0" lvl="0" indent="0" algn="l" rtl="0">
              <a:spcBef>
                <a:spcPts val="0"/>
              </a:spcBef>
              <a:spcAft>
                <a:spcPts val="0"/>
              </a:spcAft>
              <a:buNone/>
            </a:pPr>
            <a:endParaRPr sz="2700"/>
          </a:p>
        </p:txBody>
      </p:sp>
      <p:sp>
        <p:nvSpPr>
          <p:cNvPr id="179" name="Google Shape;179;p32"/>
          <p:cNvSpPr txBox="1"/>
          <p:nvPr/>
        </p:nvSpPr>
        <p:spPr>
          <a:xfrm>
            <a:off x="718025" y="1913238"/>
            <a:ext cx="11161500" cy="38790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a:ln>
                  <a:noFill/>
                </a:ln>
                <a:solidFill>
                  <a:srgbClr val="000000"/>
                </a:solidFill>
                <a:effectLst/>
                <a:uLnTx/>
                <a:uFillTx/>
                <a:latin typeface="Arial"/>
                <a:cs typeface="Arial"/>
                <a:sym typeface="Arial"/>
              </a:rPr>
              <a:t>SSBNs</a:t>
            </a:r>
            <a:endParaRPr kumimoji="0" sz="2400" b="0" i="0" u="none" strike="noStrike" kern="0" cap="none" spc="0" normalizeH="0" baseline="0" noProof="0">
              <a:ln>
                <a:noFill/>
              </a:ln>
              <a:solidFill>
                <a:srgbClr val="000000"/>
              </a:solidFill>
              <a:effectLst/>
              <a:uLnTx/>
              <a:uFillTx/>
              <a:latin typeface="Arial"/>
              <a:cs typeface="Arial"/>
              <a:sym typeface="Arial"/>
            </a:endParaRPr>
          </a:p>
          <a:p>
            <a:pPr marL="457200" marR="0" lvl="0" indent="-381000" algn="l" defTabSz="914400" rtl="0" eaLnBrk="1" fontAlgn="auto" latinLnBrk="0" hangingPunct="1">
              <a:lnSpc>
                <a:spcPct val="100000"/>
              </a:lnSpc>
              <a:spcBef>
                <a:spcPts val="0"/>
              </a:spcBef>
              <a:spcAft>
                <a:spcPts val="0"/>
              </a:spcAft>
              <a:buClr>
                <a:srgbClr val="000000"/>
              </a:buClr>
              <a:buSzPts val="2400"/>
              <a:buFont typeface="Arial"/>
              <a:buChar char="●"/>
              <a:tabLst/>
              <a:defRPr/>
            </a:pPr>
            <a:r>
              <a:rPr kumimoji="0" lang="en-GB" sz="2400" b="0" i="0" u="none" strike="noStrike" kern="0" cap="none" spc="0" normalizeH="0" baseline="0" noProof="0">
                <a:ln>
                  <a:noFill/>
                </a:ln>
                <a:solidFill>
                  <a:srgbClr val="000000"/>
                </a:solidFill>
                <a:effectLst/>
                <a:uLnTx/>
                <a:uFillTx/>
                <a:latin typeface="Arial"/>
                <a:cs typeface="Arial"/>
                <a:sym typeface="Arial"/>
              </a:rPr>
              <a:t>Delta IV (Project 667BRDM Delfin)       Borei/A (Project 955 and Project 995A)</a:t>
            </a:r>
            <a:endParaRPr kumimoji="0" sz="2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a:ln>
                  <a:noFill/>
                </a:ln>
                <a:solidFill>
                  <a:srgbClr val="000000"/>
                </a:solidFill>
                <a:effectLst/>
                <a:uLnTx/>
                <a:uFillTx/>
                <a:latin typeface="Arial"/>
                <a:cs typeface="Arial"/>
                <a:sym typeface="Arial"/>
              </a:rPr>
              <a:t>Potential Future</a:t>
            </a:r>
            <a:endParaRPr kumimoji="0" sz="2400" b="0" i="0" u="none" strike="noStrike" kern="0" cap="none" spc="0" normalizeH="0" baseline="0" noProof="0">
              <a:ln>
                <a:noFill/>
              </a:ln>
              <a:solidFill>
                <a:srgbClr val="000000"/>
              </a:solidFill>
              <a:effectLst/>
              <a:uLnTx/>
              <a:uFillTx/>
              <a:latin typeface="Arial"/>
              <a:cs typeface="Arial"/>
              <a:sym typeface="Arial"/>
            </a:endParaRPr>
          </a:p>
          <a:p>
            <a:pPr marL="457200" marR="0" lvl="0" indent="-381000" algn="l" defTabSz="914400" rtl="0" eaLnBrk="1" fontAlgn="auto" latinLnBrk="0" hangingPunct="1">
              <a:lnSpc>
                <a:spcPct val="100000"/>
              </a:lnSpc>
              <a:spcBef>
                <a:spcPts val="0"/>
              </a:spcBef>
              <a:spcAft>
                <a:spcPts val="0"/>
              </a:spcAft>
              <a:buClr>
                <a:srgbClr val="000000"/>
              </a:buClr>
              <a:buSzPts val="2400"/>
              <a:buFont typeface="Arial"/>
              <a:buChar char="●"/>
              <a:tabLst/>
              <a:defRPr/>
            </a:pPr>
            <a:r>
              <a:rPr kumimoji="0" lang="en-GB" sz="2400" b="0" i="0" u="none" strike="noStrike" kern="0" cap="none" spc="0" normalizeH="0" baseline="0" noProof="0">
                <a:ln>
                  <a:noFill/>
                </a:ln>
                <a:solidFill>
                  <a:srgbClr val="000000"/>
                </a:solidFill>
                <a:effectLst/>
                <a:uLnTx/>
                <a:uFillTx/>
                <a:latin typeface="Arial"/>
                <a:cs typeface="Arial"/>
                <a:sym typeface="Arial"/>
              </a:rPr>
              <a:t>“Arktur” or “Arcturus” strategic submarine design concept </a:t>
            </a:r>
            <a:endParaRPr kumimoji="0" sz="2400" b="0" i="0" u="none" strike="noStrike" kern="0" cap="none" spc="0" normalizeH="0" baseline="0" noProof="0">
              <a:ln>
                <a:noFill/>
              </a:ln>
              <a:solidFill>
                <a:srgbClr val="000000"/>
              </a:solidFill>
              <a:effectLst/>
              <a:uLnTx/>
              <a:uFillTx/>
              <a:latin typeface="Arial"/>
              <a:cs typeface="Arial"/>
              <a:sym typeface="Arial"/>
            </a:endParaRPr>
          </a:p>
          <a:p>
            <a:pPr marL="457200" marR="0" lvl="0" indent="-381000" algn="l" defTabSz="914400" rtl="0" eaLnBrk="1" fontAlgn="auto" latinLnBrk="0" hangingPunct="1">
              <a:lnSpc>
                <a:spcPct val="100000"/>
              </a:lnSpc>
              <a:spcBef>
                <a:spcPts val="0"/>
              </a:spcBef>
              <a:spcAft>
                <a:spcPts val="0"/>
              </a:spcAft>
              <a:buClr>
                <a:srgbClr val="000000"/>
              </a:buClr>
              <a:buSzPts val="2400"/>
              <a:buFont typeface="Arial"/>
              <a:buChar char="●"/>
              <a:tabLst/>
              <a:defRPr/>
            </a:pPr>
            <a:r>
              <a:rPr kumimoji="0" lang="en-GB" sz="2400" b="0" i="0" u="none" strike="noStrike" kern="0" cap="none" spc="0" normalizeH="0" baseline="0" noProof="0">
                <a:ln>
                  <a:noFill/>
                </a:ln>
                <a:solidFill>
                  <a:srgbClr val="000000"/>
                </a:solidFill>
                <a:effectLst/>
                <a:uLnTx/>
                <a:uFillTx/>
                <a:latin typeface="Arial"/>
                <a:cs typeface="Arial"/>
                <a:sym typeface="Arial"/>
              </a:rPr>
              <a:t>Poseidon nuclear-powered, long-range, nuclear-armed torpedo</a:t>
            </a:r>
            <a:endParaRPr kumimoji="0" sz="2400" b="0" i="0" u="none" strike="noStrike" kern="0" cap="none" spc="0" normalizeH="0" baseline="0" noProof="0">
              <a:ln>
                <a:noFill/>
              </a:ln>
              <a:solidFill>
                <a:srgbClr val="000000"/>
              </a:solidFill>
              <a:effectLst/>
              <a:uLnTx/>
              <a:uFillTx/>
              <a:latin typeface="Arial"/>
              <a:cs typeface="Arial"/>
              <a:sym typeface="Arial"/>
            </a:endParaRPr>
          </a:p>
          <a:p>
            <a:pPr marL="457200" marR="0" lvl="0" indent="-381000" algn="l" defTabSz="914400" rtl="0" eaLnBrk="1" fontAlgn="auto" latinLnBrk="0" hangingPunct="1">
              <a:lnSpc>
                <a:spcPct val="100000"/>
              </a:lnSpc>
              <a:spcBef>
                <a:spcPts val="0"/>
              </a:spcBef>
              <a:spcAft>
                <a:spcPts val="0"/>
              </a:spcAft>
              <a:buClr>
                <a:srgbClr val="000000"/>
              </a:buClr>
              <a:buSzPts val="2400"/>
              <a:buFont typeface="Arial"/>
              <a:buChar char="●"/>
              <a:tabLst/>
              <a:defRPr/>
            </a:pPr>
            <a:r>
              <a:rPr kumimoji="0" lang="en-GB" sz="2400" b="0" i="0" u="none" strike="noStrike" kern="0" cap="none" spc="0" normalizeH="0" baseline="0" noProof="0">
                <a:ln>
                  <a:noFill/>
                </a:ln>
                <a:solidFill>
                  <a:srgbClr val="000000"/>
                </a:solidFill>
                <a:effectLst/>
                <a:uLnTx/>
                <a:uFillTx/>
                <a:latin typeface="Arial"/>
                <a:cs typeface="Arial"/>
                <a:sym typeface="Arial"/>
              </a:rPr>
              <a:t>New specially configured submarines to carry the Poseidon</a:t>
            </a:r>
            <a:endParaRPr kumimoji="0" sz="2400" b="0" i="0" u="none" strike="noStrike" kern="0" cap="none" spc="0" normalizeH="0" baseline="0" noProof="0">
              <a:ln>
                <a:noFill/>
              </a:ln>
              <a:solidFill>
                <a:srgbClr val="000000"/>
              </a:solidFill>
              <a:effectLst/>
              <a:uLnTx/>
              <a:uFillTx/>
              <a:latin typeface="Arial"/>
              <a:cs typeface="Arial"/>
              <a:sym typeface="Arial"/>
            </a:endParaRPr>
          </a:p>
          <a:p>
            <a:pPr marL="914400" marR="0" lvl="1" indent="-381000" algn="l" defTabSz="914400" rtl="0" eaLnBrk="1" fontAlgn="auto" latinLnBrk="0" hangingPunct="1">
              <a:lnSpc>
                <a:spcPct val="100000"/>
              </a:lnSpc>
              <a:spcBef>
                <a:spcPts val="0"/>
              </a:spcBef>
              <a:spcAft>
                <a:spcPts val="0"/>
              </a:spcAft>
              <a:buClr>
                <a:srgbClr val="000000"/>
              </a:buClr>
              <a:buSzPts val="2400"/>
              <a:buFont typeface="Arial"/>
              <a:buChar char="○"/>
              <a:tabLst/>
              <a:defRPr/>
            </a:pPr>
            <a:r>
              <a:rPr kumimoji="0" lang="en-GB" sz="2400" b="0" i="0" u="none" strike="noStrike" kern="0" cap="none" spc="0" normalizeH="0" baseline="0" noProof="0">
                <a:ln>
                  <a:noFill/>
                </a:ln>
                <a:solidFill>
                  <a:srgbClr val="000000"/>
                </a:solidFill>
                <a:effectLst/>
                <a:uLnTx/>
                <a:uFillTx/>
                <a:latin typeface="Arial"/>
                <a:cs typeface="Arial"/>
                <a:sym typeface="Arial"/>
              </a:rPr>
              <a:t>Project 09852 Belgorod</a:t>
            </a:r>
            <a:endParaRPr kumimoji="0" sz="2400" b="0" i="0" u="none" strike="noStrike" kern="0" cap="none" spc="0" normalizeH="0" baseline="0" noProof="0">
              <a:ln>
                <a:noFill/>
              </a:ln>
              <a:solidFill>
                <a:srgbClr val="000000"/>
              </a:solidFill>
              <a:effectLst/>
              <a:uLnTx/>
              <a:uFillTx/>
              <a:latin typeface="Arial"/>
              <a:cs typeface="Arial"/>
              <a:sym typeface="Arial"/>
            </a:endParaRPr>
          </a:p>
          <a:p>
            <a:pPr marL="914400" marR="0" lvl="1" indent="-381000" algn="l" defTabSz="914400" rtl="0" eaLnBrk="1" fontAlgn="auto" latinLnBrk="0" hangingPunct="1">
              <a:lnSpc>
                <a:spcPct val="100000"/>
              </a:lnSpc>
              <a:spcBef>
                <a:spcPts val="0"/>
              </a:spcBef>
              <a:spcAft>
                <a:spcPts val="0"/>
              </a:spcAft>
              <a:buClr>
                <a:srgbClr val="000000"/>
              </a:buClr>
              <a:buSzPts val="2400"/>
              <a:buFont typeface="Arial"/>
              <a:buChar char="○"/>
              <a:tabLst/>
              <a:defRPr/>
            </a:pPr>
            <a:r>
              <a:rPr kumimoji="0" lang="en-GB" sz="2400" b="0" i="0" u="none" strike="noStrike" kern="0" cap="none" spc="0" normalizeH="0" baseline="0" noProof="0">
                <a:ln>
                  <a:noFill/>
                </a:ln>
                <a:solidFill>
                  <a:srgbClr val="000000"/>
                </a:solidFill>
                <a:effectLst/>
                <a:uLnTx/>
                <a:uFillTx/>
                <a:latin typeface="Arial"/>
                <a:cs typeface="Arial"/>
                <a:sym typeface="Arial"/>
              </a:rPr>
              <a:t>Project 09851 Khabarovsk </a:t>
            </a:r>
            <a:endParaRPr kumimoji="0" sz="2400" b="0" i="0" u="none" strike="noStrike" kern="0" cap="none" spc="0" normalizeH="0" baseline="0" noProof="0">
              <a:ln>
                <a:noFill/>
              </a:ln>
              <a:solidFill>
                <a:srgbClr val="000000"/>
              </a:solidFill>
              <a:effectLst/>
              <a:uLnTx/>
              <a:uFillTx/>
              <a:latin typeface="Arial"/>
              <a:cs typeface="Arial"/>
              <a:sym typeface="Arial"/>
            </a:endParaRPr>
          </a:p>
          <a:p>
            <a:pPr marL="914400" marR="0" lvl="1" indent="-381000" algn="l" defTabSz="914400" rtl="0" eaLnBrk="1" fontAlgn="auto" latinLnBrk="0" hangingPunct="1">
              <a:lnSpc>
                <a:spcPct val="100000"/>
              </a:lnSpc>
              <a:spcBef>
                <a:spcPts val="0"/>
              </a:spcBef>
              <a:spcAft>
                <a:spcPts val="0"/>
              </a:spcAft>
              <a:buClr>
                <a:srgbClr val="000000"/>
              </a:buClr>
              <a:buSzPts val="2400"/>
              <a:buFont typeface="Arial"/>
              <a:buChar char="○"/>
              <a:tabLst/>
              <a:defRPr/>
            </a:pPr>
            <a:r>
              <a:rPr kumimoji="0" lang="en-GB" sz="2400" b="0" i="0" u="none" strike="noStrike" kern="0" cap="none" spc="0" normalizeH="0" baseline="0" noProof="0">
                <a:ln>
                  <a:noFill/>
                </a:ln>
                <a:solidFill>
                  <a:srgbClr val="000000"/>
                </a:solidFill>
                <a:effectLst/>
                <a:uLnTx/>
                <a:uFillTx/>
                <a:latin typeface="Arial"/>
                <a:cs typeface="Arial"/>
                <a:sym typeface="Arial"/>
              </a:rPr>
              <a:t>?</a:t>
            </a: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180;p32"/>
          <p:cNvSpPr/>
          <p:nvPr/>
        </p:nvSpPr>
        <p:spPr>
          <a:xfrm>
            <a:off x="5980800" y="2482425"/>
            <a:ext cx="498300" cy="180300"/>
          </a:xfrm>
          <a:prstGeom prst="rightArrow">
            <a:avLst>
              <a:gd name="adj1" fmla="val 50000"/>
              <a:gd name="adj2" fmla="val 50000"/>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85"/>
        <p:cNvGrpSpPr/>
        <p:nvPr/>
      </p:nvGrpSpPr>
      <p:grpSpPr>
        <a:xfrm>
          <a:off x="0" y="0"/>
          <a:ext cx="0" cy="0"/>
          <a:chOff x="0" y="0"/>
          <a:chExt cx="0" cy="0"/>
        </a:xfrm>
      </p:grpSpPr>
      <p:sp>
        <p:nvSpPr>
          <p:cNvPr id="186" name="Google Shape;186;p33"/>
          <p:cNvSpPr txBox="1">
            <a:spLocks noGrp="1"/>
          </p:cNvSpPr>
          <p:nvPr>
            <p:ph type="title"/>
          </p:nvPr>
        </p:nvSpPr>
        <p:spPr>
          <a:xfrm>
            <a:off x="718025" y="667025"/>
            <a:ext cx="10793400" cy="11073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GB" sz="4600" b="1"/>
              <a:t>Sea-based forces  </a:t>
            </a:r>
            <a:endParaRPr sz="4600" b="1"/>
          </a:p>
          <a:p>
            <a:pPr marL="0" lvl="0" indent="0" algn="l" rtl="0">
              <a:spcBef>
                <a:spcPts val="0"/>
              </a:spcBef>
              <a:spcAft>
                <a:spcPts val="0"/>
              </a:spcAft>
              <a:buNone/>
            </a:pPr>
            <a:r>
              <a:rPr lang="en-GB" sz="2900" i="1"/>
              <a:t>Strategic (SSBNs and SLBMs)</a:t>
            </a:r>
            <a:endParaRPr sz="2500"/>
          </a:p>
          <a:p>
            <a:pPr marL="0" lvl="0" indent="0" algn="l" rtl="0">
              <a:spcBef>
                <a:spcPts val="0"/>
              </a:spcBef>
              <a:spcAft>
                <a:spcPts val="0"/>
              </a:spcAft>
              <a:buNone/>
            </a:pPr>
            <a:endParaRPr sz="2700"/>
          </a:p>
        </p:txBody>
      </p:sp>
      <p:sp>
        <p:nvSpPr>
          <p:cNvPr id="188" name="Google Shape;188;p33"/>
          <p:cNvSpPr txBox="1"/>
          <p:nvPr/>
        </p:nvSpPr>
        <p:spPr>
          <a:xfrm>
            <a:off x="718025" y="1913238"/>
            <a:ext cx="11161500" cy="38790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a:ln>
                  <a:noFill/>
                </a:ln>
                <a:solidFill>
                  <a:srgbClr val="000000"/>
                </a:solidFill>
                <a:effectLst/>
                <a:uLnTx/>
                <a:uFillTx/>
                <a:latin typeface="Arial"/>
                <a:cs typeface="Arial"/>
                <a:sym typeface="Arial"/>
              </a:rPr>
              <a:t>SSBNs</a:t>
            </a:r>
            <a:endParaRPr kumimoji="0" sz="2400" b="0" i="0" u="none" strike="noStrike" kern="0" cap="none" spc="0" normalizeH="0" baseline="0" noProof="0">
              <a:ln>
                <a:noFill/>
              </a:ln>
              <a:solidFill>
                <a:srgbClr val="000000"/>
              </a:solidFill>
              <a:effectLst/>
              <a:uLnTx/>
              <a:uFillTx/>
              <a:latin typeface="Arial"/>
              <a:cs typeface="Arial"/>
              <a:sym typeface="Arial"/>
            </a:endParaRPr>
          </a:p>
          <a:p>
            <a:pPr marL="457200" marR="0" lvl="0" indent="-381000" algn="l" defTabSz="914400" rtl="0" eaLnBrk="1" fontAlgn="auto" latinLnBrk="0" hangingPunct="1">
              <a:lnSpc>
                <a:spcPct val="100000"/>
              </a:lnSpc>
              <a:spcBef>
                <a:spcPts val="0"/>
              </a:spcBef>
              <a:spcAft>
                <a:spcPts val="0"/>
              </a:spcAft>
              <a:buClr>
                <a:srgbClr val="000000"/>
              </a:buClr>
              <a:buSzPts val="2400"/>
              <a:buFont typeface="Arial"/>
              <a:buChar char="●"/>
              <a:tabLst/>
              <a:defRPr/>
            </a:pPr>
            <a:r>
              <a:rPr kumimoji="0" lang="en-GB" sz="2400" b="0" i="0" u="none" strike="noStrike" kern="0" cap="none" spc="0" normalizeH="0" baseline="0" noProof="0">
                <a:ln>
                  <a:noFill/>
                </a:ln>
                <a:solidFill>
                  <a:srgbClr val="000000"/>
                </a:solidFill>
                <a:effectLst/>
                <a:uLnTx/>
                <a:uFillTx/>
                <a:latin typeface="Arial"/>
                <a:cs typeface="Arial"/>
                <a:sym typeface="Arial"/>
              </a:rPr>
              <a:t>Delta IV (Project 667BRDM Delfin)       Borei/A (Project 955 and Project 995A)</a:t>
            </a:r>
            <a:endParaRPr kumimoji="0" sz="2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a:ln>
                  <a:noFill/>
                </a:ln>
                <a:solidFill>
                  <a:srgbClr val="000000"/>
                </a:solidFill>
                <a:effectLst/>
                <a:uLnTx/>
                <a:uFillTx/>
                <a:latin typeface="Arial"/>
                <a:cs typeface="Arial"/>
                <a:sym typeface="Arial"/>
              </a:rPr>
              <a:t>Potential Future</a:t>
            </a:r>
            <a:endParaRPr kumimoji="0" sz="2400" b="0" i="0" u="none" strike="noStrike" kern="0" cap="none" spc="0" normalizeH="0" baseline="0" noProof="0">
              <a:ln>
                <a:noFill/>
              </a:ln>
              <a:solidFill>
                <a:srgbClr val="000000"/>
              </a:solidFill>
              <a:effectLst/>
              <a:uLnTx/>
              <a:uFillTx/>
              <a:latin typeface="Arial"/>
              <a:cs typeface="Arial"/>
              <a:sym typeface="Arial"/>
            </a:endParaRPr>
          </a:p>
          <a:p>
            <a:pPr marL="457200" marR="0" lvl="0" indent="-381000" algn="l" defTabSz="914400" rtl="0" eaLnBrk="1" fontAlgn="auto" latinLnBrk="0" hangingPunct="1">
              <a:lnSpc>
                <a:spcPct val="100000"/>
              </a:lnSpc>
              <a:spcBef>
                <a:spcPts val="0"/>
              </a:spcBef>
              <a:spcAft>
                <a:spcPts val="0"/>
              </a:spcAft>
              <a:buClr>
                <a:srgbClr val="000000"/>
              </a:buClr>
              <a:buSzPts val="2400"/>
              <a:buFont typeface="Arial"/>
              <a:buChar char="●"/>
              <a:tabLst/>
              <a:defRPr/>
            </a:pPr>
            <a:r>
              <a:rPr kumimoji="0" lang="en-GB" sz="2400" b="0" i="0" u="none" strike="noStrike" kern="0" cap="none" spc="0" normalizeH="0" baseline="0" noProof="0">
                <a:ln>
                  <a:noFill/>
                </a:ln>
                <a:solidFill>
                  <a:srgbClr val="000000"/>
                </a:solidFill>
                <a:effectLst/>
                <a:uLnTx/>
                <a:uFillTx/>
                <a:latin typeface="Arial"/>
                <a:cs typeface="Arial"/>
                <a:sym typeface="Arial"/>
              </a:rPr>
              <a:t>“Arktur” or “Arcturus” strategic submarine design concept </a:t>
            </a:r>
            <a:endParaRPr kumimoji="0" sz="2400" b="0" i="0" u="none" strike="noStrike" kern="0" cap="none" spc="0" normalizeH="0" baseline="0" noProof="0">
              <a:ln>
                <a:noFill/>
              </a:ln>
              <a:solidFill>
                <a:srgbClr val="000000"/>
              </a:solidFill>
              <a:effectLst/>
              <a:uLnTx/>
              <a:uFillTx/>
              <a:latin typeface="Arial"/>
              <a:cs typeface="Arial"/>
              <a:sym typeface="Arial"/>
            </a:endParaRPr>
          </a:p>
          <a:p>
            <a:pPr marL="457200" marR="0" lvl="0" indent="-381000" algn="l" defTabSz="914400" rtl="0" eaLnBrk="1" fontAlgn="auto" latinLnBrk="0" hangingPunct="1">
              <a:lnSpc>
                <a:spcPct val="100000"/>
              </a:lnSpc>
              <a:spcBef>
                <a:spcPts val="0"/>
              </a:spcBef>
              <a:spcAft>
                <a:spcPts val="0"/>
              </a:spcAft>
              <a:buClr>
                <a:srgbClr val="000000"/>
              </a:buClr>
              <a:buSzPts val="2400"/>
              <a:buFont typeface="Arial"/>
              <a:buChar char="●"/>
              <a:tabLst/>
              <a:defRPr/>
            </a:pPr>
            <a:r>
              <a:rPr kumimoji="0" lang="en-GB" sz="2400" b="0" i="0" u="none" strike="noStrike" kern="0" cap="none" spc="0" normalizeH="0" baseline="0" noProof="0">
                <a:ln>
                  <a:noFill/>
                </a:ln>
                <a:solidFill>
                  <a:srgbClr val="000000"/>
                </a:solidFill>
                <a:effectLst/>
                <a:uLnTx/>
                <a:uFillTx/>
                <a:latin typeface="Arial"/>
                <a:cs typeface="Arial"/>
                <a:sym typeface="Arial"/>
              </a:rPr>
              <a:t>Poseidon nuclear-powered, long-range, nuclear-armed torpedo</a:t>
            </a:r>
            <a:endParaRPr kumimoji="0" sz="2400" b="0" i="0" u="none" strike="noStrike" kern="0" cap="none" spc="0" normalizeH="0" baseline="0" noProof="0">
              <a:ln>
                <a:noFill/>
              </a:ln>
              <a:solidFill>
                <a:srgbClr val="000000"/>
              </a:solidFill>
              <a:effectLst/>
              <a:uLnTx/>
              <a:uFillTx/>
              <a:latin typeface="Arial"/>
              <a:cs typeface="Arial"/>
              <a:sym typeface="Arial"/>
            </a:endParaRPr>
          </a:p>
          <a:p>
            <a:pPr marL="457200" marR="0" lvl="0" indent="-381000" algn="l" defTabSz="914400" rtl="0" eaLnBrk="1" fontAlgn="auto" latinLnBrk="0" hangingPunct="1">
              <a:lnSpc>
                <a:spcPct val="100000"/>
              </a:lnSpc>
              <a:spcBef>
                <a:spcPts val="0"/>
              </a:spcBef>
              <a:spcAft>
                <a:spcPts val="0"/>
              </a:spcAft>
              <a:buClr>
                <a:srgbClr val="000000"/>
              </a:buClr>
              <a:buSzPts val="2400"/>
              <a:buFont typeface="Arial"/>
              <a:buChar char="●"/>
              <a:tabLst/>
              <a:defRPr/>
            </a:pPr>
            <a:r>
              <a:rPr kumimoji="0" lang="en-GB" sz="2400" b="0" i="0" u="none" strike="noStrike" kern="0" cap="none" spc="0" normalizeH="0" baseline="0" noProof="0">
                <a:ln>
                  <a:noFill/>
                </a:ln>
                <a:solidFill>
                  <a:srgbClr val="000000"/>
                </a:solidFill>
                <a:effectLst/>
                <a:uLnTx/>
                <a:uFillTx/>
                <a:latin typeface="Arial"/>
                <a:cs typeface="Arial"/>
                <a:sym typeface="Arial"/>
              </a:rPr>
              <a:t>New specially configured submarines to carry the Poseidon</a:t>
            </a:r>
            <a:endParaRPr kumimoji="0" sz="2400" b="0" i="0" u="none" strike="noStrike" kern="0" cap="none" spc="0" normalizeH="0" baseline="0" noProof="0">
              <a:ln>
                <a:noFill/>
              </a:ln>
              <a:solidFill>
                <a:srgbClr val="000000"/>
              </a:solidFill>
              <a:effectLst/>
              <a:uLnTx/>
              <a:uFillTx/>
              <a:latin typeface="Arial"/>
              <a:cs typeface="Arial"/>
              <a:sym typeface="Arial"/>
            </a:endParaRPr>
          </a:p>
          <a:p>
            <a:pPr marL="914400" marR="0" lvl="1" indent="-381000" algn="l" defTabSz="914400" rtl="0" eaLnBrk="1" fontAlgn="auto" latinLnBrk="0" hangingPunct="1">
              <a:lnSpc>
                <a:spcPct val="100000"/>
              </a:lnSpc>
              <a:spcBef>
                <a:spcPts val="0"/>
              </a:spcBef>
              <a:spcAft>
                <a:spcPts val="0"/>
              </a:spcAft>
              <a:buClr>
                <a:srgbClr val="000000"/>
              </a:buClr>
              <a:buSzPts val="2400"/>
              <a:buFont typeface="Arial"/>
              <a:buChar char="○"/>
              <a:tabLst/>
              <a:defRPr/>
            </a:pPr>
            <a:r>
              <a:rPr kumimoji="0" lang="en-GB" sz="2400" b="0" i="0" u="none" strike="noStrike" kern="0" cap="none" spc="0" normalizeH="0" baseline="0" noProof="0">
                <a:ln>
                  <a:noFill/>
                </a:ln>
                <a:solidFill>
                  <a:srgbClr val="000000"/>
                </a:solidFill>
                <a:effectLst/>
                <a:uLnTx/>
                <a:uFillTx/>
                <a:latin typeface="Arial"/>
                <a:cs typeface="Arial"/>
                <a:sym typeface="Arial"/>
              </a:rPr>
              <a:t>Project 09852 Belgorod</a:t>
            </a:r>
            <a:endParaRPr kumimoji="0" sz="2400" b="0" i="0" u="none" strike="noStrike" kern="0" cap="none" spc="0" normalizeH="0" baseline="0" noProof="0">
              <a:ln>
                <a:noFill/>
              </a:ln>
              <a:solidFill>
                <a:srgbClr val="000000"/>
              </a:solidFill>
              <a:effectLst/>
              <a:uLnTx/>
              <a:uFillTx/>
              <a:latin typeface="Arial"/>
              <a:cs typeface="Arial"/>
              <a:sym typeface="Arial"/>
            </a:endParaRPr>
          </a:p>
          <a:p>
            <a:pPr marL="914400" marR="0" lvl="1" indent="-381000" algn="l" defTabSz="914400" rtl="0" eaLnBrk="1" fontAlgn="auto" latinLnBrk="0" hangingPunct="1">
              <a:lnSpc>
                <a:spcPct val="100000"/>
              </a:lnSpc>
              <a:spcBef>
                <a:spcPts val="0"/>
              </a:spcBef>
              <a:spcAft>
                <a:spcPts val="0"/>
              </a:spcAft>
              <a:buClr>
                <a:srgbClr val="000000"/>
              </a:buClr>
              <a:buSzPts val="2400"/>
              <a:buFont typeface="Arial"/>
              <a:buChar char="○"/>
              <a:tabLst/>
              <a:defRPr/>
            </a:pPr>
            <a:r>
              <a:rPr kumimoji="0" lang="en-GB" sz="2400" b="0" i="0" u="none" strike="noStrike" kern="0" cap="none" spc="0" normalizeH="0" baseline="0" noProof="0">
                <a:ln>
                  <a:noFill/>
                </a:ln>
                <a:solidFill>
                  <a:srgbClr val="FF0000"/>
                </a:solidFill>
                <a:effectLst/>
                <a:uLnTx/>
                <a:uFillTx/>
                <a:latin typeface="Arial"/>
                <a:cs typeface="Arial"/>
                <a:sym typeface="Arial"/>
              </a:rPr>
              <a:t>Project 09851 Khabarovsk </a:t>
            </a:r>
            <a:endParaRPr kumimoji="0" sz="2400" b="0" i="0" u="none" strike="noStrike" kern="0" cap="none" spc="0" normalizeH="0" baseline="0" noProof="0">
              <a:ln>
                <a:noFill/>
              </a:ln>
              <a:solidFill>
                <a:srgbClr val="FF0000"/>
              </a:solidFill>
              <a:effectLst/>
              <a:uLnTx/>
              <a:uFillTx/>
              <a:latin typeface="Arial"/>
              <a:cs typeface="Arial"/>
              <a:sym typeface="Arial"/>
            </a:endParaRPr>
          </a:p>
          <a:p>
            <a:pPr marL="914400" marR="0" lvl="1" indent="-381000" algn="l" defTabSz="914400" rtl="0" eaLnBrk="1" fontAlgn="auto" latinLnBrk="0" hangingPunct="1">
              <a:lnSpc>
                <a:spcPct val="100000"/>
              </a:lnSpc>
              <a:spcBef>
                <a:spcPts val="0"/>
              </a:spcBef>
              <a:spcAft>
                <a:spcPts val="0"/>
              </a:spcAft>
              <a:buClr>
                <a:srgbClr val="000000"/>
              </a:buClr>
              <a:buSzPts val="2400"/>
              <a:buFont typeface="Arial"/>
              <a:buChar char="○"/>
              <a:tabLst/>
              <a:defRPr/>
            </a:pPr>
            <a:r>
              <a:rPr kumimoji="0" lang="en-GB" sz="2400" b="0" i="0" u="none" strike="noStrike" kern="0" cap="none" spc="0" normalizeH="0" baseline="0" noProof="0">
                <a:ln>
                  <a:noFill/>
                </a:ln>
                <a:solidFill>
                  <a:srgbClr val="000000"/>
                </a:solidFill>
                <a:effectLst/>
                <a:uLnTx/>
                <a:uFillTx/>
                <a:latin typeface="Arial"/>
                <a:cs typeface="Arial"/>
                <a:sym typeface="Arial"/>
              </a:rPr>
              <a:t>?</a:t>
            </a: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89" name="Google Shape;189;p33"/>
          <p:cNvSpPr/>
          <p:nvPr/>
        </p:nvSpPr>
        <p:spPr>
          <a:xfrm>
            <a:off x="5980800" y="2482425"/>
            <a:ext cx="498300" cy="180300"/>
          </a:xfrm>
          <a:prstGeom prst="rightArrow">
            <a:avLst>
              <a:gd name="adj1" fmla="val 50000"/>
              <a:gd name="adj2" fmla="val 50000"/>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E66FF8-F662-ED94-D617-23871D32ACE4}"/>
              </a:ext>
            </a:extLst>
          </p:cNvPr>
          <p:cNvSpPr>
            <a:spLocks noGrp="1"/>
          </p:cNvSpPr>
          <p:nvPr>
            <p:ph type="title"/>
          </p:nvPr>
        </p:nvSpPr>
        <p:spPr>
          <a:xfrm>
            <a:off x="1137036" y="548640"/>
            <a:ext cx="9543405" cy="1188720"/>
          </a:xfrm>
        </p:spPr>
        <p:txBody>
          <a:bodyPr>
            <a:normAutofit/>
          </a:bodyPr>
          <a:lstStyle/>
          <a:p>
            <a:r>
              <a:rPr lang="en-US" b="1" dirty="0">
                <a:latin typeface="SegoeUIVariable"/>
              </a:rPr>
              <a:t>Overview of facilities since February 2022</a:t>
            </a:r>
          </a:p>
        </p:txBody>
      </p:sp>
      <p:sp>
        <p:nvSpPr>
          <p:cNvPr id="3" name="Content Placeholder 2">
            <a:extLst>
              <a:ext uri="{FF2B5EF4-FFF2-40B4-BE49-F238E27FC236}">
                <a16:creationId xmlns:a16="http://schemas.microsoft.com/office/drawing/2014/main" id="{B049F052-9358-14DD-C5BC-425ACEAB331E}"/>
              </a:ext>
            </a:extLst>
          </p:cNvPr>
          <p:cNvSpPr>
            <a:spLocks noGrp="1"/>
          </p:cNvSpPr>
          <p:nvPr>
            <p:ph idx="1"/>
          </p:nvPr>
        </p:nvSpPr>
        <p:spPr>
          <a:xfrm>
            <a:off x="528359" y="2264883"/>
            <a:ext cx="6153796" cy="3320031"/>
          </a:xfrm>
        </p:spPr>
        <p:txBody>
          <a:bodyPr anchor="ctr">
            <a:normAutofit fontScale="92500"/>
          </a:bodyPr>
          <a:lstStyle/>
          <a:p>
            <a:r>
              <a:rPr lang="en-US" sz="2400" dirty="0">
                <a:latin typeface="Arial" panose="020B0604020202020204" pitchFamily="34" charset="0"/>
                <a:cs typeface="Arial" panose="020B0604020202020204" pitchFamily="34" charset="0"/>
              </a:rPr>
              <a:t>Temporary occupation of the Chornobyl and the ongoing occupation of the Zaporizhzhia.</a:t>
            </a:r>
          </a:p>
          <a:p>
            <a:r>
              <a:rPr lang="en-US" sz="2400" dirty="0">
                <a:latin typeface="Arial" panose="020B0604020202020204" pitchFamily="34" charset="0"/>
                <a:cs typeface="Arial" panose="020B0604020202020204" pitchFamily="34" charset="0"/>
              </a:rPr>
              <a:t>Attempted occupation of the Pivdenny.</a:t>
            </a:r>
          </a:p>
          <a:p>
            <a:r>
              <a:rPr lang="en-US" sz="2400" dirty="0">
                <a:latin typeface="Arial" panose="020B0604020202020204" pitchFamily="34" charset="0"/>
                <a:cs typeface="Arial" panose="020B0604020202020204" pitchFamily="34" charset="0"/>
              </a:rPr>
              <a:t>Russian forces unable to occupy the Pivdenny but ongoing sabotage attempts. </a:t>
            </a:r>
          </a:p>
          <a:p>
            <a:r>
              <a:rPr lang="en-US" sz="2400" dirty="0">
                <a:latin typeface="Arial" panose="020B0604020202020204" pitchFamily="34" charset="0"/>
                <a:cs typeface="Arial" panose="020B0604020202020204" pitchFamily="34" charset="0"/>
              </a:rPr>
              <a:t>The situation at Zaporizhzhia with “very real” potential dangers of a major accident. </a:t>
            </a:r>
          </a:p>
        </p:txBody>
      </p:sp>
      <p:sp>
        <p:nvSpPr>
          <p:cNvPr id="5" name="Footer Placeholder 4">
            <a:extLst>
              <a:ext uri="{FF2B5EF4-FFF2-40B4-BE49-F238E27FC236}">
                <a16:creationId xmlns:a16="http://schemas.microsoft.com/office/drawing/2014/main" id="{2B158A12-273F-7F0E-3669-63CEA6488FAB}"/>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ACD433"/>
                </a:solidFill>
                <a:effectLst/>
                <a:uLnTx/>
                <a:uFillTx/>
                <a:latin typeface="Century Gothic" panose="020B0502020202020204"/>
                <a:ea typeface="+mn-ea"/>
                <a:cs typeface="+mn-cs"/>
              </a:rPr>
              <a:t>Nuclear Security after the Russian Invasion of Ukraine</a:t>
            </a:r>
          </a:p>
        </p:txBody>
      </p:sp>
      <p:sp>
        <p:nvSpPr>
          <p:cNvPr id="6" name="Slide Number Placeholder 5">
            <a:extLst>
              <a:ext uri="{FF2B5EF4-FFF2-40B4-BE49-F238E27FC236}">
                <a16:creationId xmlns:a16="http://schemas.microsoft.com/office/drawing/2014/main" id="{E525E8B8-88E4-0DA5-C3A7-201D3E321B1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prstClr val="white"/>
                </a:solidFill>
                <a:latin typeface="Century Gothic" panose="020B0502020202020204"/>
              </a:rPr>
              <a:t>4</a:t>
            </a:r>
            <a:endParaRPr kumimoji="0" lang="en-US" sz="2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pic>
        <p:nvPicPr>
          <p:cNvPr id="4100" name="Picture 4">
            <a:extLst>
              <a:ext uri="{FF2B5EF4-FFF2-40B4-BE49-F238E27FC236}">
                <a16:creationId xmlns:a16="http://schemas.microsoft.com/office/drawing/2014/main" id="{1F9B3A02-B828-AF02-00ED-B56A34C7F80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6578601" y="2333280"/>
            <a:ext cx="4612138" cy="34107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539583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94"/>
        <p:cNvGrpSpPr/>
        <p:nvPr/>
      </p:nvGrpSpPr>
      <p:grpSpPr>
        <a:xfrm>
          <a:off x="0" y="0"/>
          <a:ext cx="0" cy="0"/>
          <a:chOff x="0" y="0"/>
          <a:chExt cx="0" cy="0"/>
        </a:xfrm>
      </p:grpSpPr>
      <p:sp>
        <p:nvSpPr>
          <p:cNvPr id="195" name="Google Shape;195;p34"/>
          <p:cNvSpPr txBox="1">
            <a:spLocks noGrp="1"/>
          </p:cNvSpPr>
          <p:nvPr>
            <p:ph type="title"/>
          </p:nvPr>
        </p:nvSpPr>
        <p:spPr>
          <a:xfrm>
            <a:off x="718025" y="667025"/>
            <a:ext cx="10793400" cy="11073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GB" sz="4600" b="1"/>
              <a:t>Sea-based forces  </a:t>
            </a:r>
            <a:endParaRPr sz="4600" b="1"/>
          </a:p>
          <a:p>
            <a:pPr marL="0" lvl="0" indent="0" algn="l" rtl="0">
              <a:spcBef>
                <a:spcPts val="0"/>
              </a:spcBef>
              <a:spcAft>
                <a:spcPts val="0"/>
              </a:spcAft>
              <a:buNone/>
            </a:pPr>
            <a:r>
              <a:rPr lang="en-GB" sz="2900" i="1"/>
              <a:t>Strategic (SSBNs and SLBMs)</a:t>
            </a:r>
            <a:endParaRPr sz="2500"/>
          </a:p>
          <a:p>
            <a:pPr marL="0" lvl="0" indent="0" algn="l" rtl="0">
              <a:spcBef>
                <a:spcPts val="0"/>
              </a:spcBef>
              <a:spcAft>
                <a:spcPts val="0"/>
              </a:spcAft>
              <a:buNone/>
            </a:pPr>
            <a:endParaRPr sz="2700"/>
          </a:p>
        </p:txBody>
      </p:sp>
      <p:sp>
        <p:nvSpPr>
          <p:cNvPr id="197" name="Google Shape;197;p34"/>
          <p:cNvSpPr txBox="1"/>
          <p:nvPr/>
        </p:nvSpPr>
        <p:spPr>
          <a:xfrm>
            <a:off x="718025" y="1913238"/>
            <a:ext cx="11161500" cy="38790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a:ln>
                  <a:noFill/>
                </a:ln>
                <a:solidFill>
                  <a:srgbClr val="000000"/>
                </a:solidFill>
                <a:effectLst/>
                <a:uLnTx/>
                <a:uFillTx/>
                <a:latin typeface="Arial"/>
                <a:cs typeface="Arial"/>
                <a:sym typeface="Arial"/>
              </a:rPr>
              <a:t>SSBNs</a:t>
            </a:r>
            <a:endParaRPr kumimoji="0" sz="2400" b="0" i="0" u="none" strike="noStrike" kern="0" cap="none" spc="0" normalizeH="0" baseline="0" noProof="0">
              <a:ln>
                <a:noFill/>
              </a:ln>
              <a:solidFill>
                <a:srgbClr val="000000"/>
              </a:solidFill>
              <a:effectLst/>
              <a:uLnTx/>
              <a:uFillTx/>
              <a:latin typeface="Arial"/>
              <a:cs typeface="Arial"/>
              <a:sym typeface="Arial"/>
            </a:endParaRPr>
          </a:p>
          <a:p>
            <a:pPr marL="457200" marR="0" lvl="0" indent="-381000" algn="l" defTabSz="914400" rtl="0" eaLnBrk="1" fontAlgn="auto" latinLnBrk="0" hangingPunct="1">
              <a:lnSpc>
                <a:spcPct val="100000"/>
              </a:lnSpc>
              <a:spcBef>
                <a:spcPts val="0"/>
              </a:spcBef>
              <a:spcAft>
                <a:spcPts val="0"/>
              </a:spcAft>
              <a:buClr>
                <a:srgbClr val="000000"/>
              </a:buClr>
              <a:buSzPts val="2400"/>
              <a:buFont typeface="Arial"/>
              <a:buChar char="●"/>
              <a:tabLst/>
              <a:defRPr/>
            </a:pPr>
            <a:r>
              <a:rPr kumimoji="0" lang="en-GB" sz="2400" b="0" i="0" u="none" strike="noStrike" kern="0" cap="none" spc="0" normalizeH="0" baseline="0" noProof="0">
                <a:ln>
                  <a:noFill/>
                </a:ln>
                <a:solidFill>
                  <a:srgbClr val="000000"/>
                </a:solidFill>
                <a:effectLst/>
                <a:uLnTx/>
                <a:uFillTx/>
                <a:latin typeface="Arial"/>
                <a:cs typeface="Arial"/>
                <a:sym typeface="Arial"/>
              </a:rPr>
              <a:t>Delta IV (Project 667BRDM Delfin)       Borei/A (Project 955 and Project 995A)</a:t>
            </a:r>
            <a:endParaRPr kumimoji="0" sz="2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a:ln>
                  <a:noFill/>
                </a:ln>
                <a:solidFill>
                  <a:srgbClr val="000000"/>
                </a:solidFill>
                <a:effectLst/>
                <a:uLnTx/>
                <a:uFillTx/>
                <a:latin typeface="Arial"/>
                <a:cs typeface="Arial"/>
                <a:sym typeface="Arial"/>
              </a:rPr>
              <a:t>Potential Future</a:t>
            </a:r>
            <a:endParaRPr kumimoji="0" sz="2400" b="0" i="0" u="none" strike="noStrike" kern="0" cap="none" spc="0" normalizeH="0" baseline="0" noProof="0">
              <a:ln>
                <a:noFill/>
              </a:ln>
              <a:solidFill>
                <a:srgbClr val="000000"/>
              </a:solidFill>
              <a:effectLst/>
              <a:uLnTx/>
              <a:uFillTx/>
              <a:latin typeface="Arial"/>
              <a:cs typeface="Arial"/>
              <a:sym typeface="Arial"/>
            </a:endParaRPr>
          </a:p>
          <a:p>
            <a:pPr marL="457200" marR="0" lvl="0" indent="-381000" algn="l" defTabSz="914400" rtl="0" eaLnBrk="1" fontAlgn="auto" latinLnBrk="0" hangingPunct="1">
              <a:lnSpc>
                <a:spcPct val="100000"/>
              </a:lnSpc>
              <a:spcBef>
                <a:spcPts val="0"/>
              </a:spcBef>
              <a:spcAft>
                <a:spcPts val="0"/>
              </a:spcAft>
              <a:buClr>
                <a:srgbClr val="000000"/>
              </a:buClr>
              <a:buSzPts val="2400"/>
              <a:buFont typeface="Arial"/>
              <a:buChar char="●"/>
              <a:tabLst/>
              <a:defRPr/>
            </a:pPr>
            <a:r>
              <a:rPr kumimoji="0" lang="en-GB" sz="2400" b="0" i="0" u="none" strike="noStrike" kern="0" cap="none" spc="0" normalizeH="0" baseline="0" noProof="0">
                <a:ln>
                  <a:noFill/>
                </a:ln>
                <a:solidFill>
                  <a:srgbClr val="000000"/>
                </a:solidFill>
                <a:effectLst/>
                <a:uLnTx/>
                <a:uFillTx/>
                <a:latin typeface="Arial"/>
                <a:cs typeface="Arial"/>
                <a:sym typeface="Arial"/>
              </a:rPr>
              <a:t>“Arktur” or “Arcturus” strategic submarine design concept </a:t>
            </a:r>
            <a:endParaRPr kumimoji="0" sz="2400" b="0" i="0" u="none" strike="noStrike" kern="0" cap="none" spc="0" normalizeH="0" baseline="0" noProof="0">
              <a:ln>
                <a:noFill/>
              </a:ln>
              <a:solidFill>
                <a:srgbClr val="000000"/>
              </a:solidFill>
              <a:effectLst/>
              <a:uLnTx/>
              <a:uFillTx/>
              <a:latin typeface="Arial"/>
              <a:cs typeface="Arial"/>
              <a:sym typeface="Arial"/>
            </a:endParaRPr>
          </a:p>
          <a:p>
            <a:pPr marL="457200" marR="0" lvl="0" indent="-381000" algn="l" defTabSz="914400" rtl="0" eaLnBrk="1" fontAlgn="auto" latinLnBrk="0" hangingPunct="1">
              <a:lnSpc>
                <a:spcPct val="100000"/>
              </a:lnSpc>
              <a:spcBef>
                <a:spcPts val="0"/>
              </a:spcBef>
              <a:spcAft>
                <a:spcPts val="0"/>
              </a:spcAft>
              <a:buClr>
                <a:srgbClr val="000000"/>
              </a:buClr>
              <a:buSzPts val="2400"/>
              <a:buFont typeface="Arial"/>
              <a:buChar char="●"/>
              <a:tabLst/>
              <a:defRPr/>
            </a:pPr>
            <a:r>
              <a:rPr kumimoji="0" lang="en-GB" sz="2400" b="0" i="0" u="none" strike="noStrike" kern="0" cap="none" spc="0" normalizeH="0" baseline="0" noProof="0">
                <a:ln>
                  <a:noFill/>
                </a:ln>
                <a:solidFill>
                  <a:srgbClr val="FF0000"/>
                </a:solidFill>
                <a:effectLst/>
                <a:uLnTx/>
                <a:uFillTx/>
                <a:latin typeface="Arial"/>
                <a:cs typeface="Arial"/>
                <a:sym typeface="Arial"/>
              </a:rPr>
              <a:t>Poseidon nuclear-powered, long-range, nuclear-armed torpedo</a:t>
            </a:r>
            <a:endParaRPr kumimoji="0" sz="2400" b="0" i="0" u="none" strike="noStrike" kern="0" cap="none" spc="0" normalizeH="0" baseline="0" noProof="0">
              <a:ln>
                <a:noFill/>
              </a:ln>
              <a:solidFill>
                <a:srgbClr val="FF0000"/>
              </a:solidFill>
              <a:effectLst/>
              <a:uLnTx/>
              <a:uFillTx/>
              <a:latin typeface="Arial"/>
              <a:cs typeface="Arial"/>
              <a:sym typeface="Arial"/>
            </a:endParaRPr>
          </a:p>
          <a:p>
            <a:pPr marL="457200" marR="0" lvl="0" indent="-381000" algn="l" defTabSz="914400" rtl="0" eaLnBrk="1" fontAlgn="auto" latinLnBrk="0" hangingPunct="1">
              <a:lnSpc>
                <a:spcPct val="100000"/>
              </a:lnSpc>
              <a:spcBef>
                <a:spcPts val="0"/>
              </a:spcBef>
              <a:spcAft>
                <a:spcPts val="0"/>
              </a:spcAft>
              <a:buClr>
                <a:srgbClr val="000000"/>
              </a:buClr>
              <a:buSzPts val="2400"/>
              <a:buFont typeface="Arial"/>
              <a:buChar char="●"/>
              <a:tabLst/>
              <a:defRPr/>
            </a:pPr>
            <a:r>
              <a:rPr kumimoji="0" lang="en-GB" sz="2400" b="0" i="0" u="none" strike="noStrike" kern="0" cap="none" spc="0" normalizeH="0" baseline="0" noProof="0">
                <a:ln>
                  <a:noFill/>
                </a:ln>
                <a:solidFill>
                  <a:srgbClr val="000000"/>
                </a:solidFill>
                <a:effectLst/>
                <a:uLnTx/>
                <a:uFillTx/>
                <a:latin typeface="Arial"/>
                <a:cs typeface="Arial"/>
                <a:sym typeface="Arial"/>
              </a:rPr>
              <a:t>New specially configured submarines to carry the Poseidon</a:t>
            </a:r>
            <a:endParaRPr kumimoji="0" sz="2400" b="0" i="0" u="none" strike="noStrike" kern="0" cap="none" spc="0" normalizeH="0" baseline="0" noProof="0">
              <a:ln>
                <a:noFill/>
              </a:ln>
              <a:solidFill>
                <a:srgbClr val="000000"/>
              </a:solidFill>
              <a:effectLst/>
              <a:uLnTx/>
              <a:uFillTx/>
              <a:latin typeface="Arial"/>
              <a:cs typeface="Arial"/>
              <a:sym typeface="Arial"/>
            </a:endParaRPr>
          </a:p>
          <a:p>
            <a:pPr marL="914400" marR="0" lvl="1" indent="-381000" algn="l" defTabSz="914400" rtl="0" eaLnBrk="1" fontAlgn="auto" latinLnBrk="0" hangingPunct="1">
              <a:lnSpc>
                <a:spcPct val="100000"/>
              </a:lnSpc>
              <a:spcBef>
                <a:spcPts val="0"/>
              </a:spcBef>
              <a:spcAft>
                <a:spcPts val="0"/>
              </a:spcAft>
              <a:buClr>
                <a:srgbClr val="000000"/>
              </a:buClr>
              <a:buSzPts val="2400"/>
              <a:buFont typeface="Arial"/>
              <a:buChar char="○"/>
              <a:tabLst/>
              <a:defRPr/>
            </a:pPr>
            <a:r>
              <a:rPr kumimoji="0" lang="en-GB" sz="2400" b="0" i="0" u="none" strike="noStrike" kern="0" cap="none" spc="0" normalizeH="0" baseline="0" noProof="0">
                <a:ln>
                  <a:noFill/>
                </a:ln>
                <a:solidFill>
                  <a:srgbClr val="000000"/>
                </a:solidFill>
                <a:effectLst/>
                <a:uLnTx/>
                <a:uFillTx/>
                <a:latin typeface="Arial"/>
                <a:cs typeface="Arial"/>
                <a:sym typeface="Arial"/>
              </a:rPr>
              <a:t>Project 09852 Belgorod</a:t>
            </a:r>
            <a:endParaRPr kumimoji="0" sz="2400" b="0" i="0" u="none" strike="noStrike" kern="0" cap="none" spc="0" normalizeH="0" baseline="0" noProof="0">
              <a:ln>
                <a:noFill/>
              </a:ln>
              <a:solidFill>
                <a:srgbClr val="000000"/>
              </a:solidFill>
              <a:effectLst/>
              <a:uLnTx/>
              <a:uFillTx/>
              <a:latin typeface="Arial"/>
              <a:cs typeface="Arial"/>
              <a:sym typeface="Arial"/>
            </a:endParaRPr>
          </a:p>
          <a:p>
            <a:pPr marL="914400" marR="0" lvl="1" indent="-381000" algn="l" defTabSz="914400" rtl="0" eaLnBrk="1" fontAlgn="auto" latinLnBrk="0" hangingPunct="1">
              <a:lnSpc>
                <a:spcPct val="100000"/>
              </a:lnSpc>
              <a:spcBef>
                <a:spcPts val="0"/>
              </a:spcBef>
              <a:spcAft>
                <a:spcPts val="0"/>
              </a:spcAft>
              <a:buClr>
                <a:srgbClr val="000000"/>
              </a:buClr>
              <a:buSzPts val="2400"/>
              <a:buFont typeface="Arial"/>
              <a:buChar char="○"/>
              <a:tabLst/>
              <a:defRPr/>
            </a:pPr>
            <a:r>
              <a:rPr kumimoji="0" lang="en-GB" sz="2400" b="0" i="0" u="none" strike="noStrike" kern="0" cap="none" spc="0" normalizeH="0" baseline="0" noProof="0">
                <a:ln>
                  <a:noFill/>
                </a:ln>
                <a:solidFill>
                  <a:srgbClr val="FF0000"/>
                </a:solidFill>
                <a:effectLst/>
                <a:uLnTx/>
                <a:uFillTx/>
                <a:latin typeface="Arial"/>
                <a:cs typeface="Arial"/>
                <a:sym typeface="Arial"/>
              </a:rPr>
              <a:t>Project 09851 Khabarovsk </a:t>
            </a:r>
            <a:endParaRPr kumimoji="0" sz="2400" b="0" i="0" u="none" strike="noStrike" kern="0" cap="none" spc="0" normalizeH="0" baseline="0" noProof="0">
              <a:ln>
                <a:noFill/>
              </a:ln>
              <a:solidFill>
                <a:srgbClr val="FF0000"/>
              </a:solidFill>
              <a:effectLst/>
              <a:uLnTx/>
              <a:uFillTx/>
              <a:latin typeface="Arial"/>
              <a:cs typeface="Arial"/>
              <a:sym typeface="Arial"/>
            </a:endParaRPr>
          </a:p>
          <a:p>
            <a:pPr marL="914400" marR="0" lvl="1" indent="-381000" algn="l" defTabSz="914400" rtl="0" eaLnBrk="1" fontAlgn="auto" latinLnBrk="0" hangingPunct="1">
              <a:lnSpc>
                <a:spcPct val="100000"/>
              </a:lnSpc>
              <a:spcBef>
                <a:spcPts val="0"/>
              </a:spcBef>
              <a:spcAft>
                <a:spcPts val="0"/>
              </a:spcAft>
              <a:buClr>
                <a:srgbClr val="000000"/>
              </a:buClr>
              <a:buSzPts val="2400"/>
              <a:buFont typeface="Arial"/>
              <a:buChar char="○"/>
              <a:tabLst/>
              <a:defRPr/>
            </a:pPr>
            <a:r>
              <a:rPr kumimoji="0" lang="en-GB" sz="2400" b="0" i="0" u="none" strike="noStrike" kern="0" cap="none" spc="0" normalizeH="0" baseline="0" noProof="0">
                <a:ln>
                  <a:noFill/>
                </a:ln>
                <a:solidFill>
                  <a:srgbClr val="000000"/>
                </a:solidFill>
                <a:effectLst/>
                <a:uLnTx/>
                <a:uFillTx/>
                <a:latin typeface="Arial"/>
                <a:cs typeface="Arial"/>
                <a:sym typeface="Arial"/>
              </a:rPr>
              <a:t>?</a:t>
            </a: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98" name="Google Shape;198;p34"/>
          <p:cNvSpPr/>
          <p:nvPr/>
        </p:nvSpPr>
        <p:spPr>
          <a:xfrm>
            <a:off x="5980800" y="2482425"/>
            <a:ext cx="498300" cy="180300"/>
          </a:xfrm>
          <a:prstGeom prst="rightArrow">
            <a:avLst>
              <a:gd name="adj1" fmla="val 50000"/>
              <a:gd name="adj2" fmla="val 50000"/>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203"/>
        <p:cNvGrpSpPr/>
        <p:nvPr/>
      </p:nvGrpSpPr>
      <p:grpSpPr>
        <a:xfrm>
          <a:off x="0" y="0"/>
          <a:ext cx="0" cy="0"/>
          <a:chOff x="0" y="0"/>
          <a:chExt cx="0" cy="0"/>
        </a:xfrm>
      </p:grpSpPr>
      <p:pic>
        <p:nvPicPr>
          <p:cNvPr id="205" name="Google Shape;205;p35"/>
          <p:cNvPicPr preferRelativeResize="0"/>
          <p:nvPr/>
        </p:nvPicPr>
        <p:blipFill>
          <a:blip r:embed="rId3">
            <a:alphaModFix/>
          </a:blip>
          <a:stretch>
            <a:fillRect/>
          </a:stretch>
        </p:blipFill>
        <p:spPr>
          <a:xfrm>
            <a:off x="1086475" y="403225"/>
            <a:ext cx="10019057" cy="6051549"/>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210"/>
        <p:cNvGrpSpPr/>
        <p:nvPr/>
      </p:nvGrpSpPr>
      <p:grpSpPr>
        <a:xfrm>
          <a:off x="0" y="0"/>
          <a:ext cx="0" cy="0"/>
          <a:chOff x="0" y="0"/>
          <a:chExt cx="0" cy="0"/>
        </a:xfrm>
      </p:grpSpPr>
      <p:sp>
        <p:nvSpPr>
          <p:cNvPr id="211" name="Google Shape;211;p36"/>
          <p:cNvSpPr txBox="1">
            <a:spLocks noGrp="1"/>
          </p:cNvSpPr>
          <p:nvPr>
            <p:ph type="title"/>
          </p:nvPr>
        </p:nvSpPr>
        <p:spPr>
          <a:xfrm>
            <a:off x="718025" y="667025"/>
            <a:ext cx="10793400" cy="11073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GB" sz="4600" b="1"/>
              <a:t>Sea-based forces  </a:t>
            </a:r>
            <a:endParaRPr sz="4600" b="1"/>
          </a:p>
          <a:p>
            <a:pPr marL="0" lvl="0" indent="0" algn="l" rtl="0">
              <a:spcBef>
                <a:spcPts val="0"/>
              </a:spcBef>
              <a:spcAft>
                <a:spcPts val="0"/>
              </a:spcAft>
              <a:buNone/>
            </a:pPr>
            <a:r>
              <a:rPr lang="en-GB" sz="2900" i="1"/>
              <a:t>Nonstrategic</a:t>
            </a:r>
            <a:endParaRPr sz="2500"/>
          </a:p>
          <a:p>
            <a:pPr marL="0" lvl="0" indent="0" algn="l" rtl="0">
              <a:spcBef>
                <a:spcPts val="0"/>
              </a:spcBef>
              <a:spcAft>
                <a:spcPts val="0"/>
              </a:spcAft>
              <a:buNone/>
            </a:pPr>
            <a:endParaRPr sz="2700"/>
          </a:p>
        </p:txBody>
      </p:sp>
      <p:sp>
        <p:nvSpPr>
          <p:cNvPr id="213" name="Google Shape;213;p36"/>
          <p:cNvSpPr txBox="1"/>
          <p:nvPr/>
        </p:nvSpPr>
        <p:spPr>
          <a:xfrm>
            <a:off x="718025" y="1913238"/>
            <a:ext cx="11161500" cy="43038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a:ln>
                  <a:noFill/>
                </a:ln>
                <a:solidFill>
                  <a:srgbClr val="000000"/>
                </a:solidFill>
                <a:effectLst/>
                <a:uLnTx/>
                <a:uFillTx/>
                <a:latin typeface="Arial"/>
                <a:cs typeface="Arial"/>
                <a:sym typeface="Arial"/>
              </a:rPr>
              <a:t>Variety of systems…</a:t>
            </a:r>
            <a:endParaRPr kumimoji="0" sz="2400" b="0" i="0" u="none" strike="noStrike" kern="0" cap="none" spc="0" normalizeH="0" baseline="0" noProof="0">
              <a:ln>
                <a:noFill/>
              </a:ln>
              <a:solidFill>
                <a:srgbClr val="000000"/>
              </a:solidFill>
              <a:effectLst/>
              <a:uLnTx/>
              <a:uFillTx/>
              <a:latin typeface="Arial"/>
              <a:cs typeface="Arial"/>
              <a:sym typeface="Arial"/>
            </a:endParaRPr>
          </a:p>
          <a:p>
            <a:pPr marL="457200" marR="0" lvl="0" indent="-381000" algn="l" defTabSz="914400" rtl="0" eaLnBrk="1" fontAlgn="auto" latinLnBrk="0" hangingPunct="1">
              <a:lnSpc>
                <a:spcPct val="115000"/>
              </a:lnSpc>
              <a:spcBef>
                <a:spcPts val="0"/>
              </a:spcBef>
              <a:spcAft>
                <a:spcPts val="0"/>
              </a:spcAft>
              <a:buClr>
                <a:srgbClr val="000000"/>
              </a:buClr>
              <a:buSzPts val="2400"/>
              <a:buFont typeface="Arial"/>
              <a:buChar char="●"/>
              <a:tabLst/>
              <a:defRPr/>
            </a:pPr>
            <a:r>
              <a:rPr kumimoji="0" lang="en-GB" sz="2400" b="0" i="0" u="none" strike="noStrike" kern="0" cap="none" spc="0" normalizeH="0" baseline="0" noProof="0">
                <a:ln>
                  <a:noFill/>
                </a:ln>
                <a:solidFill>
                  <a:srgbClr val="000000"/>
                </a:solidFill>
                <a:effectLst/>
                <a:uLnTx/>
                <a:uFillTx/>
                <a:latin typeface="Arial"/>
                <a:cs typeface="Arial"/>
                <a:sym typeface="Arial"/>
              </a:rPr>
              <a:t>LACMs, SLCMs, ASW, torpedoes and more</a:t>
            </a:r>
            <a:endParaRPr kumimoji="0" sz="2400" b="0" i="0" u="none" strike="noStrike" kern="0" cap="none" spc="0" normalizeH="0" baseline="0" noProof="0">
              <a:ln>
                <a:noFill/>
              </a:ln>
              <a:solidFill>
                <a:srgbClr val="000000"/>
              </a:solidFill>
              <a:effectLst/>
              <a:uLnTx/>
              <a:uFillTx/>
              <a:latin typeface="Arial"/>
              <a:cs typeface="Arial"/>
              <a:sym typeface="Arial"/>
            </a:endParaRPr>
          </a:p>
          <a:p>
            <a:pPr marL="457200" marR="0" lvl="0" indent="-381000" algn="l" defTabSz="914400" rtl="0" eaLnBrk="1" fontAlgn="auto" latinLnBrk="0" hangingPunct="1">
              <a:lnSpc>
                <a:spcPct val="100000"/>
              </a:lnSpc>
              <a:spcBef>
                <a:spcPts val="0"/>
              </a:spcBef>
              <a:spcAft>
                <a:spcPts val="0"/>
              </a:spcAft>
              <a:buClr>
                <a:srgbClr val="000000"/>
              </a:buClr>
              <a:buSzPts val="2400"/>
              <a:buFont typeface="Arial"/>
              <a:buChar char="●"/>
              <a:tabLst/>
              <a:defRPr/>
            </a:pPr>
            <a:r>
              <a:rPr kumimoji="0" lang="en-GB" sz="2400" b="0" i="0" u="none" strike="noStrike" kern="0" cap="none" spc="0" normalizeH="0" baseline="0" noProof="0">
                <a:ln>
                  <a:noFill/>
                </a:ln>
                <a:solidFill>
                  <a:srgbClr val="000000"/>
                </a:solidFill>
                <a:effectLst/>
                <a:uLnTx/>
                <a:uFillTx/>
                <a:latin typeface="Arial"/>
                <a:cs typeface="Arial"/>
                <a:sym typeface="Arial"/>
              </a:rPr>
              <a:t>SSGNs:</a:t>
            </a:r>
            <a:endParaRPr kumimoji="0" sz="2400" b="0" i="0" u="none" strike="noStrike" kern="0" cap="none" spc="0" normalizeH="0" baseline="0" noProof="0">
              <a:ln>
                <a:noFill/>
              </a:ln>
              <a:solidFill>
                <a:srgbClr val="000000"/>
              </a:solidFill>
              <a:effectLst/>
              <a:uLnTx/>
              <a:uFillTx/>
              <a:latin typeface="Arial"/>
              <a:cs typeface="Arial"/>
              <a:sym typeface="Arial"/>
            </a:endParaRPr>
          </a:p>
          <a:p>
            <a:pPr marL="914400" marR="0" lvl="1" indent="-381000" algn="l" defTabSz="914400" rtl="0" eaLnBrk="1" fontAlgn="auto" latinLnBrk="0" hangingPunct="1">
              <a:lnSpc>
                <a:spcPct val="100000"/>
              </a:lnSpc>
              <a:spcBef>
                <a:spcPts val="0"/>
              </a:spcBef>
              <a:spcAft>
                <a:spcPts val="0"/>
              </a:spcAft>
              <a:buClr>
                <a:srgbClr val="000000"/>
              </a:buClr>
              <a:buSzPts val="2400"/>
              <a:buFont typeface="Arial"/>
              <a:buChar char="○"/>
              <a:tabLst/>
              <a:defRPr/>
            </a:pPr>
            <a:r>
              <a:rPr kumimoji="0" lang="en-GB" sz="2400" b="0" i="0" u="none" strike="noStrike" kern="0" cap="none" spc="0" normalizeH="0" baseline="0" noProof="0">
                <a:ln>
                  <a:noFill/>
                </a:ln>
                <a:solidFill>
                  <a:srgbClr val="000000"/>
                </a:solidFill>
                <a:effectLst/>
                <a:uLnTx/>
                <a:uFillTx/>
                <a:latin typeface="Arial"/>
                <a:cs typeface="Arial"/>
                <a:sym typeface="Arial"/>
              </a:rPr>
              <a:t>Yasen-M (Project 885/M)</a:t>
            </a:r>
            <a:endParaRPr kumimoji="0" sz="2400" b="0" i="0" u="none" strike="noStrike" kern="0" cap="none" spc="0" normalizeH="0" baseline="0" noProof="0">
              <a:ln>
                <a:noFill/>
              </a:ln>
              <a:solidFill>
                <a:srgbClr val="000000"/>
              </a:solidFill>
              <a:effectLst/>
              <a:uLnTx/>
              <a:uFillTx/>
              <a:latin typeface="Arial"/>
              <a:cs typeface="Arial"/>
              <a:sym typeface="Arial"/>
            </a:endParaRPr>
          </a:p>
          <a:p>
            <a:pPr marL="914400" marR="0" lvl="1" indent="-381000" algn="l" defTabSz="914400" rtl="0" eaLnBrk="1" fontAlgn="auto" latinLnBrk="0" hangingPunct="1">
              <a:lnSpc>
                <a:spcPct val="100000"/>
              </a:lnSpc>
              <a:spcBef>
                <a:spcPts val="0"/>
              </a:spcBef>
              <a:spcAft>
                <a:spcPts val="0"/>
              </a:spcAft>
              <a:buClr>
                <a:srgbClr val="000000"/>
              </a:buClr>
              <a:buSzPts val="2400"/>
              <a:buFont typeface="Arial"/>
              <a:buChar char="○"/>
              <a:tabLst/>
              <a:defRPr/>
            </a:pPr>
            <a:r>
              <a:rPr kumimoji="0" lang="en-GB" sz="2400" b="0" i="0" u="none" strike="noStrike" kern="0" cap="none" spc="0" normalizeH="0" baseline="0" noProof="0">
                <a:ln>
                  <a:noFill/>
                </a:ln>
                <a:solidFill>
                  <a:srgbClr val="000000"/>
                </a:solidFill>
                <a:effectLst/>
                <a:uLnTx/>
                <a:uFillTx/>
                <a:latin typeface="Arial"/>
                <a:cs typeface="Arial"/>
                <a:sym typeface="Arial"/>
              </a:rPr>
              <a:t>Sierra (Project 945)</a:t>
            </a:r>
            <a:endParaRPr kumimoji="0" sz="2400" b="0" i="0" u="none" strike="noStrike" kern="0" cap="none" spc="0" normalizeH="0" baseline="0" noProof="0">
              <a:ln>
                <a:noFill/>
              </a:ln>
              <a:solidFill>
                <a:srgbClr val="000000"/>
              </a:solidFill>
              <a:effectLst/>
              <a:uLnTx/>
              <a:uFillTx/>
              <a:latin typeface="Arial"/>
              <a:cs typeface="Arial"/>
              <a:sym typeface="Arial"/>
            </a:endParaRPr>
          </a:p>
          <a:p>
            <a:pPr marL="914400" marR="0" lvl="1" indent="-381000" algn="l" defTabSz="914400" rtl="0" eaLnBrk="1" fontAlgn="auto" latinLnBrk="0" hangingPunct="1">
              <a:lnSpc>
                <a:spcPct val="100000"/>
              </a:lnSpc>
              <a:spcBef>
                <a:spcPts val="0"/>
              </a:spcBef>
              <a:spcAft>
                <a:spcPts val="0"/>
              </a:spcAft>
              <a:buClr>
                <a:srgbClr val="000000"/>
              </a:buClr>
              <a:buSzPts val="2400"/>
              <a:buFont typeface="Arial"/>
              <a:buChar char="○"/>
              <a:tabLst/>
              <a:defRPr/>
            </a:pPr>
            <a:r>
              <a:rPr kumimoji="0" lang="en-GB" sz="2400" b="0" i="0" u="none" strike="noStrike" kern="0" cap="none" spc="0" normalizeH="0" baseline="0" noProof="0">
                <a:ln>
                  <a:noFill/>
                </a:ln>
                <a:solidFill>
                  <a:srgbClr val="000000"/>
                </a:solidFill>
                <a:effectLst/>
                <a:uLnTx/>
                <a:uFillTx/>
                <a:latin typeface="Arial"/>
                <a:cs typeface="Arial"/>
                <a:sym typeface="Arial"/>
              </a:rPr>
              <a:t>Oscar II (Project 949A)</a:t>
            </a:r>
            <a:endParaRPr kumimoji="0" sz="2400" b="0" i="0" u="none" strike="noStrike" kern="0" cap="none" spc="0" normalizeH="0" baseline="0" noProof="0">
              <a:ln>
                <a:noFill/>
              </a:ln>
              <a:solidFill>
                <a:srgbClr val="000000"/>
              </a:solidFill>
              <a:effectLst/>
              <a:uLnTx/>
              <a:uFillTx/>
              <a:latin typeface="Arial"/>
              <a:cs typeface="Arial"/>
              <a:sym typeface="Arial"/>
            </a:endParaRPr>
          </a:p>
          <a:p>
            <a:pPr marL="914400" marR="0" lvl="1" indent="-381000" algn="l" defTabSz="914400" rtl="0" eaLnBrk="1" fontAlgn="auto" latinLnBrk="0" hangingPunct="1">
              <a:lnSpc>
                <a:spcPct val="100000"/>
              </a:lnSpc>
              <a:spcBef>
                <a:spcPts val="0"/>
              </a:spcBef>
              <a:spcAft>
                <a:spcPts val="0"/>
              </a:spcAft>
              <a:buClr>
                <a:srgbClr val="000000"/>
              </a:buClr>
              <a:buSzPts val="2400"/>
              <a:buFont typeface="Arial"/>
              <a:buChar char="○"/>
              <a:tabLst/>
              <a:defRPr/>
            </a:pPr>
            <a:r>
              <a:rPr kumimoji="0" lang="en-GB" sz="2400" b="0" i="0" u="none" strike="noStrike" kern="0" cap="none" spc="0" normalizeH="0" baseline="0" noProof="0">
                <a:ln>
                  <a:noFill/>
                </a:ln>
                <a:solidFill>
                  <a:srgbClr val="000000"/>
                </a:solidFill>
                <a:effectLst/>
                <a:uLnTx/>
                <a:uFillTx/>
                <a:latin typeface="Arial"/>
                <a:cs typeface="Arial"/>
                <a:sym typeface="Arial"/>
              </a:rPr>
              <a:t>Akula class (Project 971)</a:t>
            </a:r>
            <a:endParaRPr kumimoji="0" sz="2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a:ln>
                  <a:noFill/>
                </a:ln>
                <a:solidFill>
                  <a:srgbClr val="000000"/>
                </a:solidFill>
                <a:effectLst/>
                <a:uLnTx/>
                <a:uFillTx/>
                <a:latin typeface="Arial"/>
                <a:cs typeface="Arial"/>
                <a:sym typeface="Arial"/>
              </a:rPr>
              <a:t>Potential Future</a:t>
            </a:r>
            <a:endParaRPr kumimoji="0" sz="2400" b="0" i="0" u="none" strike="noStrike" kern="0" cap="none" spc="0" normalizeH="0" baseline="0" noProof="0">
              <a:ln>
                <a:noFill/>
              </a:ln>
              <a:solidFill>
                <a:srgbClr val="000000"/>
              </a:solidFill>
              <a:effectLst/>
              <a:uLnTx/>
              <a:uFillTx/>
              <a:latin typeface="Arial"/>
              <a:cs typeface="Arial"/>
              <a:sym typeface="Arial"/>
            </a:endParaRPr>
          </a:p>
          <a:p>
            <a:pPr marL="457200" marR="0" lvl="0" indent="-381000" algn="l" defTabSz="914400" rtl="0" eaLnBrk="1" fontAlgn="auto" latinLnBrk="0" hangingPunct="1">
              <a:lnSpc>
                <a:spcPct val="100000"/>
              </a:lnSpc>
              <a:spcBef>
                <a:spcPts val="0"/>
              </a:spcBef>
              <a:spcAft>
                <a:spcPts val="0"/>
              </a:spcAft>
              <a:buClr>
                <a:srgbClr val="000000"/>
              </a:buClr>
              <a:buSzPts val="2400"/>
              <a:buFont typeface="Arial"/>
              <a:buChar char="●"/>
              <a:tabLst/>
              <a:defRPr/>
            </a:pPr>
            <a:r>
              <a:rPr kumimoji="0" lang="en-GB" sz="2400" b="0" i="0" u="none" strike="noStrike" kern="0" cap="none" spc="0" normalizeH="0" baseline="0" noProof="0">
                <a:ln>
                  <a:noFill/>
                </a:ln>
                <a:solidFill>
                  <a:srgbClr val="000000"/>
                </a:solidFill>
                <a:effectLst/>
                <a:uLnTx/>
                <a:uFillTx/>
                <a:latin typeface="Arial"/>
                <a:cs typeface="Arial"/>
                <a:sym typeface="Arial"/>
              </a:rPr>
              <a:t>Nuclear variant of Kalibr likely to replace SS-N-21 (Sampson) LACM</a:t>
            </a:r>
            <a:endParaRPr kumimoji="0" sz="2400" b="0" i="0" u="none" strike="noStrike" kern="0" cap="none" spc="0" normalizeH="0" baseline="0" noProof="0">
              <a:ln>
                <a:noFill/>
              </a:ln>
              <a:solidFill>
                <a:srgbClr val="000000"/>
              </a:solidFill>
              <a:effectLst/>
              <a:uLnTx/>
              <a:uFillTx/>
              <a:latin typeface="Arial"/>
              <a:cs typeface="Arial"/>
              <a:sym typeface="Arial"/>
            </a:endParaRPr>
          </a:p>
          <a:p>
            <a:pPr marL="457200" marR="0" lvl="0" indent="-381000" algn="l" defTabSz="914400" rtl="0" eaLnBrk="1" fontAlgn="auto" latinLnBrk="0" hangingPunct="1">
              <a:lnSpc>
                <a:spcPct val="100000"/>
              </a:lnSpc>
              <a:spcBef>
                <a:spcPts val="0"/>
              </a:spcBef>
              <a:spcAft>
                <a:spcPts val="0"/>
              </a:spcAft>
              <a:buClr>
                <a:srgbClr val="000000"/>
              </a:buClr>
              <a:buSzPts val="2400"/>
              <a:buFont typeface="Arial"/>
              <a:buChar char="●"/>
              <a:tabLst/>
              <a:defRPr/>
            </a:pPr>
            <a:r>
              <a:rPr kumimoji="0" lang="en-GB" sz="2400" b="0" i="0" u="none" strike="noStrike" kern="0" cap="none" spc="0" normalizeH="0" baseline="0" noProof="0">
                <a:ln>
                  <a:noFill/>
                </a:ln>
                <a:solidFill>
                  <a:srgbClr val="000000"/>
                </a:solidFill>
                <a:effectLst/>
                <a:uLnTx/>
                <a:uFillTx/>
                <a:latin typeface="Arial"/>
                <a:cs typeface="Arial"/>
                <a:sym typeface="Arial"/>
              </a:rPr>
              <a:t>Borei-K nuclear-armed cruise missile submarine after 2027</a:t>
            </a: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218"/>
        <p:cNvGrpSpPr/>
        <p:nvPr/>
      </p:nvGrpSpPr>
      <p:grpSpPr>
        <a:xfrm>
          <a:off x="0" y="0"/>
          <a:ext cx="0" cy="0"/>
          <a:chOff x="0" y="0"/>
          <a:chExt cx="0" cy="0"/>
        </a:xfrm>
      </p:grpSpPr>
      <p:sp>
        <p:nvSpPr>
          <p:cNvPr id="219" name="Google Shape;219;p37"/>
          <p:cNvSpPr txBox="1">
            <a:spLocks noGrp="1"/>
          </p:cNvSpPr>
          <p:nvPr>
            <p:ph type="title"/>
          </p:nvPr>
        </p:nvSpPr>
        <p:spPr>
          <a:xfrm>
            <a:off x="718025" y="667025"/>
            <a:ext cx="10793400" cy="11073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GB" sz="4600" b="1"/>
              <a:t>Sea-based forces  </a:t>
            </a:r>
            <a:endParaRPr sz="4600" b="1"/>
          </a:p>
          <a:p>
            <a:pPr marL="0" lvl="0" indent="0" algn="l" rtl="0">
              <a:spcBef>
                <a:spcPts val="0"/>
              </a:spcBef>
              <a:spcAft>
                <a:spcPts val="0"/>
              </a:spcAft>
              <a:buNone/>
            </a:pPr>
            <a:r>
              <a:rPr lang="en-GB" sz="2900" i="1"/>
              <a:t>Nonstrategic</a:t>
            </a:r>
            <a:endParaRPr sz="2500"/>
          </a:p>
          <a:p>
            <a:pPr marL="0" lvl="0" indent="0" algn="l" rtl="0">
              <a:spcBef>
                <a:spcPts val="0"/>
              </a:spcBef>
              <a:spcAft>
                <a:spcPts val="0"/>
              </a:spcAft>
              <a:buNone/>
            </a:pPr>
            <a:endParaRPr sz="2700"/>
          </a:p>
        </p:txBody>
      </p:sp>
      <p:sp>
        <p:nvSpPr>
          <p:cNvPr id="221" name="Google Shape;221;p37"/>
          <p:cNvSpPr txBox="1"/>
          <p:nvPr/>
        </p:nvSpPr>
        <p:spPr>
          <a:xfrm>
            <a:off x="718025" y="1913238"/>
            <a:ext cx="11161500" cy="43038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a:ln>
                  <a:noFill/>
                </a:ln>
                <a:solidFill>
                  <a:srgbClr val="000000"/>
                </a:solidFill>
                <a:effectLst/>
                <a:uLnTx/>
                <a:uFillTx/>
                <a:latin typeface="Arial"/>
                <a:cs typeface="Arial"/>
                <a:sym typeface="Arial"/>
              </a:rPr>
              <a:t>Variety of systems…</a:t>
            </a:r>
            <a:endParaRPr kumimoji="0" sz="2400" b="0" i="0" u="none" strike="noStrike" kern="0" cap="none" spc="0" normalizeH="0" baseline="0" noProof="0">
              <a:ln>
                <a:noFill/>
              </a:ln>
              <a:solidFill>
                <a:srgbClr val="000000"/>
              </a:solidFill>
              <a:effectLst/>
              <a:uLnTx/>
              <a:uFillTx/>
              <a:latin typeface="Arial"/>
              <a:cs typeface="Arial"/>
              <a:sym typeface="Arial"/>
            </a:endParaRPr>
          </a:p>
          <a:p>
            <a:pPr marL="457200" marR="0" lvl="0" indent="-381000" algn="l" defTabSz="914400" rtl="0" eaLnBrk="1" fontAlgn="auto" latinLnBrk="0" hangingPunct="1">
              <a:lnSpc>
                <a:spcPct val="115000"/>
              </a:lnSpc>
              <a:spcBef>
                <a:spcPts val="0"/>
              </a:spcBef>
              <a:spcAft>
                <a:spcPts val="0"/>
              </a:spcAft>
              <a:buClr>
                <a:srgbClr val="000000"/>
              </a:buClr>
              <a:buSzPts val="2400"/>
              <a:buFont typeface="Arial"/>
              <a:buChar char="●"/>
              <a:tabLst/>
              <a:defRPr/>
            </a:pPr>
            <a:r>
              <a:rPr kumimoji="0" lang="en-GB" sz="2400" b="0" i="0" u="none" strike="noStrike" kern="0" cap="none" spc="0" normalizeH="0" baseline="0" noProof="0">
                <a:ln>
                  <a:noFill/>
                </a:ln>
                <a:solidFill>
                  <a:srgbClr val="000000"/>
                </a:solidFill>
                <a:effectLst/>
                <a:uLnTx/>
                <a:uFillTx/>
                <a:latin typeface="Arial"/>
                <a:cs typeface="Arial"/>
                <a:sym typeface="Arial"/>
              </a:rPr>
              <a:t>LACMs, SLCMs, ASW, torpedoes and more</a:t>
            </a:r>
            <a:endParaRPr kumimoji="0" sz="2400" b="0" i="0" u="none" strike="noStrike" kern="0" cap="none" spc="0" normalizeH="0" baseline="0" noProof="0">
              <a:ln>
                <a:noFill/>
              </a:ln>
              <a:solidFill>
                <a:srgbClr val="000000"/>
              </a:solidFill>
              <a:effectLst/>
              <a:uLnTx/>
              <a:uFillTx/>
              <a:latin typeface="Arial"/>
              <a:cs typeface="Arial"/>
              <a:sym typeface="Arial"/>
            </a:endParaRPr>
          </a:p>
          <a:p>
            <a:pPr marL="457200" marR="0" lvl="0" indent="-381000" algn="l" defTabSz="914400" rtl="0" eaLnBrk="1" fontAlgn="auto" latinLnBrk="0" hangingPunct="1">
              <a:lnSpc>
                <a:spcPct val="100000"/>
              </a:lnSpc>
              <a:spcBef>
                <a:spcPts val="0"/>
              </a:spcBef>
              <a:spcAft>
                <a:spcPts val="0"/>
              </a:spcAft>
              <a:buClr>
                <a:srgbClr val="000000"/>
              </a:buClr>
              <a:buSzPts val="2400"/>
              <a:buFont typeface="Arial"/>
              <a:buChar char="●"/>
              <a:tabLst/>
              <a:defRPr/>
            </a:pPr>
            <a:r>
              <a:rPr kumimoji="0" lang="en-GB" sz="2400" b="0" i="0" u="none" strike="noStrike" kern="0" cap="none" spc="0" normalizeH="0" baseline="0" noProof="0">
                <a:ln>
                  <a:noFill/>
                </a:ln>
                <a:solidFill>
                  <a:srgbClr val="000000"/>
                </a:solidFill>
                <a:effectLst/>
                <a:uLnTx/>
                <a:uFillTx/>
                <a:latin typeface="Arial"/>
                <a:cs typeface="Arial"/>
                <a:sym typeface="Arial"/>
              </a:rPr>
              <a:t>SSGNs:</a:t>
            </a:r>
            <a:endParaRPr kumimoji="0" sz="2400" b="0" i="0" u="none" strike="noStrike" kern="0" cap="none" spc="0" normalizeH="0" baseline="0" noProof="0">
              <a:ln>
                <a:noFill/>
              </a:ln>
              <a:solidFill>
                <a:srgbClr val="000000"/>
              </a:solidFill>
              <a:effectLst/>
              <a:uLnTx/>
              <a:uFillTx/>
              <a:latin typeface="Arial"/>
              <a:cs typeface="Arial"/>
              <a:sym typeface="Arial"/>
            </a:endParaRPr>
          </a:p>
          <a:p>
            <a:pPr marL="914400" marR="0" lvl="1" indent="-381000" algn="l" defTabSz="914400" rtl="0" eaLnBrk="1" fontAlgn="auto" latinLnBrk="0" hangingPunct="1">
              <a:lnSpc>
                <a:spcPct val="100000"/>
              </a:lnSpc>
              <a:spcBef>
                <a:spcPts val="0"/>
              </a:spcBef>
              <a:spcAft>
                <a:spcPts val="0"/>
              </a:spcAft>
              <a:buClr>
                <a:srgbClr val="000000"/>
              </a:buClr>
              <a:buSzPts val="2400"/>
              <a:buFont typeface="Arial"/>
              <a:buChar char="○"/>
              <a:tabLst/>
              <a:defRPr/>
            </a:pPr>
            <a:r>
              <a:rPr kumimoji="0" lang="en-GB" sz="2400" b="0" i="0" u="none" strike="noStrike" kern="0" cap="none" spc="0" normalizeH="0" baseline="0" noProof="0">
                <a:ln>
                  <a:noFill/>
                </a:ln>
                <a:solidFill>
                  <a:srgbClr val="FF0000"/>
                </a:solidFill>
                <a:effectLst/>
                <a:uLnTx/>
                <a:uFillTx/>
                <a:latin typeface="Arial"/>
                <a:cs typeface="Arial"/>
                <a:sym typeface="Arial"/>
              </a:rPr>
              <a:t>Yasen-M (Project 885/M)</a:t>
            </a:r>
            <a:endParaRPr kumimoji="0" sz="2400" b="0" i="0" u="none" strike="noStrike" kern="0" cap="none" spc="0" normalizeH="0" baseline="0" noProof="0">
              <a:ln>
                <a:noFill/>
              </a:ln>
              <a:solidFill>
                <a:srgbClr val="FF0000"/>
              </a:solidFill>
              <a:effectLst/>
              <a:uLnTx/>
              <a:uFillTx/>
              <a:latin typeface="Arial"/>
              <a:cs typeface="Arial"/>
              <a:sym typeface="Arial"/>
            </a:endParaRPr>
          </a:p>
          <a:p>
            <a:pPr marL="914400" marR="0" lvl="1" indent="-381000" algn="l" defTabSz="914400" rtl="0" eaLnBrk="1" fontAlgn="auto" latinLnBrk="0" hangingPunct="1">
              <a:lnSpc>
                <a:spcPct val="100000"/>
              </a:lnSpc>
              <a:spcBef>
                <a:spcPts val="0"/>
              </a:spcBef>
              <a:spcAft>
                <a:spcPts val="0"/>
              </a:spcAft>
              <a:buClr>
                <a:srgbClr val="000000"/>
              </a:buClr>
              <a:buSzPts val="2400"/>
              <a:buFont typeface="Arial"/>
              <a:buChar char="○"/>
              <a:tabLst/>
              <a:defRPr/>
            </a:pPr>
            <a:r>
              <a:rPr kumimoji="0" lang="en-GB" sz="2400" b="0" i="0" u="none" strike="noStrike" kern="0" cap="none" spc="0" normalizeH="0" baseline="0" noProof="0">
                <a:ln>
                  <a:noFill/>
                </a:ln>
                <a:solidFill>
                  <a:srgbClr val="000000"/>
                </a:solidFill>
                <a:effectLst/>
                <a:uLnTx/>
                <a:uFillTx/>
                <a:latin typeface="Arial"/>
                <a:cs typeface="Arial"/>
                <a:sym typeface="Arial"/>
              </a:rPr>
              <a:t>Sierra (Project 945)</a:t>
            </a:r>
            <a:endParaRPr kumimoji="0" sz="2400" b="0" i="0" u="none" strike="noStrike" kern="0" cap="none" spc="0" normalizeH="0" baseline="0" noProof="0">
              <a:ln>
                <a:noFill/>
              </a:ln>
              <a:solidFill>
                <a:srgbClr val="000000"/>
              </a:solidFill>
              <a:effectLst/>
              <a:uLnTx/>
              <a:uFillTx/>
              <a:latin typeface="Arial"/>
              <a:cs typeface="Arial"/>
              <a:sym typeface="Arial"/>
            </a:endParaRPr>
          </a:p>
          <a:p>
            <a:pPr marL="914400" marR="0" lvl="1" indent="-381000" algn="l" defTabSz="914400" rtl="0" eaLnBrk="1" fontAlgn="auto" latinLnBrk="0" hangingPunct="1">
              <a:lnSpc>
                <a:spcPct val="100000"/>
              </a:lnSpc>
              <a:spcBef>
                <a:spcPts val="0"/>
              </a:spcBef>
              <a:spcAft>
                <a:spcPts val="0"/>
              </a:spcAft>
              <a:buClr>
                <a:srgbClr val="000000"/>
              </a:buClr>
              <a:buSzPts val="2400"/>
              <a:buFont typeface="Arial"/>
              <a:buChar char="○"/>
              <a:tabLst/>
              <a:defRPr/>
            </a:pPr>
            <a:r>
              <a:rPr kumimoji="0" lang="en-GB" sz="2400" b="0" i="0" u="none" strike="noStrike" kern="0" cap="none" spc="0" normalizeH="0" baseline="0" noProof="0">
                <a:ln>
                  <a:noFill/>
                </a:ln>
                <a:solidFill>
                  <a:srgbClr val="000000"/>
                </a:solidFill>
                <a:effectLst/>
                <a:uLnTx/>
                <a:uFillTx/>
                <a:latin typeface="Arial"/>
                <a:cs typeface="Arial"/>
                <a:sym typeface="Arial"/>
              </a:rPr>
              <a:t>Oscar II (Project 949A)</a:t>
            </a:r>
            <a:endParaRPr kumimoji="0" sz="2400" b="0" i="0" u="none" strike="noStrike" kern="0" cap="none" spc="0" normalizeH="0" baseline="0" noProof="0">
              <a:ln>
                <a:noFill/>
              </a:ln>
              <a:solidFill>
                <a:srgbClr val="000000"/>
              </a:solidFill>
              <a:effectLst/>
              <a:uLnTx/>
              <a:uFillTx/>
              <a:latin typeface="Arial"/>
              <a:cs typeface="Arial"/>
              <a:sym typeface="Arial"/>
            </a:endParaRPr>
          </a:p>
          <a:p>
            <a:pPr marL="914400" marR="0" lvl="1" indent="-381000" algn="l" defTabSz="914400" rtl="0" eaLnBrk="1" fontAlgn="auto" latinLnBrk="0" hangingPunct="1">
              <a:lnSpc>
                <a:spcPct val="100000"/>
              </a:lnSpc>
              <a:spcBef>
                <a:spcPts val="0"/>
              </a:spcBef>
              <a:spcAft>
                <a:spcPts val="0"/>
              </a:spcAft>
              <a:buClr>
                <a:srgbClr val="000000"/>
              </a:buClr>
              <a:buSzPts val="2400"/>
              <a:buFont typeface="Arial"/>
              <a:buChar char="○"/>
              <a:tabLst/>
              <a:defRPr/>
            </a:pPr>
            <a:r>
              <a:rPr kumimoji="0" lang="en-GB" sz="2400" b="0" i="0" u="none" strike="noStrike" kern="0" cap="none" spc="0" normalizeH="0" baseline="0" noProof="0">
                <a:ln>
                  <a:noFill/>
                </a:ln>
                <a:solidFill>
                  <a:srgbClr val="000000"/>
                </a:solidFill>
                <a:effectLst/>
                <a:uLnTx/>
                <a:uFillTx/>
                <a:latin typeface="Arial"/>
                <a:cs typeface="Arial"/>
                <a:sym typeface="Arial"/>
              </a:rPr>
              <a:t>Akula class (Project 971)</a:t>
            </a:r>
            <a:endParaRPr kumimoji="0" sz="2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a:ln>
                  <a:noFill/>
                </a:ln>
                <a:solidFill>
                  <a:srgbClr val="000000"/>
                </a:solidFill>
                <a:effectLst/>
                <a:uLnTx/>
                <a:uFillTx/>
                <a:latin typeface="Arial"/>
                <a:cs typeface="Arial"/>
                <a:sym typeface="Arial"/>
              </a:rPr>
              <a:t>Potential Future</a:t>
            </a:r>
            <a:endParaRPr kumimoji="0" sz="2400" b="0" i="0" u="none" strike="noStrike" kern="0" cap="none" spc="0" normalizeH="0" baseline="0" noProof="0">
              <a:ln>
                <a:noFill/>
              </a:ln>
              <a:solidFill>
                <a:srgbClr val="000000"/>
              </a:solidFill>
              <a:effectLst/>
              <a:uLnTx/>
              <a:uFillTx/>
              <a:latin typeface="Arial"/>
              <a:cs typeface="Arial"/>
              <a:sym typeface="Arial"/>
            </a:endParaRPr>
          </a:p>
          <a:p>
            <a:pPr marL="457200" marR="0" lvl="0" indent="-381000" algn="l" defTabSz="914400" rtl="0" eaLnBrk="1" fontAlgn="auto" latinLnBrk="0" hangingPunct="1">
              <a:lnSpc>
                <a:spcPct val="100000"/>
              </a:lnSpc>
              <a:spcBef>
                <a:spcPts val="0"/>
              </a:spcBef>
              <a:spcAft>
                <a:spcPts val="0"/>
              </a:spcAft>
              <a:buClr>
                <a:srgbClr val="000000"/>
              </a:buClr>
              <a:buSzPts val="2400"/>
              <a:buFont typeface="Arial"/>
              <a:buChar char="●"/>
              <a:tabLst/>
              <a:defRPr/>
            </a:pPr>
            <a:r>
              <a:rPr kumimoji="0" lang="en-GB" sz="2400" b="0" i="0" u="none" strike="noStrike" kern="0" cap="none" spc="0" normalizeH="0" baseline="0" noProof="0">
                <a:ln>
                  <a:noFill/>
                </a:ln>
                <a:solidFill>
                  <a:srgbClr val="000000"/>
                </a:solidFill>
                <a:effectLst/>
                <a:uLnTx/>
                <a:uFillTx/>
                <a:latin typeface="Arial"/>
                <a:cs typeface="Arial"/>
                <a:sym typeface="Arial"/>
              </a:rPr>
              <a:t>Nuclear variant of Kalibr likely to replace SS-N-21 (Sampson) LACM</a:t>
            </a:r>
            <a:endParaRPr kumimoji="0" sz="2400" b="0" i="0" u="none" strike="noStrike" kern="0" cap="none" spc="0" normalizeH="0" baseline="0" noProof="0">
              <a:ln>
                <a:noFill/>
              </a:ln>
              <a:solidFill>
                <a:srgbClr val="000000"/>
              </a:solidFill>
              <a:effectLst/>
              <a:uLnTx/>
              <a:uFillTx/>
              <a:latin typeface="Arial"/>
              <a:cs typeface="Arial"/>
              <a:sym typeface="Arial"/>
            </a:endParaRPr>
          </a:p>
          <a:p>
            <a:pPr marL="457200" marR="0" lvl="0" indent="-381000" algn="l" defTabSz="914400" rtl="0" eaLnBrk="1" fontAlgn="auto" latinLnBrk="0" hangingPunct="1">
              <a:lnSpc>
                <a:spcPct val="100000"/>
              </a:lnSpc>
              <a:spcBef>
                <a:spcPts val="0"/>
              </a:spcBef>
              <a:spcAft>
                <a:spcPts val="0"/>
              </a:spcAft>
              <a:buClr>
                <a:srgbClr val="000000"/>
              </a:buClr>
              <a:buSzPts val="2400"/>
              <a:buFont typeface="Arial"/>
              <a:buChar char="●"/>
              <a:tabLst/>
              <a:defRPr/>
            </a:pPr>
            <a:r>
              <a:rPr kumimoji="0" lang="en-GB" sz="2400" b="0" i="0" u="none" strike="noStrike" kern="0" cap="none" spc="0" normalizeH="0" baseline="0" noProof="0">
                <a:ln>
                  <a:noFill/>
                </a:ln>
                <a:solidFill>
                  <a:srgbClr val="000000"/>
                </a:solidFill>
                <a:effectLst/>
                <a:uLnTx/>
                <a:uFillTx/>
                <a:latin typeface="Arial"/>
                <a:cs typeface="Arial"/>
                <a:sym typeface="Arial"/>
              </a:rPr>
              <a:t>Borei-K nuclear-armed cruise missile submarine after 2027</a:t>
            </a: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226"/>
        <p:cNvGrpSpPr/>
        <p:nvPr/>
      </p:nvGrpSpPr>
      <p:grpSpPr>
        <a:xfrm>
          <a:off x="0" y="0"/>
          <a:ext cx="0" cy="0"/>
          <a:chOff x="0" y="0"/>
          <a:chExt cx="0" cy="0"/>
        </a:xfrm>
      </p:grpSpPr>
      <p:sp>
        <p:nvSpPr>
          <p:cNvPr id="227" name="Google Shape;227;p38"/>
          <p:cNvSpPr txBox="1">
            <a:spLocks noGrp="1"/>
          </p:cNvSpPr>
          <p:nvPr>
            <p:ph type="title"/>
          </p:nvPr>
        </p:nvSpPr>
        <p:spPr>
          <a:xfrm>
            <a:off x="718025" y="667025"/>
            <a:ext cx="10793400" cy="11073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GB" sz="4600" b="1"/>
              <a:t>Air-based forces  </a:t>
            </a:r>
            <a:endParaRPr sz="4600" b="1"/>
          </a:p>
          <a:p>
            <a:pPr marL="0" lvl="0" indent="0" algn="l" rtl="0">
              <a:spcBef>
                <a:spcPts val="0"/>
              </a:spcBef>
              <a:spcAft>
                <a:spcPts val="0"/>
              </a:spcAft>
              <a:buNone/>
            </a:pPr>
            <a:r>
              <a:rPr lang="en-GB" sz="2900" i="1"/>
              <a:t>Strategic bombers</a:t>
            </a:r>
            <a:endParaRPr sz="2500"/>
          </a:p>
          <a:p>
            <a:pPr marL="0" lvl="0" indent="0" algn="l" rtl="0">
              <a:spcBef>
                <a:spcPts val="0"/>
              </a:spcBef>
              <a:spcAft>
                <a:spcPts val="0"/>
              </a:spcAft>
              <a:buNone/>
            </a:pPr>
            <a:endParaRPr sz="2700"/>
          </a:p>
        </p:txBody>
      </p:sp>
      <p:sp>
        <p:nvSpPr>
          <p:cNvPr id="229" name="Google Shape;229;p38"/>
          <p:cNvSpPr txBox="1"/>
          <p:nvPr/>
        </p:nvSpPr>
        <p:spPr>
          <a:xfrm>
            <a:off x="718025" y="1913238"/>
            <a:ext cx="11161500" cy="38790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a:ln>
                  <a:noFill/>
                </a:ln>
                <a:solidFill>
                  <a:srgbClr val="000000"/>
                </a:solidFill>
                <a:effectLst/>
                <a:uLnTx/>
                <a:uFillTx/>
                <a:latin typeface="Arial"/>
                <a:cs typeface="Arial"/>
                <a:sym typeface="Arial"/>
              </a:rPr>
              <a:t>Bombers</a:t>
            </a:r>
            <a:endParaRPr kumimoji="0" sz="2400" b="0" i="0" u="none" strike="noStrike" kern="0" cap="none" spc="0" normalizeH="0" baseline="0" noProof="0">
              <a:ln>
                <a:noFill/>
              </a:ln>
              <a:solidFill>
                <a:srgbClr val="000000"/>
              </a:solidFill>
              <a:effectLst/>
              <a:uLnTx/>
              <a:uFillTx/>
              <a:latin typeface="Arial"/>
              <a:cs typeface="Arial"/>
              <a:sym typeface="Arial"/>
            </a:endParaRPr>
          </a:p>
          <a:p>
            <a:pPr marL="457200" marR="0" lvl="0" indent="-381000" algn="l" defTabSz="914400" rtl="0" eaLnBrk="1" fontAlgn="auto" latinLnBrk="0" hangingPunct="1">
              <a:lnSpc>
                <a:spcPct val="100000"/>
              </a:lnSpc>
              <a:spcBef>
                <a:spcPts val="0"/>
              </a:spcBef>
              <a:spcAft>
                <a:spcPts val="0"/>
              </a:spcAft>
              <a:buClr>
                <a:srgbClr val="000000"/>
              </a:buClr>
              <a:buSzPts val="2400"/>
              <a:buFont typeface="Arial"/>
              <a:buChar char="●"/>
              <a:tabLst/>
              <a:defRPr/>
            </a:pPr>
            <a:r>
              <a:rPr kumimoji="0" lang="en-GB" sz="2400" b="0" i="0" u="none" strike="noStrike" kern="0" cap="none" spc="0" normalizeH="0" baseline="0" noProof="0">
                <a:ln>
                  <a:noFill/>
                </a:ln>
                <a:solidFill>
                  <a:srgbClr val="000000"/>
                </a:solidFill>
                <a:effectLst/>
                <a:uLnTx/>
                <a:uFillTx/>
                <a:latin typeface="Arial"/>
                <a:cs typeface="Arial"/>
                <a:sym typeface="Arial"/>
              </a:rPr>
              <a:t>Tu-160 (Blackjack)        Tu-160M/M1/M2 in 2025</a:t>
            </a:r>
            <a:endParaRPr kumimoji="0" sz="2400" b="0" i="0" u="none" strike="noStrike" kern="0" cap="none" spc="0" normalizeH="0" baseline="0" noProof="0">
              <a:ln>
                <a:noFill/>
              </a:ln>
              <a:solidFill>
                <a:srgbClr val="000000"/>
              </a:solidFill>
              <a:effectLst/>
              <a:uLnTx/>
              <a:uFillTx/>
              <a:latin typeface="Arial"/>
              <a:cs typeface="Arial"/>
              <a:sym typeface="Arial"/>
            </a:endParaRPr>
          </a:p>
          <a:p>
            <a:pPr marL="457200" marR="0" lvl="0" indent="-381000" algn="l" defTabSz="914400" rtl="0" eaLnBrk="1" fontAlgn="auto" latinLnBrk="0" hangingPunct="1">
              <a:lnSpc>
                <a:spcPct val="100000"/>
              </a:lnSpc>
              <a:spcBef>
                <a:spcPts val="0"/>
              </a:spcBef>
              <a:spcAft>
                <a:spcPts val="0"/>
              </a:spcAft>
              <a:buClr>
                <a:srgbClr val="000000"/>
              </a:buClr>
              <a:buSzPts val="2400"/>
              <a:buFont typeface="Arial"/>
              <a:buChar char="●"/>
              <a:tabLst/>
              <a:defRPr/>
            </a:pPr>
            <a:r>
              <a:rPr kumimoji="0" lang="en-GB" sz="2400" b="0" i="0" u="none" strike="noStrike" kern="0" cap="none" spc="0" normalizeH="0" baseline="0" noProof="0">
                <a:ln>
                  <a:noFill/>
                </a:ln>
                <a:solidFill>
                  <a:srgbClr val="000000"/>
                </a:solidFill>
                <a:effectLst/>
                <a:uLnTx/>
                <a:uFillTx/>
                <a:latin typeface="Arial"/>
                <a:cs typeface="Arial"/>
                <a:sym typeface="Arial"/>
              </a:rPr>
              <a:t>Tu-95MS (Bear-H)</a:t>
            </a:r>
            <a:endParaRPr kumimoji="0" sz="2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a:ln>
                  <a:noFill/>
                </a:ln>
                <a:solidFill>
                  <a:srgbClr val="000000"/>
                </a:solidFill>
                <a:effectLst/>
                <a:uLnTx/>
                <a:uFillTx/>
                <a:latin typeface="Arial"/>
                <a:cs typeface="Arial"/>
                <a:sym typeface="Arial"/>
              </a:rPr>
              <a:t>ALCMs</a:t>
            </a:r>
            <a:endParaRPr kumimoji="0" sz="2400" b="0" i="0" u="none" strike="noStrike" kern="0" cap="none" spc="0" normalizeH="0" baseline="0" noProof="0">
              <a:ln>
                <a:noFill/>
              </a:ln>
              <a:solidFill>
                <a:srgbClr val="000000"/>
              </a:solidFill>
              <a:effectLst/>
              <a:uLnTx/>
              <a:uFillTx/>
              <a:latin typeface="Arial"/>
              <a:cs typeface="Arial"/>
              <a:sym typeface="Arial"/>
            </a:endParaRPr>
          </a:p>
          <a:p>
            <a:pPr marL="457200" marR="0" lvl="0" indent="-381000" algn="l" defTabSz="914400" rtl="0" eaLnBrk="1" fontAlgn="auto" latinLnBrk="0" hangingPunct="1">
              <a:lnSpc>
                <a:spcPct val="100000"/>
              </a:lnSpc>
              <a:spcBef>
                <a:spcPts val="0"/>
              </a:spcBef>
              <a:spcAft>
                <a:spcPts val="0"/>
              </a:spcAft>
              <a:buClr>
                <a:srgbClr val="000000"/>
              </a:buClr>
              <a:buSzPts val="2400"/>
              <a:buFont typeface="Arial"/>
              <a:buChar char="●"/>
              <a:tabLst/>
              <a:defRPr/>
            </a:pPr>
            <a:r>
              <a:rPr kumimoji="0" lang="en-GB" sz="2400" b="0" i="0" u="none" strike="noStrike" kern="0" cap="none" spc="0" normalizeH="0" baseline="0" noProof="0">
                <a:ln>
                  <a:noFill/>
                </a:ln>
                <a:solidFill>
                  <a:srgbClr val="000000"/>
                </a:solidFill>
                <a:effectLst/>
                <a:uLnTx/>
                <a:uFillTx/>
                <a:latin typeface="Arial"/>
                <a:cs typeface="Arial"/>
                <a:sym typeface="Arial"/>
              </a:rPr>
              <a:t>AS-15 Kent (Kh-55)       AS-23B (Kh-102)</a:t>
            </a:r>
            <a:endParaRPr kumimoji="0" sz="2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a:ln>
                  <a:noFill/>
                </a:ln>
                <a:solidFill>
                  <a:srgbClr val="000000"/>
                </a:solidFill>
                <a:effectLst/>
                <a:uLnTx/>
                <a:uFillTx/>
                <a:latin typeface="Arial"/>
                <a:cs typeface="Arial"/>
                <a:sym typeface="Arial"/>
              </a:rPr>
              <a:t>Potential Future</a:t>
            </a:r>
            <a:endParaRPr kumimoji="0" sz="2400" b="0" i="0" u="none" strike="noStrike" kern="0" cap="none" spc="0" normalizeH="0" baseline="0" noProof="0">
              <a:ln>
                <a:noFill/>
              </a:ln>
              <a:solidFill>
                <a:srgbClr val="000000"/>
              </a:solidFill>
              <a:effectLst/>
              <a:uLnTx/>
              <a:uFillTx/>
              <a:latin typeface="Arial"/>
              <a:cs typeface="Arial"/>
              <a:sym typeface="Arial"/>
            </a:endParaRPr>
          </a:p>
          <a:p>
            <a:pPr marL="457200" marR="0" lvl="0" indent="-381000" algn="l" defTabSz="914400" rtl="0" eaLnBrk="1" fontAlgn="auto" latinLnBrk="0" hangingPunct="1">
              <a:lnSpc>
                <a:spcPct val="100000"/>
              </a:lnSpc>
              <a:spcBef>
                <a:spcPts val="0"/>
              </a:spcBef>
              <a:spcAft>
                <a:spcPts val="0"/>
              </a:spcAft>
              <a:buClr>
                <a:srgbClr val="000000"/>
              </a:buClr>
              <a:buSzPts val="2400"/>
              <a:buFont typeface="Arial"/>
              <a:buChar char="●"/>
              <a:tabLst/>
              <a:defRPr/>
            </a:pPr>
            <a:r>
              <a:rPr kumimoji="0" lang="en-GB" sz="2400" b="0" i="0" u="none" strike="noStrike" kern="0" cap="none" spc="0" normalizeH="0" baseline="0" noProof="0">
                <a:ln>
                  <a:noFill/>
                </a:ln>
                <a:solidFill>
                  <a:srgbClr val="000000"/>
                </a:solidFill>
                <a:effectLst/>
                <a:uLnTx/>
                <a:uFillTx/>
                <a:latin typeface="Arial"/>
                <a:cs typeface="Arial"/>
                <a:sym typeface="Arial"/>
              </a:rPr>
              <a:t>Reported “Novel” Kh-BD cruise missiles</a:t>
            </a:r>
            <a:endParaRPr kumimoji="0" sz="2400" b="0" i="0" u="none" strike="noStrike" kern="0" cap="none" spc="0" normalizeH="0" baseline="0" noProof="0">
              <a:ln>
                <a:noFill/>
              </a:ln>
              <a:solidFill>
                <a:srgbClr val="000000"/>
              </a:solidFill>
              <a:effectLst/>
              <a:uLnTx/>
              <a:uFillTx/>
              <a:latin typeface="Arial"/>
              <a:cs typeface="Arial"/>
              <a:sym typeface="Arial"/>
            </a:endParaRPr>
          </a:p>
          <a:p>
            <a:pPr marL="457200" marR="0" lvl="0" indent="-381000" algn="l" defTabSz="914400" rtl="0" eaLnBrk="1" fontAlgn="auto" latinLnBrk="0" hangingPunct="1">
              <a:lnSpc>
                <a:spcPct val="100000"/>
              </a:lnSpc>
              <a:spcBef>
                <a:spcPts val="0"/>
              </a:spcBef>
              <a:spcAft>
                <a:spcPts val="0"/>
              </a:spcAft>
              <a:buClr>
                <a:srgbClr val="000000"/>
              </a:buClr>
              <a:buSzPts val="2400"/>
              <a:buFont typeface="Arial"/>
              <a:buChar char="●"/>
              <a:tabLst/>
              <a:defRPr/>
            </a:pPr>
            <a:r>
              <a:rPr kumimoji="0" lang="en-GB" sz="2400" b="0" i="0" u="none" strike="noStrike" kern="0" cap="none" spc="0" normalizeH="0" baseline="0" noProof="0">
                <a:ln>
                  <a:noFill/>
                </a:ln>
                <a:solidFill>
                  <a:srgbClr val="000000"/>
                </a:solidFill>
                <a:effectLst/>
                <a:uLnTx/>
                <a:uFillTx/>
                <a:latin typeface="Arial"/>
                <a:cs typeface="Arial"/>
                <a:sym typeface="Arial"/>
              </a:rPr>
              <a:t>PAK DA next generation stealth bomber under development</a:t>
            </a: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230" name="Google Shape;230;p38"/>
          <p:cNvSpPr/>
          <p:nvPr/>
        </p:nvSpPr>
        <p:spPr>
          <a:xfrm>
            <a:off x="3872900" y="2480325"/>
            <a:ext cx="498300" cy="180300"/>
          </a:xfrm>
          <a:prstGeom prst="rightArrow">
            <a:avLst>
              <a:gd name="adj1" fmla="val 50000"/>
              <a:gd name="adj2" fmla="val 50000"/>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1" name="Google Shape;231;p38"/>
          <p:cNvSpPr/>
          <p:nvPr/>
        </p:nvSpPr>
        <p:spPr>
          <a:xfrm>
            <a:off x="3972300" y="3947075"/>
            <a:ext cx="498300" cy="180300"/>
          </a:xfrm>
          <a:prstGeom prst="rightArrow">
            <a:avLst>
              <a:gd name="adj1" fmla="val 50000"/>
              <a:gd name="adj2" fmla="val 50000"/>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236"/>
        <p:cNvGrpSpPr/>
        <p:nvPr/>
      </p:nvGrpSpPr>
      <p:grpSpPr>
        <a:xfrm>
          <a:off x="0" y="0"/>
          <a:ext cx="0" cy="0"/>
          <a:chOff x="0" y="0"/>
          <a:chExt cx="0" cy="0"/>
        </a:xfrm>
      </p:grpSpPr>
      <p:sp>
        <p:nvSpPr>
          <p:cNvPr id="237" name="Google Shape;237;p39"/>
          <p:cNvSpPr txBox="1">
            <a:spLocks noGrp="1"/>
          </p:cNvSpPr>
          <p:nvPr>
            <p:ph type="title"/>
          </p:nvPr>
        </p:nvSpPr>
        <p:spPr>
          <a:xfrm>
            <a:off x="718025" y="667025"/>
            <a:ext cx="10793400" cy="11073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GB" sz="4600" b="1"/>
              <a:t>Air-based forces  </a:t>
            </a:r>
            <a:endParaRPr sz="4600" b="1"/>
          </a:p>
          <a:p>
            <a:pPr marL="0" lvl="0" indent="0" algn="l" rtl="0">
              <a:spcBef>
                <a:spcPts val="0"/>
              </a:spcBef>
              <a:spcAft>
                <a:spcPts val="0"/>
              </a:spcAft>
              <a:buNone/>
            </a:pPr>
            <a:r>
              <a:rPr lang="en-GB" sz="2900" i="1"/>
              <a:t>Strategic bombers</a:t>
            </a:r>
            <a:endParaRPr sz="2500"/>
          </a:p>
          <a:p>
            <a:pPr marL="0" lvl="0" indent="0" algn="l" rtl="0">
              <a:spcBef>
                <a:spcPts val="0"/>
              </a:spcBef>
              <a:spcAft>
                <a:spcPts val="0"/>
              </a:spcAft>
              <a:buNone/>
            </a:pPr>
            <a:endParaRPr sz="2700"/>
          </a:p>
        </p:txBody>
      </p:sp>
      <p:sp>
        <p:nvSpPr>
          <p:cNvPr id="239" name="Google Shape;239;p39"/>
          <p:cNvSpPr txBox="1"/>
          <p:nvPr/>
        </p:nvSpPr>
        <p:spPr>
          <a:xfrm>
            <a:off x="718025" y="1913238"/>
            <a:ext cx="11161500" cy="38790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a:ln>
                  <a:noFill/>
                </a:ln>
                <a:solidFill>
                  <a:srgbClr val="000000"/>
                </a:solidFill>
                <a:effectLst/>
                <a:uLnTx/>
                <a:uFillTx/>
                <a:latin typeface="Arial"/>
                <a:cs typeface="Arial"/>
                <a:sym typeface="Arial"/>
              </a:rPr>
              <a:t>Bombers</a:t>
            </a:r>
            <a:endParaRPr kumimoji="0" sz="2400" b="0" i="0" u="none" strike="noStrike" kern="0" cap="none" spc="0" normalizeH="0" baseline="0" noProof="0">
              <a:ln>
                <a:noFill/>
              </a:ln>
              <a:solidFill>
                <a:srgbClr val="000000"/>
              </a:solidFill>
              <a:effectLst/>
              <a:uLnTx/>
              <a:uFillTx/>
              <a:latin typeface="Arial"/>
              <a:cs typeface="Arial"/>
              <a:sym typeface="Arial"/>
            </a:endParaRPr>
          </a:p>
          <a:p>
            <a:pPr marL="457200" marR="0" lvl="0" indent="-381000" algn="l" defTabSz="914400" rtl="0" eaLnBrk="1" fontAlgn="auto" latinLnBrk="0" hangingPunct="1">
              <a:lnSpc>
                <a:spcPct val="100000"/>
              </a:lnSpc>
              <a:spcBef>
                <a:spcPts val="0"/>
              </a:spcBef>
              <a:spcAft>
                <a:spcPts val="0"/>
              </a:spcAft>
              <a:buClr>
                <a:srgbClr val="000000"/>
              </a:buClr>
              <a:buSzPts val="2400"/>
              <a:buFont typeface="Arial"/>
              <a:buChar char="●"/>
              <a:tabLst/>
              <a:defRPr/>
            </a:pPr>
            <a:r>
              <a:rPr kumimoji="0" lang="en-GB" sz="2400" b="0" i="0" u="none" strike="noStrike" kern="0" cap="none" spc="0" normalizeH="0" baseline="0" noProof="0">
                <a:ln>
                  <a:noFill/>
                </a:ln>
                <a:solidFill>
                  <a:srgbClr val="000000"/>
                </a:solidFill>
                <a:effectLst/>
                <a:uLnTx/>
                <a:uFillTx/>
                <a:latin typeface="Arial"/>
                <a:cs typeface="Arial"/>
                <a:sym typeface="Arial"/>
              </a:rPr>
              <a:t>Tu-160 (Blackjack)        </a:t>
            </a:r>
            <a:r>
              <a:rPr kumimoji="0" lang="en-GB" sz="2400" b="0" i="0" u="none" strike="noStrike" kern="0" cap="none" spc="0" normalizeH="0" baseline="0" noProof="0">
                <a:ln>
                  <a:noFill/>
                </a:ln>
                <a:solidFill>
                  <a:srgbClr val="FF0000"/>
                </a:solidFill>
                <a:effectLst/>
                <a:uLnTx/>
                <a:uFillTx/>
                <a:latin typeface="Arial"/>
                <a:cs typeface="Arial"/>
                <a:sym typeface="Arial"/>
              </a:rPr>
              <a:t>Tu-160M/M1/M2 in 2025</a:t>
            </a:r>
            <a:endParaRPr kumimoji="0" sz="2400" b="0" i="0" u="none" strike="noStrike" kern="0" cap="none" spc="0" normalizeH="0" baseline="0" noProof="0">
              <a:ln>
                <a:noFill/>
              </a:ln>
              <a:solidFill>
                <a:srgbClr val="FF0000"/>
              </a:solidFill>
              <a:effectLst/>
              <a:uLnTx/>
              <a:uFillTx/>
              <a:latin typeface="Arial"/>
              <a:cs typeface="Arial"/>
              <a:sym typeface="Arial"/>
            </a:endParaRPr>
          </a:p>
          <a:p>
            <a:pPr marL="457200" marR="0" lvl="0" indent="-381000" algn="l" defTabSz="914400" rtl="0" eaLnBrk="1" fontAlgn="auto" latinLnBrk="0" hangingPunct="1">
              <a:lnSpc>
                <a:spcPct val="100000"/>
              </a:lnSpc>
              <a:spcBef>
                <a:spcPts val="0"/>
              </a:spcBef>
              <a:spcAft>
                <a:spcPts val="0"/>
              </a:spcAft>
              <a:buClr>
                <a:srgbClr val="000000"/>
              </a:buClr>
              <a:buSzPts val="2400"/>
              <a:buFont typeface="Arial"/>
              <a:buChar char="●"/>
              <a:tabLst/>
              <a:defRPr/>
            </a:pPr>
            <a:r>
              <a:rPr kumimoji="0" lang="en-GB" sz="2400" b="0" i="0" u="none" strike="noStrike" kern="0" cap="none" spc="0" normalizeH="0" baseline="0" noProof="0">
                <a:ln>
                  <a:noFill/>
                </a:ln>
                <a:solidFill>
                  <a:srgbClr val="000000"/>
                </a:solidFill>
                <a:effectLst/>
                <a:uLnTx/>
                <a:uFillTx/>
                <a:latin typeface="Arial"/>
                <a:cs typeface="Arial"/>
                <a:sym typeface="Arial"/>
              </a:rPr>
              <a:t>Tu-95MS (Bear-H)</a:t>
            </a:r>
            <a:endParaRPr kumimoji="0" sz="2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a:ln>
                  <a:noFill/>
                </a:ln>
                <a:solidFill>
                  <a:srgbClr val="000000"/>
                </a:solidFill>
                <a:effectLst/>
                <a:uLnTx/>
                <a:uFillTx/>
                <a:latin typeface="Arial"/>
                <a:cs typeface="Arial"/>
                <a:sym typeface="Arial"/>
              </a:rPr>
              <a:t>ALCMs</a:t>
            </a:r>
            <a:endParaRPr kumimoji="0" sz="2400" b="0" i="0" u="none" strike="noStrike" kern="0" cap="none" spc="0" normalizeH="0" baseline="0" noProof="0">
              <a:ln>
                <a:noFill/>
              </a:ln>
              <a:solidFill>
                <a:srgbClr val="000000"/>
              </a:solidFill>
              <a:effectLst/>
              <a:uLnTx/>
              <a:uFillTx/>
              <a:latin typeface="Arial"/>
              <a:cs typeface="Arial"/>
              <a:sym typeface="Arial"/>
            </a:endParaRPr>
          </a:p>
          <a:p>
            <a:pPr marL="457200" marR="0" lvl="0" indent="-381000" algn="l" defTabSz="914400" rtl="0" eaLnBrk="1" fontAlgn="auto" latinLnBrk="0" hangingPunct="1">
              <a:lnSpc>
                <a:spcPct val="100000"/>
              </a:lnSpc>
              <a:spcBef>
                <a:spcPts val="0"/>
              </a:spcBef>
              <a:spcAft>
                <a:spcPts val="0"/>
              </a:spcAft>
              <a:buClr>
                <a:srgbClr val="000000"/>
              </a:buClr>
              <a:buSzPts val="2400"/>
              <a:buFont typeface="Arial"/>
              <a:buChar char="●"/>
              <a:tabLst/>
              <a:defRPr/>
            </a:pPr>
            <a:r>
              <a:rPr kumimoji="0" lang="en-GB" sz="2400" b="0" i="0" u="none" strike="noStrike" kern="0" cap="none" spc="0" normalizeH="0" baseline="0" noProof="0">
                <a:ln>
                  <a:noFill/>
                </a:ln>
                <a:solidFill>
                  <a:srgbClr val="000000"/>
                </a:solidFill>
                <a:effectLst/>
                <a:uLnTx/>
                <a:uFillTx/>
                <a:latin typeface="Arial"/>
                <a:cs typeface="Arial"/>
                <a:sym typeface="Arial"/>
              </a:rPr>
              <a:t>AS-15 Kent (Kh-55)       AS-23B (Kh-102)</a:t>
            </a:r>
            <a:endParaRPr kumimoji="0" sz="2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a:ln>
                  <a:noFill/>
                </a:ln>
                <a:solidFill>
                  <a:srgbClr val="000000"/>
                </a:solidFill>
                <a:effectLst/>
                <a:uLnTx/>
                <a:uFillTx/>
                <a:latin typeface="Arial"/>
                <a:cs typeface="Arial"/>
                <a:sym typeface="Arial"/>
              </a:rPr>
              <a:t>Potential Future</a:t>
            </a:r>
            <a:endParaRPr kumimoji="0" sz="2400" b="0" i="0" u="none" strike="noStrike" kern="0" cap="none" spc="0" normalizeH="0" baseline="0" noProof="0">
              <a:ln>
                <a:noFill/>
              </a:ln>
              <a:solidFill>
                <a:srgbClr val="000000"/>
              </a:solidFill>
              <a:effectLst/>
              <a:uLnTx/>
              <a:uFillTx/>
              <a:latin typeface="Arial"/>
              <a:cs typeface="Arial"/>
              <a:sym typeface="Arial"/>
            </a:endParaRPr>
          </a:p>
          <a:p>
            <a:pPr marL="457200" marR="0" lvl="0" indent="-381000" algn="l" defTabSz="914400" rtl="0" eaLnBrk="1" fontAlgn="auto" latinLnBrk="0" hangingPunct="1">
              <a:lnSpc>
                <a:spcPct val="100000"/>
              </a:lnSpc>
              <a:spcBef>
                <a:spcPts val="0"/>
              </a:spcBef>
              <a:spcAft>
                <a:spcPts val="0"/>
              </a:spcAft>
              <a:buClr>
                <a:srgbClr val="000000"/>
              </a:buClr>
              <a:buSzPts val="2400"/>
              <a:buFont typeface="Arial"/>
              <a:buChar char="●"/>
              <a:tabLst/>
              <a:defRPr/>
            </a:pPr>
            <a:r>
              <a:rPr kumimoji="0" lang="en-GB" sz="2400" b="0" i="0" u="none" strike="noStrike" kern="0" cap="none" spc="0" normalizeH="0" baseline="0" noProof="0">
                <a:ln>
                  <a:noFill/>
                </a:ln>
                <a:solidFill>
                  <a:srgbClr val="000000"/>
                </a:solidFill>
                <a:effectLst/>
                <a:uLnTx/>
                <a:uFillTx/>
                <a:latin typeface="Arial"/>
                <a:cs typeface="Arial"/>
                <a:sym typeface="Arial"/>
              </a:rPr>
              <a:t>Reported “Novel” Kh-BD cruise missiles</a:t>
            </a:r>
            <a:endParaRPr kumimoji="0" sz="2400" b="0" i="0" u="none" strike="noStrike" kern="0" cap="none" spc="0" normalizeH="0" baseline="0" noProof="0">
              <a:ln>
                <a:noFill/>
              </a:ln>
              <a:solidFill>
                <a:srgbClr val="000000"/>
              </a:solidFill>
              <a:effectLst/>
              <a:uLnTx/>
              <a:uFillTx/>
              <a:latin typeface="Arial"/>
              <a:cs typeface="Arial"/>
              <a:sym typeface="Arial"/>
            </a:endParaRPr>
          </a:p>
          <a:p>
            <a:pPr marL="457200" marR="0" lvl="0" indent="-381000" algn="l" defTabSz="914400" rtl="0" eaLnBrk="1" fontAlgn="auto" latinLnBrk="0" hangingPunct="1">
              <a:lnSpc>
                <a:spcPct val="100000"/>
              </a:lnSpc>
              <a:spcBef>
                <a:spcPts val="0"/>
              </a:spcBef>
              <a:spcAft>
                <a:spcPts val="0"/>
              </a:spcAft>
              <a:buClr>
                <a:srgbClr val="000000"/>
              </a:buClr>
              <a:buSzPts val="2400"/>
              <a:buFont typeface="Arial"/>
              <a:buChar char="●"/>
              <a:tabLst/>
              <a:defRPr/>
            </a:pPr>
            <a:r>
              <a:rPr kumimoji="0" lang="en-GB" sz="2400" b="0" i="0" u="none" strike="noStrike" kern="0" cap="none" spc="0" normalizeH="0" baseline="0" noProof="0">
                <a:ln>
                  <a:noFill/>
                </a:ln>
                <a:solidFill>
                  <a:srgbClr val="000000"/>
                </a:solidFill>
                <a:effectLst/>
                <a:uLnTx/>
                <a:uFillTx/>
                <a:latin typeface="Arial"/>
                <a:cs typeface="Arial"/>
                <a:sym typeface="Arial"/>
              </a:rPr>
              <a:t>PAK DA next generation stealth bomber under development</a:t>
            </a: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240" name="Google Shape;240;p39"/>
          <p:cNvSpPr/>
          <p:nvPr/>
        </p:nvSpPr>
        <p:spPr>
          <a:xfrm>
            <a:off x="3872900" y="2480325"/>
            <a:ext cx="498300" cy="180300"/>
          </a:xfrm>
          <a:prstGeom prst="rightArrow">
            <a:avLst>
              <a:gd name="adj1" fmla="val 50000"/>
              <a:gd name="adj2" fmla="val 50000"/>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0000"/>
              </a:solidFill>
              <a:effectLst/>
              <a:uLnTx/>
              <a:uFillTx/>
              <a:latin typeface="Arial"/>
              <a:cs typeface="Arial"/>
              <a:sym typeface="Arial"/>
            </a:endParaRPr>
          </a:p>
        </p:txBody>
      </p:sp>
      <p:sp>
        <p:nvSpPr>
          <p:cNvPr id="241" name="Google Shape;241;p39"/>
          <p:cNvSpPr/>
          <p:nvPr/>
        </p:nvSpPr>
        <p:spPr>
          <a:xfrm>
            <a:off x="3972300" y="3947075"/>
            <a:ext cx="498300" cy="180300"/>
          </a:xfrm>
          <a:prstGeom prst="rightArrow">
            <a:avLst>
              <a:gd name="adj1" fmla="val 50000"/>
              <a:gd name="adj2" fmla="val 50000"/>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246"/>
        <p:cNvGrpSpPr/>
        <p:nvPr/>
      </p:nvGrpSpPr>
      <p:grpSpPr>
        <a:xfrm>
          <a:off x="0" y="0"/>
          <a:ext cx="0" cy="0"/>
          <a:chOff x="0" y="0"/>
          <a:chExt cx="0" cy="0"/>
        </a:xfrm>
      </p:grpSpPr>
      <p:sp>
        <p:nvSpPr>
          <p:cNvPr id="247" name="Google Shape;247;p40"/>
          <p:cNvSpPr txBox="1">
            <a:spLocks noGrp="1"/>
          </p:cNvSpPr>
          <p:nvPr>
            <p:ph type="title"/>
          </p:nvPr>
        </p:nvSpPr>
        <p:spPr>
          <a:xfrm>
            <a:off x="718025" y="667025"/>
            <a:ext cx="10793400" cy="11073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GB" sz="4600" b="1"/>
              <a:t>Air-based forces  </a:t>
            </a:r>
            <a:endParaRPr sz="4600" b="1"/>
          </a:p>
          <a:p>
            <a:pPr marL="0" lvl="0" indent="0" algn="l" rtl="0">
              <a:spcBef>
                <a:spcPts val="0"/>
              </a:spcBef>
              <a:spcAft>
                <a:spcPts val="0"/>
              </a:spcAft>
              <a:buNone/>
            </a:pPr>
            <a:r>
              <a:rPr lang="en-GB" sz="2900" i="1"/>
              <a:t>Strategic bombers</a:t>
            </a:r>
            <a:endParaRPr sz="2500"/>
          </a:p>
          <a:p>
            <a:pPr marL="0" lvl="0" indent="0" algn="l" rtl="0">
              <a:spcBef>
                <a:spcPts val="0"/>
              </a:spcBef>
              <a:spcAft>
                <a:spcPts val="0"/>
              </a:spcAft>
              <a:buNone/>
            </a:pPr>
            <a:endParaRPr sz="2700"/>
          </a:p>
        </p:txBody>
      </p:sp>
      <p:sp>
        <p:nvSpPr>
          <p:cNvPr id="249" name="Google Shape;249;p40"/>
          <p:cNvSpPr txBox="1"/>
          <p:nvPr/>
        </p:nvSpPr>
        <p:spPr>
          <a:xfrm>
            <a:off x="718025" y="1913238"/>
            <a:ext cx="11161500" cy="38790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a:ln>
                  <a:noFill/>
                </a:ln>
                <a:solidFill>
                  <a:srgbClr val="000000"/>
                </a:solidFill>
                <a:effectLst/>
                <a:uLnTx/>
                <a:uFillTx/>
                <a:latin typeface="Arial"/>
                <a:cs typeface="Arial"/>
                <a:sym typeface="Arial"/>
              </a:rPr>
              <a:t>Bombers</a:t>
            </a:r>
            <a:endParaRPr kumimoji="0" sz="2400" b="0" i="0" u="none" strike="noStrike" kern="0" cap="none" spc="0" normalizeH="0" baseline="0" noProof="0">
              <a:ln>
                <a:noFill/>
              </a:ln>
              <a:solidFill>
                <a:srgbClr val="000000"/>
              </a:solidFill>
              <a:effectLst/>
              <a:uLnTx/>
              <a:uFillTx/>
              <a:latin typeface="Arial"/>
              <a:cs typeface="Arial"/>
              <a:sym typeface="Arial"/>
            </a:endParaRPr>
          </a:p>
          <a:p>
            <a:pPr marL="457200" marR="0" lvl="0" indent="-381000" algn="l" defTabSz="914400" rtl="0" eaLnBrk="1" fontAlgn="auto" latinLnBrk="0" hangingPunct="1">
              <a:lnSpc>
                <a:spcPct val="100000"/>
              </a:lnSpc>
              <a:spcBef>
                <a:spcPts val="0"/>
              </a:spcBef>
              <a:spcAft>
                <a:spcPts val="0"/>
              </a:spcAft>
              <a:buClr>
                <a:srgbClr val="000000"/>
              </a:buClr>
              <a:buSzPts val="2400"/>
              <a:buFont typeface="Arial"/>
              <a:buChar char="●"/>
              <a:tabLst/>
              <a:defRPr/>
            </a:pPr>
            <a:r>
              <a:rPr kumimoji="0" lang="en-GB" sz="2400" b="0" i="0" u="none" strike="noStrike" kern="0" cap="none" spc="0" normalizeH="0" baseline="0" noProof="0">
                <a:ln>
                  <a:noFill/>
                </a:ln>
                <a:solidFill>
                  <a:srgbClr val="000000"/>
                </a:solidFill>
                <a:effectLst/>
                <a:uLnTx/>
                <a:uFillTx/>
                <a:latin typeface="Arial"/>
                <a:cs typeface="Arial"/>
                <a:sym typeface="Arial"/>
              </a:rPr>
              <a:t>Tu-160 (Blackjack)        </a:t>
            </a:r>
            <a:r>
              <a:rPr kumimoji="0" lang="en-GB" sz="2400" b="0" i="0" u="none" strike="noStrike" kern="0" cap="none" spc="0" normalizeH="0" baseline="0" noProof="0">
                <a:ln>
                  <a:noFill/>
                </a:ln>
                <a:solidFill>
                  <a:srgbClr val="FF0000"/>
                </a:solidFill>
                <a:effectLst/>
                <a:uLnTx/>
                <a:uFillTx/>
                <a:latin typeface="Arial"/>
                <a:cs typeface="Arial"/>
                <a:sym typeface="Arial"/>
              </a:rPr>
              <a:t>Tu-160M/M1/M2 in 2025</a:t>
            </a:r>
            <a:endParaRPr kumimoji="0" sz="2400" b="0" i="0" u="none" strike="noStrike" kern="0" cap="none" spc="0" normalizeH="0" baseline="0" noProof="0">
              <a:ln>
                <a:noFill/>
              </a:ln>
              <a:solidFill>
                <a:srgbClr val="FF0000"/>
              </a:solidFill>
              <a:effectLst/>
              <a:uLnTx/>
              <a:uFillTx/>
              <a:latin typeface="Arial"/>
              <a:cs typeface="Arial"/>
              <a:sym typeface="Arial"/>
            </a:endParaRPr>
          </a:p>
          <a:p>
            <a:pPr marL="457200" marR="0" lvl="0" indent="-381000" algn="l" defTabSz="914400" rtl="0" eaLnBrk="1" fontAlgn="auto" latinLnBrk="0" hangingPunct="1">
              <a:lnSpc>
                <a:spcPct val="100000"/>
              </a:lnSpc>
              <a:spcBef>
                <a:spcPts val="0"/>
              </a:spcBef>
              <a:spcAft>
                <a:spcPts val="0"/>
              </a:spcAft>
              <a:buClr>
                <a:srgbClr val="000000"/>
              </a:buClr>
              <a:buSzPts val="2400"/>
              <a:buFont typeface="Arial"/>
              <a:buChar char="●"/>
              <a:tabLst/>
              <a:defRPr/>
            </a:pPr>
            <a:r>
              <a:rPr kumimoji="0" lang="en-GB" sz="2400" b="0" i="0" u="none" strike="noStrike" kern="0" cap="none" spc="0" normalizeH="0" baseline="0" noProof="0">
                <a:ln>
                  <a:noFill/>
                </a:ln>
                <a:solidFill>
                  <a:srgbClr val="000000"/>
                </a:solidFill>
                <a:effectLst/>
                <a:uLnTx/>
                <a:uFillTx/>
                <a:latin typeface="Arial"/>
                <a:cs typeface="Arial"/>
                <a:sym typeface="Arial"/>
              </a:rPr>
              <a:t>Tu-95MS (Bear-H)</a:t>
            </a:r>
            <a:endParaRPr kumimoji="0" sz="2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a:ln>
                  <a:noFill/>
                </a:ln>
                <a:solidFill>
                  <a:srgbClr val="000000"/>
                </a:solidFill>
                <a:effectLst/>
                <a:uLnTx/>
                <a:uFillTx/>
                <a:latin typeface="Arial"/>
                <a:cs typeface="Arial"/>
                <a:sym typeface="Arial"/>
              </a:rPr>
              <a:t>ALCMs</a:t>
            </a:r>
            <a:endParaRPr kumimoji="0" sz="2400" b="0" i="0" u="none" strike="noStrike" kern="0" cap="none" spc="0" normalizeH="0" baseline="0" noProof="0">
              <a:ln>
                <a:noFill/>
              </a:ln>
              <a:solidFill>
                <a:srgbClr val="000000"/>
              </a:solidFill>
              <a:effectLst/>
              <a:uLnTx/>
              <a:uFillTx/>
              <a:latin typeface="Arial"/>
              <a:cs typeface="Arial"/>
              <a:sym typeface="Arial"/>
            </a:endParaRPr>
          </a:p>
          <a:p>
            <a:pPr marL="457200" marR="0" lvl="0" indent="-381000" algn="l" defTabSz="914400" rtl="0" eaLnBrk="1" fontAlgn="auto" latinLnBrk="0" hangingPunct="1">
              <a:lnSpc>
                <a:spcPct val="100000"/>
              </a:lnSpc>
              <a:spcBef>
                <a:spcPts val="0"/>
              </a:spcBef>
              <a:spcAft>
                <a:spcPts val="0"/>
              </a:spcAft>
              <a:buClr>
                <a:srgbClr val="000000"/>
              </a:buClr>
              <a:buSzPts val="2400"/>
              <a:buFont typeface="Arial"/>
              <a:buChar char="●"/>
              <a:tabLst/>
              <a:defRPr/>
            </a:pPr>
            <a:r>
              <a:rPr kumimoji="0" lang="en-GB" sz="2400" b="0" i="0" u="none" strike="noStrike" kern="0" cap="none" spc="0" normalizeH="0" baseline="0" noProof="0">
                <a:ln>
                  <a:noFill/>
                </a:ln>
                <a:solidFill>
                  <a:srgbClr val="000000"/>
                </a:solidFill>
                <a:effectLst/>
                <a:uLnTx/>
                <a:uFillTx/>
                <a:latin typeface="Arial"/>
                <a:cs typeface="Arial"/>
                <a:sym typeface="Arial"/>
              </a:rPr>
              <a:t>AS-15 Kent (Kh-55)       AS-23B (Kh-102)</a:t>
            </a:r>
            <a:endParaRPr kumimoji="0" sz="2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a:ln>
                  <a:noFill/>
                </a:ln>
                <a:solidFill>
                  <a:srgbClr val="000000"/>
                </a:solidFill>
                <a:effectLst/>
                <a:uLnTx/>
                <a:uFillTx/>
                <a:latin typeface="Arial"/>
                <a:cs typeface="Arial"/>
                <a:sym typeface="Arial"/>
              </a:rPr>
              <a:t>Potential Future</a:t>
            </a:r>
            <a:endParaRPr kumimoji="0" sz="2400" b="0" i="0" u="none" strike="noStrike" kern="0" cap="none" spc="0" normalizeH="0" baseline="0" noProof="0">
              <a:ln>
                <a:noFill/>
              </a:ln>
              <a:solidFill>
                <a:srgbClr val="000000"/>
              </a:solidFill>
              <a:effectLst/>
              <a:uLnTx/>
              <a:uFillTx/>
              <a:latin typeface="Arial"/>
              <a:cs typeface="Arial"/>
              <a:sym typeface="Arial"/>
            </a:endParaRPr>
          </a:p>
          <a:p>
            <a:pPr marL="457200" marR="0" lvl="0" indent="-381000" algn="l" defTabSz="914400" rtl="0" eaLnBrk="1" fontAlgn="auto" latinLnBrk="0" hangingPunct="1">
              <a:lnSpc>
                <a:spcPct val="100000"/>
              </a:lnSpc>
              <a:spcBef>
                <a:spcPts val="0"/>
              </a:spcBef>
              <a:spcAft>
                <a:spcPts val="0"/>
              </a:spcAft>
              <a:buClr>
                <a:srgbClr val="000000"/>
              </a:buClr>
              <a:buSzPts val="2400"/>
              <a:buFont typeface="Arial"/>
              <a:buChar char="●"/>
              <a:tabLst/>
              <a:defRPr/>
            </a:pPr>
            <a:r>
              <a:rPr kumimoji="0" lang="en-GB" sz="2400" b="0" i="0" u="none" strike="noStrike" kern="0" cap="none" spc="0" normalizeH="0" baseline="0" noProof="0">
                <a:ln>
                  <a:noFill/>
                </a:ln>
                <a:solidFill>
                  <a:srgbClr val="000000"/>
                </a:solidFill>
                <a:effectLst/>
                <a:uLnTx/>
                <a:uFillTx/>
                <a:latin typeface="Arial"/>
                <a:cs typeface="Arial"/>
                <a:sym typeface="Arial"/>
              </a:rPr>
              <a:t>Reported “Novel” Kh-BD cruise missiles</a:t>
            </a:r>
            <a:endParaRPr kumimoji="0" sz="2400" b="0" i="0" u="none" strike="noStrike" kern="0" cap="none" spc="0" normalizeH="0" baseline="0" noProof="0">
              <a:ln>
                <a:noFill/>
              </a:ln>
              <a:solidFill>
                <a:srgbClr val="000000"/>
              </a:solidFill>
              <a:effectLst/>
              <a:uLnTx/>
              <a:uFillTx/>
              <a:latin typeface="Arial"/>
              <a:cs typeface="Arial"/>
              <a:sym typeface="Arial"/>
            </a:endParaRPr>
          </a:p>
          <a:p>
            <a:pPr marL="457200" marR="0" lvl="0" indent="-381000" algn="l" defTabSz="914400" rtl="0" eaLnBrk="1" fontAlgn="auto" latinLnBrk="0" hangingPunct="1">
              <a:lnSpc>
                <a:spcPct val="100000"/>
              </a:lnSpc>
              <a:spcBef>
                <a:spcPts val="0"/>
              </a:spcBef>
              <a:spcAft>
                <a:spcPts val="0"/>
              </a:spcAft>
              <a:buClr>
                <a:srgbClr val="FF0000"/>
              </a:buClr>
              <a:buSzPts val="2400"/>
              <a:buFont typeface="Arial"/>
              <a:buChar char="●"/>
              <a:tabLst/>
              <a:defRPr/>
            </a:pPr>
            <a:r>
              <a:rPr kumimoji="0" lang="en-GB" sz="2400" b="0" i="0" u="none" strike="noStrike" kern="0" cap="none" spc="0" normalizeH="0" baseline="0" noProof="0">
                <a:ln>
                  <a:noFill/>
                </a:ln>
                <a:solidFill>
                  <a:srgbClr val="FF0000"/>
                </a:solidFill>
                <a:effectLst/>
                <a:uLnTx/>
                <a:uFillTx/>
                <a:latin typeface="Arial"/>
                <a:cs typeface="Arial"/>
                <a:sym typeface="Arial"/>
              </a:rPr>
              <a:t>PAK DA next generation stealth bomber under development</a:t>
            </a:r>
            <a:endParaRPr kumimoji="0" sz="2400" b="0" i="0" u="none" strike="noStrike" kern="0" cap="none" spc="0" normalizeH="0" baseline="0" noProof="0">
              <a:ln>
                <a:noFill/>
              </a:ln>
              <a:solidFill>
                <a:srgbClr val="FF0000"/>
              </a:solidFill>
              <a:effectLst/>
              <a:uLnTx/>
              <a:uFillTx/>
              <a:latin typeface="Arial"/>
              <a:cs typeface="Arial"/>
              <a:sym typeface="Arial"/>
            </a:endParaRPr>
          </a:p>
        </p:txBody>
      </p:sp>
      <p:sp>
        <p:nvSpPr>
          <p:cNvPr id="250" name="Google Shape;250;p40"/>
          <p:cNvSpPr/>
          <p:nvPr/>
        </p:nvSpPr>
        <p:spPr>
          <a:xfrm>
            <a:off x="3872900" y="2480325"/>
            <a:ext cx="498300" cy="180300"/>
          </a:xfrm>
          <a:prstGeom prst="rightArrow">
            <a:avLst>
              <a:gd name="adj1" fmla="val 50000"/>
              <a:gd name="adj2" fmla="val 50000"/>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0000"/>
              </a:solidFill>
              <a:effectLst/>
              <a:uLnTx/>
              <a:uFillTx/>
              <a:latin typeface="Arial"/>
              <a:cs typeface="Arial"/>
              <a:sym typeface="Arial"/>
            </a:endParaRPr>
          </a:p>
        </p:txBody>
      </p:sp>
      <p:sp>
        <p:nvSpPr>
          <p:cNvPr id="251" name="Google Shape;251;p40"/>
          <p:cNvSpPr/>
          <p:nvPr/>
        </p:nvSpPr>
        <p:spPr>
          <a:xfrm>
            <a:off x="3972300" y="3947075"/>
            <a:ext cx="498300" cy="180300"/>
          </a:xfrm>
          <a:prstGeom prst="rightArrow">
            <a:avLst>
              <a:gd name="adj1" fmla="val 50000"/>
              <a:gd name="adj2" fmla="val 50000"/>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256"/>
        <p:cNvGrpSpPr/>
        <p:nvPr/>
      </p:nvGrpSpPr>
      <p:grpSpPr>
        <a:xfrm>
          <a:off x="0" y="0"/>
          <a:ext cx="0" cy="0"/>
          <a:chOff x="0" y="0"/>
          <a:chExt cx="0" cy="0"/>
        </a:xfrm>
      </p:grpSpPr>
      <p:sp>
        <p:nvSpPr>
          <p:cNvPr id="257" name="Google Shape;257;p41"/>
          <p:cNvSpPr txBox="1">
            <a:spLocks noGrp="1"/>
          </p:cNvSpPr>
          <p:nvPr>
            <p:ph type="title"/>
          </p:nvPr>
        </p:nvSpPr>
        <p:spPr>
          <a:xfrm>
            <a:off x="718025" y="667025"/>
            <a:ext cx="10793400" cy="11073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GB" sz="4600" b="1"/>
              <a:t>Air-based forces  </a:t>
            </a:r>
            <a:endParaRPr sz="4600" b="1"/>
          </a:p>
          <a:p>
            <a:pPr marL="0" lvl="0" indent="0" algn="l" rtl="0">
              <a:spcBef>
                <a:spcPts val="0"/>
              </a:spcBef>
              <a:spcAft>
                <a:spcPts val="0"/>
              </a:spcAft>
              <a:buNone/>
            </a:pPr>
            <a:r>
              <a:rPr lang="en-GB" sz="2900" i="1"/>
              <a:t>Nonstrategic</a:t>
            </a:r>
            <a:r>
              <a:rPr lang="en-GB" sz="3000" i="1"/>
              <a:t> </a:t>
            </a:r>
            <a:endParaRPr sz="2600"/>
          </a:p>
          <a:p>
            <a:pPr marL="0" lvl="0" indent="0" algn="l" rtl="0">
              <a:spcBef>
                <a:spcPts val="0"/>
              </a:spcBef>
              <a:spcAft>
                <a:spcPts val="0"/>
              </a:spcAft>
              <a:buNone/>
            </a:pPr>
            <a:endParaRPr sz="2700"/>
          </a:p>
        </p:txBody>
      </p:sp>
      <p:sp>
        <p:nvSpPr>
          <p:cNvPr id="259" name="Google Shape;259;p41"/>
          <p:cNvSpPr txBox="1"/>
          <p:nvPr/>
        </p:nvSpPr>
        <p:spPr>
          <a:xfrm>
            <a:off x="718025" y="1913238"/>
            <a:ext cx="11161500" cy="46176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a:ln>
                  <a:noFill/>
                </a:ln>
                <a:solidFill>
                  <a:srgbClr val="000000"/>
                </a:solidFill>
                <a:effectLst/>
                <a:uLnTx/>
                <a:uFillTx/>
                <a:latin typeface="Arial"/>
                <a:cs typeface="Arial"/>
                <a:sym typeface="Arial"/>
              </a:rPr>
              <a:t>Bombers</a:t>
            </a:r>
            <a:endParaRPr kumimoji="0" sz="2400" b="0" i="0" u="none" strike="noStrike" kern="0" cap="none" spc="0" normalizeH="0" baseline="0" noProof="0">
              <a:ln>
                <a:noFill/>
              </a:ln>
              <a:solidFill>
                <a:srgbClr val="000000"/>
              </a:solidFill>
              <a:effectLst/>
              <a:uLnTx/>
              <a:uFillTx/>
              <a:latin typeface="Arial"/>
              <a:cs typeface="Arial"/>
              <a:sym typeface="Arial"/>
            </a:endParaRPr>
          </a:p>
          <a:p>
            <a:pPr marL="457200" marR="0" lvl="0" indent="-381000" algn="l" defTabSz="914400" rtl="0" eaLnBrk="1" fontAlgn="auto" latinLnBrk="0" hangingPunct="1">
              <a:lnSpc>
                <a:spcPct val="100000"/>
              </a:lnSpc>
              <a:spcBef>
                <a:spcPts val="0"/>
              </a:spcBef>
              <a:spcAft>
                <a:spcPts val="0"/>
              </a:spcAft>
              <a:buClr>
                <a:srgbClr val="000000"/>
              </a:buClr>
              <a:buSzPts val="2400"/>
              <a:buFont typeface="Arial"/>
              <a:buChar char="●"/>
              <a:tabLst/>
              <a:defRPr/>
            </a:pPr>
            <a:r>
              <a:rPr kumimoji="0" lang="en-GB" sz="2400" b="0" i="0" u="none" strike="noStrike" kern="0" cap="none" spc="0" normalizeH="0" baseline="0" noProof="0">
                <a:ln>
                  <a:noFill/>
                </a:ln>
                <a:solidFill>
                  <a:srgbClr val="000000"/>
                </a:solidFill>
                <a:effectLst/>
                <a:uLnTx/>
                <a:uFillTx/>
                <a:latin typeface="Arial"/>
                <a:cs typeface="Arial"/>
                <a:sym typeface="Arial"/>
              </a:rPr>
              <a:t>Tu-22M3 (Backfire)         Tu-22M3M</a:t>
            </a:r>
            <a:endParaRPr kumimoji="0" sz="2400" b="0" i="0" u="none" strike="noStrike" kern="0" cap="none" spc="0" normalizeH="0" baseline="0" noProof="0">
              <a:ln>
                <a:noFill/>
              </a:ln>
              <a:solidFill>
                <a:srgbClr val="000000"/>
              </a:solidFill>
              <a:effectLst/>
              <a:uLnTx/>
              <a:uFillTx/>
              <a:latin typeface="Arial"/>
              <a:cs typeface="Arial"/>
              <a:sym typeface="Arial"/>
            </a:endParaRPr>
          </a:p>
          <a:p>
            <a:pPr marL="457200" marR="0" lvl="0" indent="-381000" algn="l" defTabSz="914400" rtl="0" eaLnBrk="1" fontAlgn="auto" latinLnBrk="0" hangingPunct="1">
              <a:lnSpc>
                <a:spcPct val="100000"/>
              </a:lnSpc>
              <a:spcBef>
                <a:spcPts val="0"/>
              </a:spcBef>
              <a:spcAft>
                <a:spcPts val="0"/>
              </a:spcAft>
              <a:buClr>
                <a:srgbClr val="000000"/>
              </a:buClr>
              <a:buSzPts val="2400"/>
              <a:buFont typeface="Arial"/>
              <a:buChar char="●"/>
              <a:tabLst/>
              <a:defRPr/>
            </a:pPr>
            <a:r>
              <a:rPr kumimoji="0" lang="en-GB" sz="2400" b="0" i="0" u="none" strike="noStrike" kern="0" cap="none" spc="0" normalizeH="0" baseline="0" noProof="0">
                <a:ln>
                  <a:noFill/>
                </a:ln>
                <a:solidFill>
                  <a:srgbClr val="000000"/>
                </a:solidFill>
                <a:effectLst/>
                <a:uLnTx/>
                <a:uFillTx/>
                <a:latin typeface="Arial"/>
                <a:cs typeface="Arial"/>
                <a:sym typeface="Arial"/>
              </a:rPr>
              <a:t>Su-24M (Fencer-D)        New Su-34 (Fullback) </a:t>
            </a:r>
            <a:endParaRPr kumimoji="0" sz="2400" b="0" i="0" u="none" strike="noStrike" kern="0" cap="none" spc="0" normalizeH="0" baseline="0" noProof="0">
              <a:ln>
                <a:noFill/>
              </a:ln>
              <a:solidFill>
                <a:srgbClr val="000000"/>
              </a:solidFill>
              <a:effectLst/>
              <a:uLnTx/>
              <a:uFillTx/>
              <a:latin typeface="Arial"/>
              <a:cs typeface="Arial"/>
              <a:sym typeface="Arial"/>
            </a:endParaRPr>
          </a:p>
          <a:p>
            <a:pPr marL="457200" marR="0" lvl="0" indent="-381000" algn="l" defTabSz="914400" rtl="0" eaLnBrk="1" fontAlgn="auto" latinLnBrk="0" hangingPunct="1">
              <a:lnSpc>
                <a:spcPct val="100000"/>
              </a:lnSpc>
              <a:spcBef>
                <a:spcPts val="0"/>
              </a:spcBef>
              <a:spcAft>
                <a:spcPts val="0"/>
              </a:spcAft>
              <a:buClr>
                <a:srgbClr val="000000"/>
              </a:buClr>
              <a:buSzPts val="2400"/>
              <a:buFont typeface="Arial"/>
              <a:buChar char="●"/>
              <a:tabLst/>
              <a:defRPr/>
            </a:pPr>
            <a:r>
              <a:rPr kumimoji="0" lang="en-GB" sz="2400" b="0" i="0" u="none" strike="noStrike" kern="0" cap="none" spc="0" normalizeH="0" baseline="0" noProof="0">
                <a:ln>
                  <a:noFill/>
                </a:ln>
                <a:solidFill>
                  <a:srgbClr val="000000"/>
                </a:solidFill>
                <a:effectLst/>
                <a:uLnTx/>
                <a:uFillTx/>
                <a:latin typeface="Arial"/>
                <a:cs typeface="Arial"/>
                <a:sym typeface="Arial"/>
              </a:rPr>
              <a:t>MiG-31K</a:t>
            </a:r>
            <a:endParaRPr kumimoji="0" sz="2400" b="0" i="0" u="none" strike="noStrike" kern="0" cap="none" spc="0" normalizeH="0" baseline="0" noProof="0">
              <a:ln>
                <a:noFill/>
              </a:ln>
              <a:solidFill>
                <a:srgbClr val="000000"/>
              </a:solidFill>
              <a:effectLst/>
              <a:uLnTx/>
              <a:uFillTx/>
              <a:latin typeface="Arial"/>
              <a:cs typeface="Arial"/>
              <a:sym typeface="Arial"/>
            </a:endParaRPr>
          </a:p>
          <a:p>
            <a:pPr marL="457200" marR="0" lvl="0" indent="-381000" algn="l" defTabSz="914400" rtl="0" eaLnBrk="1" fontAlgn="auto" latinLnBrk="0" hangingPunct="1">
              <a:lnSpc>
                <a:spcPct val="100000"/>
              </a:lnSpc>
              <a:spcBef>
                <a:spcPts val="0"/>
              </a:spcBef>
              <a:spcAft>
                <a:spcPts val="0"/>
              </a:spcAft>
              <a:buClr>
                <a:srgbClr val="000000"/>
              </a:buClr>
              <a:buSzPts val="2400"/>
              <a:buFont typeface="Arial"/>
              <a:buChar char="●"/>
              <a:tabLst/>
              <a:defRPr/>
            </a:pPr>
            <a:r>
              <a:rPr kumimoji="0" lang="en-GB" sz="2400" b="0" i="0" u="none" strike="noStrike" kern="0" cap="none" spc="0" normalizeH="0" baseline="0" noProof="0">
                <a:ln>
                  <a:noFill/>
                </a:ln>
                <a:solidFill>
                  <a:srgbClr val="000000"/>
                </a:solidFill>
                <a:effectLst/>
                <a:uLnTx/>
                <a:uFillTx/>
                <a:latin typeface="Arial"/>
                <a:cs typeface="Arial"/>
                <a:sym typeface="Arial"/>
              </a:rPr>
              <a:t>New Su-57 (PAK FA)</a:t>
            </a:r>
            <a:endParaRPr kumimoji="0" sz="2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a:ln>
                  <a:noFill/>
                </a:ln>
                <a:solidFill>
                  <a:srgbClr val="000000"/>
                </a:solidFill>
                <a:effectLst/>
                <a:uLnTx/>
                <a:uFillTx/>
                <a:latin typeface="Arial"/>
                <a:cs typeface="Arial"/>
                <a:sym typeface="Arial"/>
              </a:rPr>
              <a:t>Air-launched missiles</a:t>
            </a:r>
            <a:endParaRPr kumimoji="0" sz="2400" b="0" i="0" u="none" strike="noStrike" kern="0" cap="none" spc="0" normalizeH="0" baseline="0" noProof="0">
              <a:ln>
                <a:noFill/>
              </a:ln>
              <a:solidFill>
                <a:srgbClr val="000000"/>
              </a:solidFill>
              <a:effectLst/>
              <a:uLnTx/>
              <a:uFillTx/>
              <a:latin typeface="Arial"/>
              <a:cs typeface="Arial"/>
              <a:sym typeface="Arial"/>
            </a:endParaRPr>
          </a:p>
          <a:p>
            <a:pPr marL="457200" marR="0" lvl="0" indent="-381000" algn="l" defTabSz="914400" rtl="0" eaLnBrk="1" fontAlgn="auto" latinLnBrk="0" hangingPunct="1">
              <a:lnSpc>
                <a:spcPct val="100000"/>
              </a:lnSpc>
              <a:spcBef>
                <a:spcPts val="0"/>
              </a:spcBef>
              <a:spcAft>
                <a:spcPts val="0"/>
              </a:spcAft>
              <a:buClr>
                <a:srgbClr val="000000"/>
              </a:buClr>
              <a:buSzPts val="2400"/>
              <a:buFont typeface="Arial"/>
              <a:buChar char="●"/>
              <a:tabLst/>
              <a:defRPr/>
            </a:pPr>
            <a:r>
              <a:rPr kumimoji="0" lang="en-GB" sz="2400" b="0" i="0" u="none" strike="noStrike" kern="0" cap="none" spc="0" normalizeH="0" baseline="0" noProof="0">
                <a:ln>
                  <a:noFill/>
                </a:ln>
                <a:solidFill>
                  <a:srgbClr val="000000"/>
                </a:solidFill>
                <a:effectLst/>
                <a:uLnTx/>
                <a:uFillTx/>
                <a:latin typeface="Arial"/>
                <a:cs typeface="Arial"/>
                <a:sym typeface="Arial"/>
              </a:rPr>
              <a:t>Kh-22 (AS-4 Kitchen)        Kh-32</a:t>
            </a:r>
            <a:endParaRPr kumimoji="0" sz="2400" b="0" i="0" u="none" strike="noStrike" kern="0" cap="none" spc="0" normalizeH="0" baseline="0" noProof="0">
              <a:ln>
                <a:noFill/>
              </a:ln>
              <a:solidFill>
                <a:srgbClr val="000000"/>
              </a:solidFill>
              <a:effectLst/>
              <a:uLnTx/>
              <a:uFillTx/>
              <a:latin typeface="Arial"/>
              <a:cs typeface="Arial"/>
              <a:sym typeface="Arial"/>
            </a:endParaRPr>
          </a:p>
          <a:p>
            <a:pPr marL="457200" marR="0" lvl="0" indent="-381000" algn="l" defTabSz="914400" rtl="0" eaLnBrk="1" fontAlgn="auto" latinLnBrk="0" hangingPunct="1">
              <a:lnSpc>
                <a:spcPct val="100000"/>
              </a:lnSpc>
              <a:spcBef>
                <a:spcPts val="0"/>
              </a:spcBef>
              <a:spcAft>
                <a:spcPts val="0"/>
              </a:spcAft>
              <a:buClr>
                <a:srgbClr val="000000"/>
              </a:buClr>
              <a:buSzPts val="2400"/>
              <a:buFont typeface="Arial"/>
              <a:buChar char="●"/>
              <a:tabLst/>
              <a:defRPr/>
            </a:pPr>
            <a:r>
              <a:rPr kumimoji="0" lang="en-GB" sz="2400" b="0" i="0" u="none" strike="noStrike" kern="0" cap="none" spc="0" normalizeH="0" baseline="0" noProof="0">
                <a:ln>
                  <a:noFill/>
                </a:ln>
                <a:solidFill>
                  <a:srgbClr val="000000"/>
                </a:solidFill>
                <a:effectLst/>
                <a:uLnTx/>
                <a:uFillTx/>
                <a:latin typeface="Arial"/>
                <a:cs typeface="Arial"/>
                <a:sym typeface="Arial"/>
              </a:rPr>
              <a:t>New 9-A-7760 Kinzhal (Dagger)</a:t>
            </a:r>
            <a:endParaRPr kumimoji="0" sz="2400" b="0" i="0" u="none" strike="noStrike" kern="0" cap="none" spc="0" normalizeH="0" baseline="0" noProof="0">
              <a:ln>
                <a:noFill/>
              </a:ln>
              <a:solidFill>
                <a:srgbClr val="000000"/>
              </a:solidFill>
              <a:effectLst/>
              <a:uLnTx/>
              <a:uFillTx/>
              <a:latin typeface="Arial"/>
              <a:cs typeface="Arial"/>
              <a:sym typeface="Arial"/>
            </a:endParaRPr>
          </a:p>
          <a:p>
            <a:pPr marL="45720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a:ln>
                  <a:noFill/>
                </a:ln>
                <a:solidFill>
                  <a:srgbClr val="000000"/>
                </a:solidFill>
                <a:effectLst/>
                <a:uLnTx/>
                <a:uFillTx/>
                <a:latin typeface="Arial"/>
                <a:cs typeface="Arial"/>
                <a:sym typeface="Arial"/>
              </a:rPr>
              <a:t>Potential Future</a:t>
            </a:r>
            <a:endParaRPr kumimoji="0" sz="2400" b="0" i="0" u="none" strike="noStrike" kern="0" cap="none" spc="0" normalizeH="0" baseline="0" noProof="0">
              <a:ln>
                <a:noFill/>
              </a:ln>
              <a:solidFill>
                <a:srgbClr val="000000"/>
              </a:solidFill>
              <a:effectLst/>
              <a:uLnTx/>
              <a:uFillTx/>
              <a:latin typeface="Arial"/>
              <a:cs typeface="Arial"/>
              <a:sym typeface="Arial"/>
            </a:endParaRPr>
          </a:p>
          <a:p>
            <a:pPr marL="457200" marR="0" lvl="0" indent="-381000" algn="l" defTabSz="914400" rtl="0" eaLnBrk="1" fontAlgn="auto" latinLnBrk="0" hangingPunct="1">
              <a:lnSpc>
                <a:spcPct val="100000"/>
              </a:lnSpc>
              <a:spcBef>
                <a:spcPts val="0"/>
              </a:spcBef>
              <a:spcAft>
                <a:spcPts val="0"/>
              </a:spcAft>
              <a:buClr>
                <a:srgbClr val="000000"/>
              </a:buClr>
              <a:buSzPts val="2400"/>
              <a:buFont typeface="Arial"/>
              <a:buChar char="●"/>
              <a:tabLst/>
              <a:defRPr/>
            </a:pPr>
            <a:r>
              <a:rPr kumimoji="0" lang="en-GB" sz="2400" b="0" i="0" u="none" strike="noStrike" kern="0" cap="none" spc="0" normalizeH="0" baseline="0" noProof="0">
                <a:ln>
                  <a:noFill/>
                </a:ln>
                <a:solidFill>
                  <a:srgbClr val="000000"/>
                </a:solidFill>
                <a:effectLst/>
                <a:uLnTx/>
                <a:uFillTx/>
                <a:latin typeface="Arial"/>
                <a:cs typeface="Arial"/>
                <a:sym typeface="Arial"/>
              </a:rPr>
              <a:t>Kh-95 hypersonic ballistic missile</a:t>
            </a: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260" name="Google Shape;260;p41"/>
          <p:cNvSpPr/>
          <p:nvPr/>
        </p:nvSpPr>
        <p:spPr>
          <a:xfrm>
            <a:off x="3968300" y="2851300"/>
            <a:ext cx="498300" cy="180300"/>
          </a:xfrm>
          <a:prstGeom prst="rightArrow">
            <a:avLst>
              <a:gd name="adj1" fmla="val 50000"/>
              <a:gd name="adj2" fmla="val 50000"/>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 name="Google Shape;261;p41"/>
          <p:cNvSpPr/>
          <p:nvPr/>
        </p:nvSpPr>
        <p:spPr>
          <a:xfrm>
            <a:off x="4247900" y="4683625"/>
            <a:ext cx="498300" cy="180300"/>
          </a:xfrm>
          <a:prstGeom prst="rightArrow">
            <a:avLst>
              <a:gd name="adj1" fmla="val 50000"/>
              <a:gd name="adj2" fmla="val 50000"/>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 name="Google Shape;262;p41"/>
          <p:cNvSpPr/>
          <p:nvPr/>
        </p:nvSpPr>
        <p:spPr>
          <a:xfrm>
            <a:off x="3968300" y="2473725"/>
            <a:ext cx="498300" cy="180300"/>
          </a:xfrm>
          <a:prstGeom prst="rightArrow">
            <a:avLst>
              <a:gd name="adj1" fmla="val 50000"/>
              <a:gd name="adj2" fmla="val 50000"/>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267"/>
        <p:cNvGrpSpPr/>
        <p:nvPr/>
      </p:nvGrpSpPr>
      <p:grpSpPr>
        <a:xfrm>
          <a:off x="0" y="0"/>
          <a:ext cx="0" cy="0"/>
          <a:chOff x="0" y="0"/>
          <a:chExt cx="0" cy="0"/>
        </a:xfrm>
      </p:grpSpPr>
      <p:sp>
        <p:nvSpPr>
          <p:cNvPr id="268" name="Google Shape;268;p42"/>
          <p:cNvSpPr txBox="1">
            <a:spLocks noGrp="1"/>
          </p:cNvSpPr>
          <p:nvPr>
            <p:ph type="title"/>
          </p:nvPr>
        </p:nvSpPr>
        <p:spPr>
          <a:xfrm>
            <a:off x="718025" y="667025"/>
            <a:ext cx="10793400" cy="11073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GB" sz="4200" b="1"/>
              <a:t>In the context of Russia’s war in Ukraine</a:t>
            </a:r>
            <a:endParaRPr sz="2700"/>
          </a:p>
        </p:txBody>
      </p:sp>
      <p:sp>
        <p:nvSpPr>
          <p:cNvPr id="270" name="Google Shape;270;p42"/>
          <p:cNvSpPr txBox="1"/>
          <p:nvPr/>
        </p:nvSpPr>
        <p:spPr>
          <a:xfrm>
            <a:off x="718025" y="1774313"/>
            <a:ext cx="11161500" cy="27705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a:ln>
                  <a:noFill/>
                </a:ln>
                <a:solidFill>
                  <a:srgbClr val="000000"/>
                </a:solidFill>
                <a:effectLst/>
                <a:uLnTx/>
                <a:uFillTx/>
                <a:latin typeface="Arial"/>
                <a:cs typeface="Arial"/>
                <a:sym typeface="Arial"/>
              </a:rPr>
              <a:t>Goal of Russia’s nuclear modernization programs: </a:t>
            </a:r>
            <a:endParaRPr kumimoji="0" sz="2400" b="0" i="0" u="none" strike="noStrike" kern="0" cap="none" spc="0" normalizeH="0" baseline="0" noProof="0">
              <a:ln>
                <a:noFill/>
              </a:ln>
              <a:solidFill>
                <a:srgbClr val="000000"/>
              </a:solidFill>
              <a:effectLst/>
              <a:uLnTx/>
              <a:uFillTx/>
              <a:latin typeface="Arial"/>
              <a:cs typeface="Arial"/>
              <a:sym typeface="Arial"/>
            </a:endParaRPr>
          </a:p>
          <a:p>
            <a:pPr marL="457200" marR="0" lvl="0" indent="-381000" algn="l" defTabSz="914400" rtl="0" eaLnBrk="1" fontAlgn="auto" latinLnBrk="0" hangingPunct="1">
              <a:lnSpc>
                <a:spcPct val="100000"/>
              </a:lnSpc>
              <a:spcBef>
                <a:spcPts val="0"/>
              </a:spcBef>
              <a:spcAft>
                <a:spcPts val="0"/>
              </a:spcAft>
              <a:buClr>
                <a:srgbClr val="000000"/>
              </a:buClr>
              <a:buSzPts val="2400"/>
              <a:buFont typeface="Arial"/>
              <a:buChar char="●"/>
              <a:tabLst/>
              <a:defRPr/>
            </a:pPr>
            <a:r>
              <a:rPr kumimoji="0" lang="en-GB" sz="2400" b="0" i="0" u="none" strike="noStrike" kern="0" cap="none" spc="0" normalizeH="0" baseline="0" noProof="0">
                <a:ln>
                  <a:noFill/>
                </a:ln>
                <a:solidFill>
                  <a:srgbClr val="000000"/>
                </a:solidFill>
                <a:effectLst/>
                <a:uLnTx/>
                <a:uFillTx/>
                <a:latin typeface="Arial"/>
                <a:cs typeface="Arial"/>
                <a:sym typeface="Arial"/>
              </a:rPr>
              <a:t>Replace aging Soviet-era systems</a:t>
            </a:r>
            <a:endParaRPr kumimoji="0" sz="2400" b="0" i="0" u="none" strike="noStrike" kern="0" cap="none" spc="0" normalizeH="0" baseline="0" noProof="0">
              <a:ln>
                <a:noFill/>
              </a:ln>
              <a:solidFill>
                <a:srgbClr val="000000"/>
              </a:solidFill>
              <a:effectLst/>
              <a:uLnTx/>
              <a:uFillTx/>
              <a:latin typeface="Arial"/>
              <a:cs typeface="Arial"/>
              <a:sym typeface="Arial"/>
            </a:endParaRPr>
          </a:p>
          <a:p>
            <a:pPr marL="457200" marR="0" lvl="0" indent="-381000" algn="l" defTabSz="914400" rtl="0" eaLnBrk="1" fontAlgn="auto" latinLnBrk="0" hangingPunct="1">
              <a:lnSpc>
                <a:spcPct val="100000"/>
              </a:lnSpc>
              <a:spcBef>
                <a:spcPts val="0"/>
              </a:spcBef>
              <a:spcAft>
                <a:spcPts val="0"/>
              </a:spcAft>
              <a:buClr>
                <a:srgbClr val="000000"/>
              </a:buClr>
              <a:buSzPts val="2400"/>
              <a:buFont typeface="Arial"/>
              <a:buChar char="●"/>
              <a:tabLst/>
              <a:defRPr/>
            </a:pPr>
            <a:r>
              <a:rPr kumimoji="0" lang="en-GB" sz="2400" b="0" i="0" u="none" strike="noStrike" kern="0" cap="none" spc="0" normalizeH="0" baseline="0" noProof="0">
                <a:ln>
                  <a:noFill/>
                </a:ln>
                <a:solidFill>
                  <a:srgbClr val="000000"/>
                </a:solidFill>
                <a:effectLst/>
                <a:uLnTx/>
                <a:uFillTx/>
                <a:latin typeface="Arial"/>
                <a:cs typeface="Arial"/>
                <a:sym typeface="Arial"/>
              </a:rPr>
              <a:t>Parity with the United States</a:t>
            </a:r>
            <a:endParaRPr kumimoji="0" sz="2400" b="0" i="0" u="none" strike="noStrike" kern="0" cap="none" spc="0" normalizeH="0" baseline="0" noProof="0">
              <a:ln>
                <a:noFill/>
              </a:ln>
              <a:solidFill>
                <a:srgbClr val="000000"/>
              </a:solidFill>
              <a:effectLst/>
              <a:uLnTx/>
              <a:uFillTx/>
              <a:latin typeface="Arial"/>
              <a:cs typeface="Arial"/>
              <a:sym typeface="Arial"/>
            </a:endParaRPr>
          </a:p>
          <a:p>
            <a:pPr marL="457200" marR="0" lvl="0" indent="-381000" algn="l" defTabSz="914400" rtl="0" eaLnBrk="1" fontAlgn="auto" latinLnBrk="0" hangingPunct="1">
              <a:lnSpc>
                <a:spcPct val="100000"/>
              </a:lnSpc>
              <a:spcBef>
                <a:spcPts val="0"/>
              </a:spcBef>
              <a:spcAft>
                <a:spcPts val="0"/>
              </a:spcAft>
              <a:buClr>
                <a:srgbClr val="000000"/>
              </a:buClr>
              <a:buSzPts val="2400"/>
              <a:buFont typeface="Arial"/>
              <a:buChar char="●"/>
              <a:tabLst/>
              <a:defRPr/>
            </a:pPr>
            <a:r>
              <a:rPr kumimoji="0" lang="en-GB" sz="2400" b="0" i="0" u="none" strike="noStrike" kern="0" cap="none" spc="0" normalizeH="0" baseline="0" noProof="0">
                <a:ln>
                  <a:noFill/>
                </a:ln>
                <a:solidFill>
                  <a:srgbClr val="000000"/>
                </a:solidFill>
                <a:effectLst/>
                <a:uLnTx/>
                <a:uFillTx/>
                <a:latin typeface="Arial"/>
                <a:cs typeface="Arial"/>
                <a:sym typeface="Arial"/>
              </a:rPr>
              <a:t>Compensate for conventional inferiority</a:t>
            </a:r>
            <a:endParaRPr kumimoji="0" sz="2400" b="0" i="0" u="none" strike="noStrike" kern="0" cap="none" spc="0" normalizeH="0" baseline="0" noProof="0">
              <a:ln>
                <a:noFill/>
              </a:ln>
              <a:solidFill>
                <a:srgbClr val="000000"/>
              </a:solidFill>
              <a:effectLst/>
              <a:uLnTx/>
              <a:uFillTx/>
              <a:latin typeface="Arial"/>
              <a:cs typeface="Arial"/>
              <a:sym typeface="Arial"/>
            </a:endParaRPr>
          </a:p>
          <a:p>
            <a:pPr marL="457200" marR="0" lvl="0" indent="-381000" algn="l" defTabSz="914400" rtl="0" eaLnBrk="1" fontAlgn="auto" latinLnBrk="0" hangingPunct="1">
              <a:lnSpc>
                <a:spcPct val="100000"/>
              </a:lnSpc>
              <a:spcBef>
                <a:spcPts val="0"/>
              </a:spcBef>
              <a:spcAft>
                <a:spcPts val="0"/>
              </a:spcAft>
              <a:buClr>
                <a:srgbClr val="000000"/>
              </a:buClr>
              <a:buSzPts val="2400"/>
              <a:buFont typeface="Arial"/>
              <a:buChar char="●"/>
              <a:tabLst/>
              <a:defRPr/>
            </a:pPr>
            <a:r>
              <a:rPr kumimoji="0" lang="en-GB" sz="2400" b="0" i="0" u="none" strike="noStrike" kern="0" cap="none" spc="0" normalizeH="0" baseline="0" noProof="0">
                <a:ln>
                  <a:noFill/>
                </a:ln>
                <a:solidFill>
                  <a:srgbClr val="000000"/>
                </a:solidFill>
                <a:effectLst/>
                <a:uLnTx/>
                <a:uFillTx/>
                <a:latin typeface="Arial"/>
                <a:cs typeface="Arial"/>
                <a:sym typeface="Arial"/>
              </a:rPr>
              <a:t>Threat of US missile defense systems </a:t>
            </a:r>
            <a:endParaRPr kumimoji="0" sz="2400" b="0" i="0" u="none" strike="noStrike" kern="0" cap="none" spc="0" normalizeH="0" baseline="0" noProof="0">
              <a:ln>
                <a:noFill/>
              </a:ln>
              <a:solidFill>
                <a:srgbClr val="000000"/>
              </a:solidFill>
              <a:effectLst/>
              <a:uLnTx/>
              <a:uFillTx/>
              <a:latin typeface="Arial"/>
              <a:cs typeface="Arial"/>
              <a:sym typeface="Arial"/>
            </a:endParaRPr>
          </a:p>
          <a:p>
            <a:pPr marL="457200" marR="0" lvl="0" indent="-381000" algn="l" defTabSz="914400" rtl="0" eaLnBrk="1" fontAlgn="auto" latinLnBrk="0" hangingPunct="1">
              <a:lnSpc>
                <a:spcPct val="100000"/>
              </a:lnSpc>
              <a:spcBef>
                <a:spcPts val="0"/>
              </a:spcBef>
              <a:spcAft>
                <a:spcPts val="0"/>
              </a:spcAft>
              <a:buClr>
                <a:srgbClr val="000000"/>
              </a:buClr>
              <a:buSzPts val="2400"/>
              <a:buFont typeface="Arial"/>
              <a:buChar char="●"/>
              <a:tabLst/>
              <a:defRPr/>
            </a:pPr>
            <a:r>
              <a:rPr kumimoji="0" lang="en-GB" sz="2400" b="0" i="0" u="none" strike="noStrike" kern="0" cap="none" spc="0" normalizeH="0" baseline="0" noProof="0">
                <a:ln>
                  <a:noFill/>
                </a:ln>
                <a:solidFill>
                  <a:srgbClr val="000000"/>
                </a:solidFill>
                <a:effectLst/>
                <a:uLnTx/>
                <a:uFillTx/>
                <a:latin typeface="Arial"/>
                <a:cs typeface="Arial"/>
                <a:sym typeface="Arial"/>
              </a:rPr>
              <a:t>Compensate for conventional losses during the war </a:t>
            </a:r>
            <a:endParaRPr kumimoji="0" sz="2400" b="0" i="0" u="none" strike="noStrike" kern="0" cap="none" spc="0" normalizeH="0" baseline="0" noProof="0">
              <a:ln>
                <a:noFill/>
              </a:ln>
              <a:solidFill>
                <a:srgbClr val="000000"/>
              </a:solidFill>
              <a:effectLst/>
              <a:uLnTx/>
              <a:uFillTx/>
              <a:latin typeface="Arial"/>
              <a:cs typeface="Arial"/>
              <a:sym typeface="Arial"/>
            </a:endParaRPr>
          </a:p>
          <a:p>
            <a:pPr marL="457200" marR="0" lvl="0" indent="-381000" algn="l" defTabSz="914400" rtl="0" eaLnBrk="1" fontAlgn="auto" latinLnBrk="0" hangingPunct="1">
              <a:lnSpc>
                <a:spcPct val="100000"/>
              </a:lnSpc>
              <a:spcBef>
                <a:spcPts val="0"/>
              </a:spcBef>
              <a:spcAft>
                <a:spcPts val="0"/>
              </a:spcAft>
              <a:buClr>
                <a:srgbClr val="000000"/>
              </a:buClr>
              <a:buSzPts val="2400"/>
              <a:buFont typeface="Arial"/>
              <a:buChar char="●"/>
              <a:tabLst/>
              <a:defRPr/>
            </a:pPr>
            <a:r>
              <a:rPr kumimoji="0" lang="en-GB" sz="2400" b="0" i="0" u="none" strike="noStrike" kern="0" cap="none" spc="0" normalizeH="0" baseline="0" noProof="0">
                <a:ln>
                  <a:noFill/>
                </a:ln>
                <a:solidFill>
                  <a:srgbClr val="000000"/>
                </a:solidFill>
                <a:effectLst/>
                <a:uLnTx/>
                <a:uFillTx/>
                <a:latin typeface="Arial"/>
                <a:cs typeface="Arial"/>
                <a:sym typeface="Arial"/>
              </a:rPr>
              <a:t>Deter US and NATO from intervening with military forces in the war</a:t>
            </a: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E350EE-7F1B-1334-2DA4-2044CF309E98}"/>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B76F8817-61A0-0858-E321-DA49D4817D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 y="111968"/>
            <a:ext cx="12191973" cy="874887"/>
          </a:xfrm>
          <a:prstGeom prst="rect">
            <a:avLst/>
          </a:prstGeom>
        </p:spPr>
      </p:pic>
      <p:sp>
        <p:nvSpPr>
          <p:cNvPr id="6" name="TextBox 5">
            <a:extLst>
              <a:ext uri="{FF2B5EF4-FFF2-40B4-BE49-F238E27FC236}">
                <a16:creationId xmlns:a16="http://schemas.microsoft.com/office/drawing/2014/main" id="{16115BE3-F24B-0514-BBB7-151451FD9EDA}"/>
              </a:ext>
            </a:extLst>
          </p:cNvPr>
          <p:cNvSpPr txBox="1"/>
          <p:nvPr/>
        </p:nvSpPr>
        <p:spPr>
          <a:xfrm>
            <a:off x="1074496" y="871398"/>
            <a:ext cx="10043005" cy="3554819"/>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1" i="0" u="none" strike="noStrike" kern="1200" cap="none" spc="0" normalizeH="0" baseline="0" noProof="0" dirty="0">
              <a:ln>
                <a:noFill/>
              </a:ln>
              <a:solidFill>
                <a:srgbClr val="5B9BD5">
                  <a:lumMod val="50000"/>
                </a:srgbClr>
              </a:solidFill>
              <a:effectLst/>
              <a:uLnTx/>
              <a:uFillTx/>
              <a:latin typeface="Lato" panose="020F0502020204030203" pitchFamily="34" charset="0"/>
              <a:ea typeface="Lato" panose="020F0502020204030203" pitchFamily="34" charset="0"/>
              <a:cs typeface="Lato" panose="020F050202020403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1" i="0" u="none" strike="noStrike" kern="1200" cap="none" spc="0" normalizeH="0" baseline="0" noProof="0" dirty="0">
              <a:ln>
                <a:noFill/>
              </a:ln>
              <a:solidFill>
                <a:srgbClr val="5B9BD5">
                  <a:lumMod val="50000"/>
                </a:srgbClr>
              </a:solidFill>
              <a:effectLst/>
              <a:uLnTx/>
              <a:uFillTx/>
              <a:latin typeface="Lato" panose="020F0502020204030203" pitchFamily="34" charset="0"/>
              <a:ea typeface="Lato" panose="020F0502020204030203" pitchFamily="34" charset="0"/>
              <a:cs typeface="Lato" panose="020F050202020403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5B9BD5">
                    <a:lumMod val="50000"/>
                  </a:srgbClr>
                </a:solidFill>
                <a:effectLst/>
                <a:uLnTx/>
                <a:uFillTx/>
                <a:latin typeface="Lato"/>
                <a:ea typeface="Lato"/>
                <a:cs typeface="Lato"/>
              </a:rPr>
              <a:t>PONI Winter Conference</a:t>
            </a:r>
            <a:endParaRPr kumimoji="0" lang="en-US" sz="3600" b="1" i="0" u="none" strike="noStrike" kern="1200" cap="none" spc="0" normalizeH="0" baseline="0" noProof="0" dirty="0">
              <a:ln>
                <a:noFill/>
              </a:ln>
              <a:solidFill>
                <a:srgbClr val="5B9BD5">
                  <a:lumMod val="50000"/>
                </a:srgbClr>
              </a:solidFill>
              <a:effectLst/>
              <a:uLnTx/>
              <a:uFillTx/>
              <a:latin typeface="Lato" panose="020F0502020204030203" pitchFamily="34" charset="0"/>
              <a:ea typeface="Lato" panose="020F0502020204030203" pitchFamily="34" charset="0"/>
              <a:cs typeface="Lato" panose="020F050202020403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1" u="none" strike="noStrike" kern="1200" cap="none" spc="0" normalizeH="0" baseline="0" noProof="0" dirty="0">
              <a:ln>
                <a:noFill/>
              </a:ln>
              <a:solidFill>
                <a:srgbClr val="5B9BD5">
                  <a:lumMod val="50000"/>
                </a:srgbClr>
              </a:solidFill>
              <a:effectLst/>
              <a:uLnTx/>
              <a:uFillTx/>
              <a:latin typeface="Lato"/>
              <a:ea typeface="Lato"/>
              <a:cs typeface="Lato"/>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5B9BD5">
                    <a:lumMod val="50000"/>
                  </a:srgbClr>
                </a:solidFill>
                <a:effectLst/>
                <a:uLnTx/>
                <a:uFillTx/>
                <a:latin typeface="Lato"/>
                <a:ea typeface="Lato"/>
                <a:cs typeface="Lato"/>
              </a:rPr>
              <a:t>Nuclear Lessons Learned From the Ukraine Conflict</a:t>
            </a:r>
            <a:endParaRPr kumimoji="0" lang="en-US" sz="1400" b="0" i="1" u="none" strike="noStrike" kern="1200" cap="none" spc="0" normalizeH="0" baseline="0" noProof="0" dirty="0">
              <a:ln>
                <a:noFill/>
              </a:ln>
              <a:solidFill>
                <a:srgbClr val="5B9BD5">
                  <a:lumMod val="50000"/>
                </a:srgbClr>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B9BD5">
                    <a:lumMod val="50000"/>
                  </a:srgbClr>
                </a:solidFill>
                <a:effectLst/>
                <a:uLnTx/>
                <a:uFillTx/>
                <a:latin typeface="Lato"/>
                <a:ea typeface="Lato"/>
                <a:cs typeface="Lato"/>
              </a:rPr>
              <a:t>February 26, 2024</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5B9BD5">
                  <a:lumMod val="50000"/>
                </a:srgbClr>
              </a:solidFill>
              <a:effectLst/>
              <a:uLnTx/>
              <a:uFillTx/>
              <a:latin typeface="Lato"/>
              <a:ea typeface="Lato"/>
              <a:cs typeface="Lato"/>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900" b="0" i="0" u="none" strike="noStrike" kern="1200" cap="none" spc="0" normalizeH="0" baseline="0" noProof="0" dirty="0">
              <a:ln>
                <a:noFill/>
              </a:ln>
              <a:solidFill>
                <a:srgbClr val="5B9BD5">
                  <a:lumMod val="50000"/>
                </a:srgbClr>
              </a:solidFill>
              <a:effectLst/>
              <a:uLnTx/>
              <a:uFillTx/>
              <a:latin typeface="Lato" panose="020F0502020204030203" pitchFamily="34" charset="0"/>
              <a:ea typeface="Lato" panose="020F0502020204030203" pitchFamily="34" charset="0"/>
              <a:cs typeface="Lato" panose="020F0502020204030203" pitchFamily="34" charset="0"/>
            </a:endParaRPr>
          </a:p>
        </p:txBody>
      </p:sp>
      <p:pic>
        <p:nvPicPr>
          <p:cNvPr id="8" name="Picture 7">
            <a:extLst>
              <a:ext uri="{FF2B5EF4-FFF2-40B4-BE49-F238E27FC236}">
                <a16:creationId xmlns:a16="http://schemas.microsoft.com/office/drawing/2014/main" id="{426C6957-2A20-E562-F4D3-E4A6E56545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0079" y="6229976"/>
            <a:ext cx="2290028" cy="328662"/>
          </a:xfrm>
          <a:prstGeom prst="rect">
            <a:avLst/>
          </a:prstGeom>
        </p:spPr>
      </p:pic>
      <p:cxnSp>
        <p:nvCxnSpPr>
          <p:cNvPr id="12" name="Straight Connector 11">
            <a:extLst>
              <a:ext uri="{FF2B5EF4-FFF2-40B4-BE49-F238E27FC236}">
                <a16:creationId xmlns:a16="http://schemas.microsoft.com/office/drawing/2014/main" id="{96E3E06A-898D-326C-6B96-7FD834E2104A}"/>
              </a:ext>
            </a:extLst>
          </p:cNvPr>
          <p:cNvCxnSpPr>
            <a:cxnSpLocks/>
          </p:cNvCxnSpPr>
          <p:nvPr/>
        </p:nvCxnSpPr>
        <p:spPr>
          <a:xfrm>
            <a:off x="1952224" y="5665482"/>
            <a:ext cx="8540151" cy="0"/>
          </a:xfrm>
          <a:prstGeom prst="line">
            <a:avLst/>
          </a:prstGeom>
          <a:ln>
            <a:solidFill>
              <a:schemeClr val="accent1">
                <a:lumMod val="50000"/>
              </a:schemeClr>
            </a:solidFill>
          </a:ln>
        </p:spPr>
        <p:style>
          <a:lnRef idx="3">
            <a:schemeClr val="accent1"/>
          </a:lnRef>
          <a:fillRef idx="0">
            <a:schemeClr val="accent1"/>
          </a:fillRef>
          <a:effectRef idx="2">
            <a:schemeClr val="accent1"/>
          </a:effectRef>
          <a:fontRef idx="minor">
            <a:schemeClr val="tx1"/>
          </a:fontRef>
        </p:style>
      </p:cxnSp>
      <p:sp>
        <p:nvSpPr>
          <p:cNvPr id="14" name="TextBox 13">
            <a:extLst>
              <a:ext uri="{FF2B5EF4-FFF2-40B4-BE49-F238E27FC236}">
                <a16:creationId xmlns:a16="http://schemas.microsoft.com/office/drawing/2014/main" id="{76867EC9-D66A-F9A6-9382-13E019B5B200}"/>
              </a:ext>
            </a:extLst>
          </p:cNvPr>
          <p:cNvSpPr txBox="1"/>
          <p:nvPr/>
        </p:nvSpPr>
        <p:spPr>
          <a:xfrm>
            <a:off x="1012538" y="4321603"/>
            <a:ext cx="10043005"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5B9BD5">
                    <a:lumMod val="50000"/>
                  </a:srgbClr>
                </a:solidFill>
                <a:effectLst/>
                <a:uLnTx/>
                <a:uFillTx/>
                <a:latin typeface="Lato" panose="020F0502020204030203" pitchFamily="34" charset="0"/>
                <a:ea typeface="Lato" panose="020F0502020204030203" pitchFamily="34" charset="0"/>
                <a:cs typeface="Lato" panose="020F0502020204030203" pitchFamily="34" charset="0"/>
              </a:rPr>
              <a:t>Learn more about the </a:t>
            </a:r>
            <a:r>
              <a:rPr kumimoji="0" lang="en-US" sz="2000" b="1" i="1" u="none" strike="noStrike" kern="1200" cap="none" spc="0" normalizeH="0" baseline="0" noProof="0" dirty="0">
                <a:ln>
                  <a:noFill/>
                </a:ln>
                <a:solidFill>
                  <a:srgbClr val="5B9BD5">
                    <a:lumMod val="50000"/>
                  </a:srgbClr>
                </a:solidFill>
                <a:effectLst/>
                <a:uLnTx/>
                <a:uFillTx/>
                <a:latin typeface="Lato" panose="020F0502020204030203" pitchFamily="34" charset="0"/>
                <a:ea typeface="Lato" panose="020F0502020204030203" pitchFamily="34" charset="0"/>
                <a:cs typeface="Lato" panose="020F0502020204030203" pitchFamily="34" charset="0"/>
              </a:rPr>
              <a:t>Project on Nuclear Issues </a:t>
            </a:r>
            <a:r>
              <a:rPr kumimoji="0" lang="en-US" sz="2000" b="1" i="0" u="none" strike="noStrike" kern="1200" cap="none" spc="0" normalizeH="0" baseline="0" noProof="0" dirty="0">
                <a:ln>
                  <a:noFill/>
                </a:ln>
                <a:solidFill>
                  <a:srgbClr val="5B9BD5">
                    <a:lumMod val="50000"/>
                  </a:srgbClr>
                </a:solidFill>
                <a:effectLst/>
                <a:uLnTx/>
                <a:uFillTx/>
                <a:latin typeface="Lato" panose="020F0502020204030203" pitchFamily="34" charset="0"/>
                <a:ea typeface="Lato" panose="020F0502020204030203" pitchFamily="34" charset="0"/>
                <a:cs typeface="Lato" panose="020F0502020204030203" pitchFamily="34" charset="0"/>
              </a:rPr>
              <a:t>at the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5B9BD5">
                    <a:lumMod val="50000"/>
                  </a:srgbClr>
                </a:solidFill>
                <a:effectLst/>
                <a:uLnTx/>
                <a:uFillTx/>
                <a:latin typeface="Lato" panose="020F0502020204030203" pitchFamily="34" charset="0"/>
                <a:ea typeface="Lato" panose="020F0502020204030203" pitchFamily="34" charset="0"/>
                <a:cs typeface="Lato" panose="020F0502020204030203" pitchFamily="34" charset="0"/>
              </a:rPr>
              <a:t>Next Generation Nuclear Network</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dirty="0">
              <a:ln>
                <a:noFill/>
              </a:ln>
              <a:solidFill>
                <a:srgbClr val="5B9BD5">
                  <a:lumMod val="50000"/>
                </a:srgbClr>
              </a:solidFill>
              <a:effectLst/>
              <a:uLnTx/>
              <a:uFillTx/>
              <a:latin typeface="Lato" panose="020F0502020204030203" pitchFamily="34" charset="0"/>
              <a:ea typeface="Lato" panose="020F0502020204030203" pitchFamily="34" charset="0"/>
              <a:cs typeface="Lato" panose="020F050202020403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B9BD5">
                    <a:lumMod val="50000"/>
                  </a:srgbClr>
                </a:solidFill>
                <a:effectLst/>
                <a:uLnTx/>
                <a:uFillTx/>
                <a:latin typeface="Lato" panose="020F0502020204030203" pitchFamily="34" charset="0"/>
                <a:ea typeface="Lato" panose="020F0502020204030203" pitchFamily="34" charset="0"/>
                <a:cs typeface="Lato" panose="020F0502020204030203" pitchFamily="34" charset="0"/>
              </a:rPr>
              <a:t>nuclearnetwork.csis.org</a:t>
            </a:r>
          </a:p>
        </p:txBody>
      </p:sp>
      <p:cxnSp>
        <p:nvCxnSpPr>
          <p:cNvPr id="16" name="Straight Connector 15">
            <a:extLst>
              <a:ext uri="{FF2B5EF4-FFF2-40B4-BE49-F238E27FC236}">
                <a16:creationId xmlns:a16="http://schemas.microsoft.com/office/drawing/2014/main" id="{0F904AAD-1FAD-C051-10FF-312E18121855}"/>
              </a:ext>
            </a:extLst>
          </p:cNvPr>
          <p:cNvCxnSpPr>
            <a:cxnSpLocks/>
          </p:cNvCxnSpPr>
          <p:nvPr/>
        </p:nvCxnSpPr>
        <p:spPr>
          <a:xfrm>
            <a:off x="1952224" y="4082031"/>
            <a:ext cx="8540151" cy="0"/>
          </a:xfrm>
          <a:prstGeom prst="line">
            <a:avLst/>
          </a:prstGeom>
          <a:ln>
            <a:solidFill>
              <a:schemeClr val="accent1">
                <a:lumMod val="50000"/>
              </a:schemeClr>
            </a:solidFill>
          </a:ln>
        </p:spPr>
        <p:style>
          <a:lnRef idx="3">
            <a:schemeClr val="accent1"/>
          </a:lnRef>
          <a:fillRef idx="0">
            <a:schemeClr val="accent1"/>
          </a:fillRef>
          <a:effectRef idx="2">
            <a:schemeClr val="accent1"/>
          </a:effectRef>
          <a:fontRef idx="minor">
            <a:schemeClr val="tx1"/>
          </a:fontRef>
        </p:style>
      </p:cxnSp>
      <p:cxnSp>
        <p:nvCxnSpPr>
          <p:cNvPr id="27" name="Straight Connector 26">
            <a:extLst>
              <a:ext uri="{FF2B5EF4-FFF2-40B4-BE49-F238E27FC236}">
                <a16:creationId xmlns:a16="http://schemas.microsoft.com/office/drawing/2014/main" id="{A2DC621C-E828-ECD4-0213-F00D460A6E59}"/>
              </a:ext>
            </a:extLst>
          </p:cNvPr>
          <p:cNvCxnSpPr/>
          <p:nvPr/>
        </p:nvCxnSpPr>
        <p:spPr>
          <a:xfrm>
            <a:off x="1952224" y="4075346"/>
            <a:ext cx="0" cy="1590136"/>
          </a:xfrm>
          <a:prstGeom prst="line">
            <a:avLst/>
          </a:prstGeom>
          <a:ln>
            <a:solidFill>
              <a:schemeClr val="accent1">
                <a:lumMod val="50000"/>
              </a:schemeClr>
            </a:solidFill>
          </a:ln>
        </p:spPr>
        <p:style>
          <a:lnRef idx="3">
            <a:schemeClr val="accent1"/>
          </a:lnRef>
          <a:fillRef idx="0">
            <a:schemeClr val="accent1"/>
          </a:fillRef>
          <a:effectRef idx="2">
            <a:schemeClr val="accent1"/>
          </a:effectRef>
          <a:fontRef idx="minor">
            <a:schemeClr val="tx1"/>
          </a:fontRef>
        </p:style>
      </p:cxnSp>
      <p:cxnSp>
        <p:nvCxnSpPr>
          <p:cNvPr id="29" name="Straight Connector 28">
            <a:extLst>
              <a:ext uri="{FF2B5EF4-FFF2-40B4-BE49-F238E27FC236}">
                <a16:creationId xmlns:a16="http://schemas.microsoft.com/office/drawing/2014/main" id="{23390CE2-D3CF-E7AF-F894-A797CC917F0F}"/>
              </a:ext>
            </a:extLst>
          </p:cNvPr>
          <p:cNvCxnSpPr>
            <a:cxnSpLocks/>
          </p:cNvCxnSpPr>
          <p:nvPr/>
        </p:nvCxnSpPr>
        <p:spPr>
          <a:xfrm>
            <a:off x="10492375" y="4075346"/>
            <a:ext cx="0" cy="1590136"/>
          </a:xfrm>
          <a:prstGeom prst="line">
            <a:avLst/>
          </a:prstGeom>
          <a:ln>
            <a:solidFill>
              <a:schemeClr val="accent1">
                <a:lumMod val="50000"/>
              </a:schemeClr>
            </a:solidFill>
          </a:ln>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18787444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80DF6EF-5D60-85F5-1BF2-BC6E01644A7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09DAAFF-4DF4-CF56-238E-4DAEF36FB345}"/>
              </a:ext>
            </a:extLst>
          </p:cNvPr>
          <p:cNvSpPr>
            <a:spLocks noGrp="1"/>
          </p:cNvSpPr>
          <p:nvPr>
            <p:ph type="title"/>
          </p:nvPr>
        </p:nvSpPr>
        <p:spPr>
          <a:xfrm>
            <a:off x="1137036" y="548640"/>
            <a:ext cx="9543405" cy="1188720"/>
          </a:xfrm>
        </p:spPr>
        <p:txBody>
          <a:bodyPr>
            <a:normAutofit/>
          </a:bodyPr>
          <a:lstStyle/>
          <a:p>
            <a:r>
              <a:rPr lang="en-US" b="1" dirty="0">
                <a:latin typeface="SegoeUIVariable"/>
              </a:rPr>
              <a:t>Zaporizhzhia</a:t>
            </a:r>
            <a:r>
              <a:rPr lang="tr-TR" b="1" dirty="0">
                <a:latin typeface="SegoeUIVariable"/>
              </a:rPr>
              <a:t> NPP</a:t>
            </a:r>
            <a:endParaRPr lang="en-US" b="1" dirty="0">
              <a:latin typeface="SegoeUIVariable"/>
            </a:endParaRPr>
          </a:p>
        </p:txBody>
      </p:sp>
      <p:sp>
        <p:nvSpPr>
          <p:cNvPr id="3" name="Content Placeholder 2">
            <a:extLst>
              <a:ext uri="{FF2B5EF4-FFF2-40B4-BE49-F238E27FC236}">
                <a16:creationId xmlns:a16="http://schemas.microsoft.com/office/drawing/2014/main" id="{4BF4EE3B-B4A7-9028-0093-0F32BDD6B143}"/>
              </a:ext>
            </a:extLst>
          </p:cNvPr>
          <p:cNvSpPr>
            <a:spLocks noGrp="1"/>
          </p:cNvSpPr>
          <p:nvPr>
            <p:ph idx="1"/>
          </p:nvPr>
        </p:nvSpPr>
        <p:spPr>
          <a:xfrm>
            <a:off x="528358" y="2264883"/>
            <a:ext cx="6254365" cy="3320031"/>
          </a:xfrm>
        </p:spPr>
        <p:txBody>
          <a:bodyPr anchor="ctr">
            <a:normAutofit fontScale="92500" lnSpcReduction="20000"/>
          </a:bodyPr>
          <a:lstStyle/>
          <a:p>
            <a:pPr>
              <a:defRPr/>
            </a:pPr>
            <a:r>
              <a:rPr lang="en-US" sz="2200" dirty="0">
                <a:latin typeface="Arial" panose="020B0604020202020204" pitchFamily="34" charset="0"/>
                <a:cs typeface="Arial" panose="020B0604020202020204" pitchFamily="34" charset="0"/>
              </a:rPr>
              <a:t>A war in a state with advanced and operational nuclear infrastructure. </a:t>
            </a:r>
          </a:p>
          <a:p>
            <a:pPr>
              <a:defRPr/>
            </a:pPr>
            <a:r>
              <a:rPr lang="en-US" sz="2200" dirty="0">
                <a:latin typeface="Arial" panose="020B0604020202020204" pitchFamily="34" charset="0"/>
                <a:cs typeface="Arial" panose="020B0604020202020204" pitchFamily="34" charset="0"/>
              </a:rPr>
              <a:t>Previous military attacks on nuclear facilities were not operational. </a:t>
            </a:r>
          </a:p>
          <a:p>
            <a:pPr>
              <a:defRPr/>
            </a:pPr>
            <a:r>
              <a:rPr lang="en-US" sz="2200" dirty="0">
                <a:latin typeface="Arial" panose="020B0604020202020204" pitchFamily="34" charset="0"/>
                <a:cs typeface="Arial" panose="020B0604020202020204" pitchFamily="34" charset="0"/>
              </a:rPr>
              <a:t>An ongoing conflict in and around nuclear facilities: </a:t>
            </a:r>
          </a:p>
          <a:p>
            <a:pPr lvl="1">
              <a:buFont typeface="Arial" panose="020B0604020202020204" pitchFamily="34" charset="0"/>
              <a:buChar char="•"/>
              <a:defRPr/>
            </a:pPr>
            <a:r>
              <a:rPr lang="en-US" sz="2000" dirty="0">
                <a:latin typeface="Arial" panose="020B0604020202020204" pitchFamily="34" charset="0"/>
                <a:cs typeface="Arial" panose="020B0604020202020204" pitchFamily="34" charset="0"/>
              </a:rPr>
              <a:t>tanks, </a:t>
            </a:r>
          </a:p>
          <a:p>
            <a:pPr lvl="1">
              <a:buFont typeface="Arial" panose="020B0604020202020204" pitchFamily="34" charset="0"/>
              <a:buChar char="•"/>
              <a:defRPr/>
            </a:pPr>
            <a:r>
              <a:rPr lang="en-US" sz="2000" dirty="0">
                <a:latin typeface="Arial" panose="020B0604020202020204" pitchFamily="34" charset="0"/>
                <a:cs typeface="Arial" panose="020B0604020202020204" pitchFamily="34" charset="0"/>
              </a:rPr>
              <a:t>heavy weaponry, and </a:t>
            </a:r>
          </a:p>
          <a:p>
            <a:pPr lvl="1">
              <a:buFont typeface="Arial" panose="020B0604020202020204" pitchFamily="34" charset="0"/>
              <a:buChar char="•"/>
              <a:defRPr/>
            </a:pPr>
            <a:r>
              <a:rPr lang="en-US" sz="2000" dirty="0">
                <a:latin typeface="Arial" panose="020B0604020202020204" pitchFamily="34" charset="0"/>
                <a:cs typeface="Arial" panose="020B0604020202020204" pitchFamily="34" charset="0"/>
              </a:rPr>
              <a:t>constant shelling. </a:t>
            </a:r>
          </a:p>
          <a:p>
            <a:pPr lvl="1">
              <a:buFont typeface="Arial" panose="020B0604020202020204" pitchFamily="34" charset="0"/>
              <a:buChar char="•"/>
              <a:defRPr/>
            </a:pPr>
            <a:r>
              <a:rPr lang="en-US" sz="2000" dirty="0">
                <a:latin typeface="Arial" panose="020B0604020202020204" pitchFamily="34" charset="0"/>
                <a:cs typeface="Arial" panose="020B0604020202020204" pitchFamily="34" charset="0"/>
              </a:rPr>
              <a:t>Operating personnel has been detained and forced to work. </a:t>
            </a:r>
          </a:p>
        </p:txBody>
      </p:sp>
      <p:sp>
        <p:nvSpPr>
          <p:cNvPr id="7" name="Footer Placeholder 6">
            <a:extLst>
              <a:ext uri="{FF2B5EF4-FFF2-40B4-BE49-F238E27FC236}">
                <a16:creationId xmlns:a16="http://schemas.microsoft.com/office/drawing/2014/main" id="{1CF0E91F-80E9-D293-3ED3-0EBA5E74DD98}"/>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ACD433"/>
                </a:solidFill>
                <a:effectLst/>
                <a:uLnTx/>
                <a:uFillTx/>
                <a:latin typeface="Century Gothic" panose="020B0502020202020204"/>
                <a:ea typeface="+mn-ea"/>
                <a:cs typeface="+mn-cs"/>
              </a:rPr>
              <a:t>Nuclear Security after the Russian Invasion of Ukraine</a:t>
            </a:r>
          </a:p>
        </p:txBody>
      </p:sp>
      <p:sp>
        <p:nvSpPr>
          <p:cNvPr id="9" name="Slide Number Placeholder 8">
            <a:extLst>
              <a:ext uri="{FF2B5EF4-FFF2-40B4-BE49-F238E27FC236}">
                <a16:creationId xmlns:a16="http://schemas.microsoft.com/office/drawing/2014/main" id="{50F75E11-6913-67DA-FC6E-9408D231CD65}"/>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prstClr val="white"/>
                </a:solidFill>
                <a:latin typeface="Century Gothic" panose="020B0502020202020204"/>
              </a:rPr>
              <a:t>5</a:t>
            </a:r>
            <a:endParaRPr kumimoji="0" lang="en-US" sz="2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pic>
        <p:nvPicPr>
          <p:cNvPr id="7170" name="Picture 2" descr="Ukraine from Aug. 1 to Aug. 22: Russian missiles hit Black Sea ...">
            <a:extLst>
              <a:ext uri="{FF2B5EF4-FFF2-40B4-BE49-F238E27FC236}">
                <a16:creationId xmlns:a16="http://schemas.microsoft.com/office/drawing/2014/main" id="{C24A0D79-A24B-2735-8CF5-2C42040E92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14016" y="2462178"/>
            <a:ext cx="4727521" cy="26584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784308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29"/>
          <p:cNvSpPr txBox="1">
            <a:spLocks noGrp="1"/>
          </p:cNvSpPr>
          <p:nvPr>
            <p:ph type="ctrTitle"/>
          </p:nvPr>
        </p:nvSpPr>
        <p:spPr>
          <a:xfrm>
            <a:off x="587800" y="1168200"/>
            <a:ext cx="9465600" cy="4521600"/>
          </a:xfrm>
          <a:prstGeom prst="rect">
            <a:avLst/>
          </a:prstGeom>
        </p:spPr>
        <p:txBody>
          <a:bodyPr spcFirstLastPara="1" wrap="square" lIns="121900" tIns="121900" rIns="121900" bIns="121900" anchor="b" anchorCtr="0">
            <a:noAutofit/>
          </a:bodyPr>
          <a:lstStyle/>
          <a:p>
            <a:r>
              <a:rPr lang="en" sz="8133"/>
              <a:t>Russian Strategic Deterrence:</a:t>
            </a:r>
            <a:endParaRPr sz="8133"/>
          </a:p>
          <a:p>
            <a:r>
              <a:rPr lang="en" sz="5467" i="1"/>
              <a:t>Unpacking Misconceptions </a:t>
            </a:r>
            <a:endParaRPr sz="5467" i="1"/>
          </a:p>
          <a:p>
            <a:endParaRPr sz="6000"/>
          </a:p>
        </p:txBody>
      </p:sp>
      <p:sp>
        <p:nvSpPr>
          <p:cNvPr id="156" name="Google Shape;156;p29"/>
          <p:cNvSpPr txBox="1">
            <a:spLocks noGrp="1"/>
          </p:cNvSpPr>
          <p:nvPr>
            <p:ph type="subTitle" idx="1"/>
          </p:nvPr>
        </p:nvSpPr>
        <p:spPr>
          <a:xfrm>
            <a:off x="483667" y="5453967"/>
            <a:ext cx="7206000" cy="852400"/>
          </a:xfrm>
          <a:prstGeom prst="rect">
            <a:avLst/>
          </a:prstGeom>
        </p:spPr>
        <p:txBody>
          <a:bodyPr spcFirstLastPara="1" wrap="square" lIns="121900" tIns="121900" rIns="121900" bIns="121900" anchor="t" anchorCtr="0">
            <a:noAutofit/>
          </a:bodyPr>
          <a:lstStyle/>
          <a:p>
            <a:pPr marL="0" indent="0"/>
            <a:r>
              <a:rPr lang="en">
                <a:latin typeface="Outfit"/>
                <a:ea typeface="Outfit"/>
                <a:cs typeface="Outfit"/>
                <a:sym typeface="Outfit"/>
              </a:rPr>
              <a:t>Caroline Russell</a:t>
            </a:r>
            <a:endParaRPr>
              <a:latin typeface="Outfit"/>
              <a:ea typeface="Outfit"/>
              <a:cs typeface="Outfit"/>
              <a:sym typeface="Outfit"/>
            </a:endParaRPr>
          </a:p>
          <a:p>
            <a:pPr marL="0" indent="0"/>
            <a:r>
              <a:rPr lang="en">
                <a:latin typeface="Outfit"/>
                <a:ea typeface="Outfit"/>
                <a:cs typeface="Outfit"/>
                <a:sym typeface="Outfit"/>
              </a:rPr>
              <a:t>Georgetown University Walsh School of Foreign Service </a:t>
            </a:r>
            <a:endParaRPr>
              <a:latin typeface="Outfit"/>
              <a:ea typeface="Outfit"/>
              <a:cs typeface="Outfit"/>
              <a:sym typeface="Outfit"/>
            </a:endParaRPr>
          </a:p>
          <a:p>
            <a:pPr marL="0" indent="0"/>
            <a:r>
              <a:rPr lang="en">
                <a:latin typeface="Outfit"/>
                <a:ea typeface="Outfit"/>
                <a:cs typeface="Outfit"/>
                <a:sym typeface="Outfit"/>
              </a:rPr>
              <a:t>M.A. Candidate German and European Studies 2024</a:t>
            </a:r>
            <a:endParaRPr>
              <a:latin typeface="Outfit"/>
              <a:ea typeface="Outfit"/>
              <a:cs typeface="Outfit"/>
              <a:sym typeface="Outfit"/>
            </a:endParaRPr>
          </a:p>
        </p:txBody>
      </p:sp>
      <p:cxnSp>
        <p:nvCxnSpPr>
          <p:cNvPr id="157" name="Google Shape;157;p29"/>
          <p:cNvCxnSpPr/>
          <p:nvPr/>
        </p:nvCxnSpPr>
        <p:spPr>
          <a:xfrm>
            <a:off x="876967" y="5289817"/>
            <a:ext cx="2727600" cy="0"/>
          </a:xfrm>
          <a:prstGeom prst="straightConnector1">
            <a:avLst/>
          </a:prstGeom>
          <a:noFill/>
          <a:ln w="19050" cap="rnd" cmpd="sng">
            <a:solidFill>
              <a:schemeClr val="accent1"/>
            </a:solidFill>
            <a:prstDash val="solid"/>
            <a:round/>
            <a:headEnd type="none" w="med" len="med"/>
            <a:tailEnd type="none" w="med" len="med"/>
          </a:ln>
        </p:spPr>
      </p:cxn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30"/>
          <p:cNvSpPr txBox="1">
            <a:spLocks noGrp="1"/>
          </p:cNvSpPr>
          <p:nvPr>
            <p:ph type="title" idx="2"/>
          </p:nvPr>
        </p:nvSpPr>
        <p:spPr>
          <a:xfrm>
            <a:off x="1021789" y="2664271"/>
            <a:ext cx="9726800" cy="2652800"/>
          </a:xfrm>
          <a:prstGeom prst="rect">
            <a:avLst/>
          </a:prstGeom>
        </p:spPr>
        <p:txBody>
          <a:bodyPr spcFirstLastPara="1" wrap="square" lIns="121900" tIns="121900" rIns="121900" bIns="121900" anchor="b" anchorCtr="0">
            <a:noAutofit/>
          </a:bodyPr>
          <a:lstStyle/>
          <a:p>
            <a:r>
              <a:rPr lang="en" sz="12000" dirty="0"/>
              <a:t>732</a:t>
            </a:r>
            <a:endParaRPr sz="12000" dirty="0"/>
          </a:p>
        </p:txBody>
      </p:sp>
      <p:sp>
        <p:nvSpPr>
          <p:cNvPr id="163" name="Google Shape;163;p30"/>
          <p:cNvSpPr txBox="1">
            <a:spLocks noGrp="1"/>
          </p:cNvSpPr>
          <p:nvPr>
            <p:ph type="subTitle" idx="3"/>
          </p:nvPr>
        </p:nvSpPr>
        <p:spPr>
          <a:xfrm>
            <a:off x="2942200" y="5441137"/>
            <a:ext cx="6307600" cy="1346400"/>
          </a:xfrm>
          <a:prstGeom prst="rect">
            <a:avLst/>
          </a:prstGeom>
        </p:spPr>
        <p:txBody>
          <a:bodyPr spcFirstLastPara="1" wrap="square" lIns="121900" tIns="121900" rIns="121900" bIns="121900" anchor="t" anchorCtr="0">
            <a:noAutofit/>
          </a:bodyPr>
          <a:lstStyle/>
          <a:p>
            <a:pPr marL="0" indent="0"/>
            <a:r>
              <a:rPr lang="en">
                <a:latin typeface="Outfit"/>
                <a:ea typeface="Outfit"/>
                <a:cs typeface="Outfit"/>
                <a:sym typeface="Outfit"/>
              </a:rPr>
              <a:t>Days since Russia launched it’s War in Ukraine</a:t>
            </a:r>
            <a:endParaRPr>
              <a:latin typeface="Outfit"/>
              <a:ea typeface="Outfit"/>
              <a:cs typeface="Outfit"/>
              <a:sym typeface="Outfit"/>
            </a:endParaRPr>
          </a:p>
        </p:txBody>
      </p:sp>
      <p:sp>
        <p:nvSpPr>
          <p:cNvPr id="164" name="Google Shape;164;p30"/>
          <p:cNvSpPr/>
          <p:nvPr/>
        </p:nvSpPr>
        <p:spPr>
          <a:xfrm>
            <a:off x="4894389" y="1002167"/>
            <a:ext cx="1981600" cy="1917200"/>
          </a:xfrm>
          <a:prstGeom prst="rect">
            <a:avLst/>
          </a:pr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165" name="Google Shape;165;p30"/>
          <p:cNvGrpSpPr/>
          <p:nvPr/>
        </p:nvGrpSpPr>
        <p:grpSpPr>
          <a:xfrm>
            <a:off x="5455241" y="1540929"/>
            <a:ext cx="867903" cy="839576"/>
            <a:chOff x="-30806075" y="2657050"/>
            <a:chExt cx="291425" cy="291425"/>
          </a:xfrm>
        </p:grpSpPr>
        <p:sp>
          <p:nvSpPr>
            <p:cNvPr id="166" name="Google Shape;166;p30"/>
            <p:cNvSpPr/>
            <p:nvPr/>
          </p:nvSpPr>
          <p:spPr>
            <a:xfrm>
              <a:off x="-30806075" y="2657050"/>
              <a:ext cx="291425" cy="291425"/>
            </a:xfrm>
            <a:custGeom>
              <a:avLst/>
              <a:gdLst/>
              <a:ahLst/>
              <a:cxnLst/>
              <a:rect l="l" t="t" r="r" b="b"/>
              <a:pathLst>
                <a:path w="11657" h="11657" extrusionOk="0">
                  <a:moveTo>
                    <a:pt x="5828" y="693"/>
                  </a:moveTo>
                  <a:cubicBezTo>
                    <a:pt x="8664" y="693"/>
                    <a:pt x="10995" y="2993"/>
                    <a:pt x="10995" y="5828"/>
                  </a:cubicBezTo>
                  <a:cubicBezTo>
                    <a:pt x="10995" y="8664"/>
                    <a:pt x="8664" y="10995"/>
                    <a:pt x="5828" y="10995"/>
                  </a:cubicBezTo>
                  <a:cubicBezTo>
                    <a:pt x="2993" y="10995"/>
                    <a:pt x="662" y="8664"/>
                    <a:pt x="662" y="5828"/>
                  </a:cubicBezTo>
                  <a:cubicBezTo>
                    <a:pt x="662" y="2993"/>
                    <a:pt x="2993" y="693"/>
                    <a:pt x="5828" y="693"/>
                  </a:cubicBezTo>
                  <a:close/>
                  <a:moveTo>
                    <a:pt x="5828" y="0"/>
                  </a:moveTo>
                  <a:cubicBezTo>
                    <a:pt x="2583" y="0"/>
                    <a:pt x="0" y="2646"/>
                    <a:pt x="0" y="5828"/>
                  </a:cubicBezTo>
                  <a:cubicBezTo>
                    <a:pt x="0" y="9073"/>
                    <a:pt x="2646" y="11657"/>
                    <a:pt x="5828" y="11657"/>
                  </a:cubicBezTo>
                  <a:cubicBezTo>
                    <a:pt x="9042" y="11657"/>
                    <a:pt x="11657" y="9042"/>
                    <a:pt x="11657" y="5828"/>
                  </a:cubicBezTo>
                  <a:cubicBezTo>
                    <a:pt x="11657" y="2646"/>
                    <a:pt x="9042" y="0"/>
                    <a:pt x="5828"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7" name="Google Shape;167;p30"/>
            <p:cNvSpPr/>
            <p:nvPr/>
          </p:nvSpPr>
          <p:spPr>
            <a:xfrm>
              <a:off x="-30771425" y="2692475"/>
              <a:ext cx="222125" cy="222925"/>
            </a:xfrm>
            <a:custGeom>
              <a:avLst/>
              <a:gdLst/>
              <a:ahLst/>
              <a:cxnLst/>
              <a:rect l="l" t="t" r="r" b="b"/>
              <a:pathLst>
                <a:path w="8885" h="8917" extrusionOk="0">
                  <a:moveTo>
                    <a:pt x="4442" y="725"/>
                  </a:moveTo>
                  <a:cubicBezTo>
                    <a:pt x="6522" y="725"/>
                    <a:pt x="8192" y="2427"/>
                    <a:pt x="8192" y="4474"/>
                  </a:cubicBezTo>
                  <a:cubicBezTo>
                    <a:pt x="8192" y="6522"/>
                    <a:pt x="6522" y="8192"/>
                    <a:pt x="4442" y="8192"/>
                  </a:cubicBezTo>
                  <a:cubicBezTo>
                    <a:pt x="2363" y="8192"/>
                    <a:pt x="693" y="6522"/>
                    <a:pt x="693" y="4474"/>
                  </a:cubicBezTo>
                  <a:cubicBezTo>
                    <a:pt x="693" y="2427"/>
                    <a:pt x="2395" y="725"/>
                    <a:pt x="4442" y="725"/>
                  </a:cubicBezTo>
                  <a:close/>
                  <a:moveTo>
                    <a:pt x="4442" y="1"/>
                  </a:moveTo>
                  <a:cubicBezTo>
                    <a:pt x="1985" y="1"/>
                    <a:pt x="0" y="2017"/>
                    <a:pt x="0" y="4474"/>
                  </a:cubicBezTo>
                  <a:cubicBezTo>
                    <a:pt x="0" y="6900"/>
                    <a:pt x="1985" y="8917"/>
                    <a:pt x="4442" y="8917"/>
                  </a:cubicBezTo>
                  <a:cubicBezTo>
                    <a:pt x="6868" y="8917"/>
                    <a:pt x="8885" y="6900"/>
                    <a:pt x="8885" y="4474"/>
                  </a:cubicBezTo>
                  <a:cubicBezTo>
                    <a:pt x="8885" y="2017"/>
                    <a:pt x="6868" y="1"/>
                    <a:pt x="4442"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8" name="Google Shape;168;p30"/>
            <p:cNvSpPr/>
            <p:nvPr/>
          </p:nvSpPr>
          <p:spPr>
            <a:xfrm>
              <a:off x="-30669050" y="2726350"/>
              <a:ext cx="52025" cy="119150"/>
            </a:xfrm>
            <a:custGeom>
              <a:avLst/>
              <a:gdLst/>
              <a:ahLst/>
              <a:cxnLst/>
              <a:rect l="l" t="t" r="r" b="b"/>
              <a:pathLst>
                <a:path w="2081" h="4766" extrusionOk="0">
                  <a:moveTo>
                    <a:pt x="347" y="0"/>
                  </a:moveTo>
                  <a:cubicBezTo>
                    <a:pt x="158" y="0"/>
                    <a:pt x="1" y="158"/>
                    <a:pt x="1" y="347"/>
                  </a:cubicBezTo>
                  <a:lnTo>
                    <a:pt x="1" y="3056"/>
                  </a:lnTo>
                  <a:cubicBezTo>
                    <a:pt x="1" y="3151"/>
                    <a:pt x="32" y="3277"/>
                    <a:pt x="95" y="3308"/>
                  </a:cubicBezTo>
                  <a:lnTo>
                    <a:pt x="1482" y="4695"/>
                  </a:lnTo>
                  <a:cubicBezTo>
                    <a:pt x="1545" y="4742"/>
                    <a:pt x="1631" y="4766"/>
                    <a:pt x="1718" y="4766"/>
                  </a:cubicBezTo>
                  <a:cubicBezTo>
                    <a:pt x="1805" y="4766"/>
                    <a:pt x="1891" y="4742"/>
                    <a:pt x="1954" y="4695"/>
                  </a:cubicBezTo>
                  <a:cubicBezTo>
                    <a:pt x="2080" y="4569"/>
                    <a:pt x="2080" y="4317"/>
                    <a:pt x="1954" y="4222"/>
                  </a:cubicBezTo>
                  <a:lnTo>
                    <a:pt x="694" y="2962"/>
                  </a:lnTo>
                  <a:lnTo>
                    <a:pt x="694" y="347"/>
                  </a:lnTo>
                  <a:cubicBezTo>
                    <a:pt x="694" y="158"/>
                    <a:pt x="536" y="0"/>
                    <a:pt x="347"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31"/>
          <p:cNvSpPr txBox="1">
            <a:spLocks noGrp="1"/>
          </p:cNvSpPr>
          <p:nvPr>
            <p:ph type="subTitle" idx="1"/>
          </p:nvPr>
        </p:nvSpPr>
        <p:spPr>
          <a:xfrm>
            <a:off x="2827200" y="4543332"/>
            <a:ext cx="6537600" cy="1706800"/>
          </a:xfrm>
          <a:prstGeom prst="rect">
            <a:avLst/>
          </a:prstGeom>
        </p:spPr>
        <p:txBody>
          <a:bodyPr spcFirstLastPara="1" wrap="square" lIns="121900" tIns="121900" rIns="121900" bIns="121900" anchor="t" anchorCtr="0">
            <a:noAutofit/>
          </a:bodyPr>
          <a:lstStyle/>
          <a:p>
            <a:pPr marL="0" indent="0"/>
            <a:r>
              <a:rPr lang="en"/>
              <a:t>This presentation addresses misconceptions surrounding the phrase “escalate to de-escalate” and provides an overview of Russian strategic deterrence, </a:t>
            </a:r>
            <a:endParaRPr/>
          </a:p>
        </p:txBody>
      </p:sp>
      <p:sp>
        <p:nvSpPr>
          <p:cNvPr id="174" name="Google Shape;174;p31"/>
          <p:cNvSpPr txBox="1">
            <a:spLocks noGrp="1"/>
          </p:cNvSpPr>
          <p:nvPr>
            <p:ph type="title"/>
          </p:nvPr>
        </p:nvSpPr>
        <p:spPr>
          <a:xfrm>
            <a:off x="2827200" y="1820731"/>
            <a:ext cx="6537600" cy="1268800"/>
          </a:xfrm>
          <a:prstGeom prst="rect">
            <a:avLst/>
          </a:prstGeom>
        </p:spPr>
        <p:txBody>
          <a:bodyPr spcFirstLastPara="1" wrap="square" lIns="121900" tIns="121900" rIns="121900" bIns="121900" anchor="b" anchorCtr="0">
            <a:noAutofit/>
          </a:bodyPr>
          <a:lstStyle/>
          <a:p>
            <a:r>
              <a:rPr lang="en"/>
              <a:t>RESEARCH QUESTION</a:t>
            </a:r>
            <a:endParaRPr/>
          </a:p>
        </p:txBody>
      </p:sp>
      <p:cxnSp>
        <p:nvCxnSpPr>
          <p:cNvPr id="175" name="Google Shape;175;p31"/>
          <p:cNvCxnSpPr/>
          <p:nvPr/>
        </p:nvCxnSpPr>
        <p:spPr>
          <a:xfrm>
            <a:off x="3545600" y="3169364"/>
            <a:ext cx="5100800" cy="0"/>
          </a:xfrm>
          <a:prstGeom prst="straightConnector1">
            <a:avLst/>
          </a:prstGeom>
          <a:noFill/>
          <a:ln w="19050" cap="rnd" cmpd="sng">
            <a:solidFill>
              <a:schemeClr val="accent1"/>
            </a:solidFill>
            <a:prstDash val="solid"/>
            <a:round/>
            <a:headEnd type="none" w="med" len="med"/>
            <a:tailEnd type="none" w="med" len="med"/>
          </a:ln>
        </p:spPr>
      </p:cxnSp>
      <p:sp>
        <p:nvSpPr>
          <p:cNvPr id="176" name="Google Shape;176;p31"/>
          <p:cNvSpPr txBox="1"/>
          <p:nvPr/>
        </p:nvSpPr>
        <p:spPr>
          <a:xfrm>
            <a:off x="1615400" y="3249201"/>
            <a:ext cx="8961200" cy="1230874"/>
          </a:xfrm>
          <a:prstGeom prst="rect">
            <a:avLst/>
          </a:prstGeom>
          <a:noFill/>
          <a:ln>
            <a:noFill/>
          </a:ln>
        </p:spPr>
        <p:txBody>
          <a:bodyPr spcFirstLastPara="1" wrap="square" lIns="121900" tIns="121900" rIns="121900" bIns="121900" anchor="t" anchorCtr="0">
            <a:spAutoFit/>
          </a:bodyPr>
          <a:lstStyle/>
          <a:p>
            <a:pPr algn="ctr" defTabSz="1219170">
              <a:buClr>
                <a:srgbClr val="000000"/>
              </a:buClr>
            </a:pPr>
            <a:r>
              <a:rPr lang="en" sz="2133" kern="0">
                <a:solidFill>
                  <a:srgbClr val="092E4B"/>
                </a:solidFill>
                <a:latin typeface="Lato"/>
                <a:ea typeface="Lato"/>
                <a:cs typeface="Lato"/>
                <a:sym typeface="Lato"/>
              </a:rPr>
              <a:t>What is the connection between Russian strategic deterrence and escalation management, and how does it differ from the commonly used phrase “escalate to de-escalate”? </a:t>
            </a:r>
            <a:endParaRPr sz="1867" kern="0">
              <a:solidFill>
                <a:srgbClr val="000000"/>
              </a:solidFill>
              <a:latin typeface="Arial"/>
              <a:cs typeface="Arial"/>
              <a:sym typeface="Arial"/>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32"/>
          <p:cNvSpPr txBox="1">
            <a:spLocks noGrp="1"/>
          </p:cNvSpPr>
          <p:nvPr>
            <p:ph type="subTitle" idx="1"/>
          </p:nvPr>
        </p:nvSpPr>
        <p:spPr>
          <a:xfrm>
            <a:off x="705367" y="2058600"/>
            <a:ext cx="9313200" cy="4627600"/>
          </a:xfrm>
          <a:prstGeom prst="rect">
            <a:avLst/>
          </a:prstGeom>
        </p:spPr>
        <p:txBody>
          <a:bodyPr spcFirstLastPara="1" wrap="square" lIns="121900" tIns="121900" rIns="121900" bIns="121900" anchor="b" anchorCtr="0">
            <a:noAutofit/>
          </a:bodyPr>
          <a:lstStyle/>
          <a:p>
            <a:pPr marL="0" indent="0"/>
            <a:endParaRPr/>
          </a:p>
          <a:p>
            <a:pPr marL="0" indent="0"/>
            <a:r>
              <a:rPr lang="en" b="1"/>
              <a:t>Conventional Wisdom is Flawed</a:t>
            </a:r>
            <a:endParaRPr b="1"/>
          </a:p>
          <a:p>
            <a:pPr marL="0" indent="0"/>
            <a:endParaRPr b="1"/>
          </a:p>
          <a:p>
            <a:pPr marL="0" indent="0"/>
            <a:r>
              <a:rPr lang="en" b="1"/>
              <a:t>Escalate to De-Escalate:</a:t>
            </a:r>
            <a:r>
              <a:rPr lang="en"/>
              <a:t>  a supposedly new Russian plan to use limited nuclear strikes in a local/regional conflict, the belief being that such an escalation from conventional to nuclear conflict would shock an adversary into suing for peace.</a:t>
            </a:r>
            <a:endParaRPr/>
          </a:p>
          <a:p>
            <a:pPr marL="0" indent="0"/>
            <a:endParaRPr/>
          </a:p>
          <a:p>
            <a:pPr marL="0" indent="0"/>
            <a:endParaRPr/>
          </a:p>
          <a:p>
            <a:pPr marL="0" indent="0"/>
            <a:endParaRPr/>
          </a:p>
          <a:p>
            <a:pPr marL="0" indent="0"/>
            <a:endParaRPr/>
          </a:p>
        </p:txBody>
      </p:sp>
      <p:cxnSp>
        <p:nvCxnSpPr>
          <p:cNvPr id="182" name="Google Shape;182;p32"/>
          <p:cNvCxnSpPr/>
          <p:nvPr/>
        </p:nvCxnSpPr>
        <p:spPr>
          <a:xfrm>
            <a:off x="1053700" y="5857715"/>
            <a:ext cx="2727600" cy="0"/>
          </a:xfrm>
          <a:prstGeom prst="straightConnector1">
            <a:avLst/>
          </a:prstGeom>
          <a:noFill/>
          <a:ln w="19050" cap="rnd" cmpd="sng">
            <a:solidFill>
              <a:schemeClr val="accent1"/>
            </a:solidFill>
            <a:prstDash val="solid"/>
            <a:round/>
            <a:headEnd type="none" w="med" len="med"/>
            <a:tailEnd type="none" w="med" len="med"/>
          </a:ln>
        </p:spPr>
      </p:cxn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33"/>
          <p:cNvSpPr txBox="1">
            <a:spLocks noGrp="1"/>
          </p:cNvSpPr>
          <p:nvPr>
            <p:ph type="subTitle" idx="1"/>
          </p:nvPr>
        </p:nvSpPr>
        <p:spPr>
          <a:xfrm>
            <a:off x="950833" y="4332867"/>
            <a:ext cx="8534400" cy="2059200"/>
          </a:xfrm>
          <a:prstGeom prst="rect">
            <a:avLst/>
          </a:prstGeom>
        </p:spPr>
        <p:txBody>
          <a:bodyPr spcFirstLastPara="1" wrap="square" lIns="121900" tIns="121900" rIns="121900" bIns="121900" anchor="b" anchorCtr="0">
            <a:noAutofit/>
          </a:bodyPr>
          <a:lstStyle/>
          <a:p>
            <a:pPr marL="0" indent="0"/>
            <a:endParaRPr/>
          </a:p>
          <a:p>
            <a:pPr marL="0" indent="0"/>
            <a:endParaRPr/>
          </a:p>
          <a:p>
            <a:pPr marL="0" indent="0"/>
            <a:endParaRPr/>
          </a:p>
          <a:p>
            <a:pPr marL="0" indent="0"/>
            <a:r>
              <a:rPr lang="en"/>
              <a:t>The term “escalate to de-escalate” is too commonly used as a buzzword with many  misconceptions of its true definition.  </a:t>
            </a:r>
            <a:endParaRPr/>
          </a:p>
          <a:p>
            <a:pPr marL="0" indent="0"/>
            <a:endParaRPr/>
          </a:p>
          <a:p>
            <a:pPr marL="609585" indent="-423323">
              <a:buChar char="●"/>
            </a:pPr>
            <a:r>
              <a:rPr lang="en"/>
              <a:t>Dismisses the notion that Russia has a plan and capacity to use calculated escalation to terminate a conflict.</a:t>
            </a:r>
            <a:endParaRPr/>
          </a:p>
          <a:p>
            <a:pPr marL="609585" indent="-423323">
              <a:buChar char="●"/>
            </a:pPr>
            <a:r>
              <a:rPr lang="en"/>
              <a:t>Overlooks other actions taken intentionally below escalation thresholds</a:t>
            </a:r>
            <a:endParaRPr/>
          </a:p>
          <a:p>
            <a:pPr marL="0" indent="0"/>
            <a:endParaRPr/>
          </a:p>
          <a:p>
            <a:pPr marL="0" indent="0"/>
            <a:endParaRPr/>
          </a:p>
        </p:txBody>
      </p:sp>
      <p:cxnSp>
        <p:nvCxnSpPr>
          <p:cNvPr id="188" name="Google Shape;188;p33"/>
          <p:cNvCxnSpPr/>
          <p:nvPr/>
        </p:nvCxnSpPr>
        <p:spPr>
          <a:xfrm>
            <a:off x="1038367" y="6256648"/>
            <a:ext cx="2727600" cy="0"/>
          </a:xfrm>
          <a:prstGeom prst="straightConnector1">
            <a:avLst/>
          </a:prstGeom>
          <a:noFill/>
          <a:ln w="19050" cap="rnd" cmpd="sng">
            <a:solidFill>
              <a:schemeClr val="accent1"/>
            </a:solidFill>
            <a:prstDash val="solid"/>
            <a:round/>
            <a:headEnd type="none" w="med" len="med"/>
            <a:tailEnd type="none" w="med" len="med"/>
          </a:ln>
        </p:spPr>
      </p:cxn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34"/>
          <p:cNvSpPr txBox="1">
            <a:spLocks noGrp="1"/>
          </p:cNvSpPr>
          <p:nvPr>
            <p:ph type="subTitle" idx="1"/>
          </p:nvPr>
        </p:nvSpPr>
        <p:spPr>
          <a:xfrm>
            <a:off x="3574867" y="2643967"/>
            <a:ext cx="3178000" cy="670800"/>
          </a:xfrm>
          <a:prstGeom prst="rect">
            <a:avLst/>
          </a:prstGeom>
        </p:spPr>
        <p:txBody>
          <a:bodyPr spcFirstLastPara="1" wrap="square" lIns="121900" tIns="121900" rIns="121900" bIns="121900" anchor="b" anchorCtr="0">
            <a:noAutofit/>
          </a:bodyPr>
          <a:lstStyle/>
          <a:p>
            <a:pPr marL="0" indent="0"/>
            <a:r>
              <a:rPr lang="en" sz="2267"/>
              <a:t>RESEARCH DESIGN</a:t>
            </a:r>
            <a:endParaRPr sz="2267"/>
          </a:p>
        </p:txBody>
      </p:sp>
      <p:sp>
        <p:nvSpPr>
          <p:cNvPr id="194" name="Google Shape;194;p34"/>
          <p:cNvSpPr txBox="1">
            <a:spLocks noGrp="1"/>
          </p:cNvSpPr>
          <p:nvPr>
            <p:ph type="title"/>
          </p:nvPr>
        </p:nvSpPr>
        <p:spPr>
          <a:xfrm>
            <a:off x="960000" y="618400"/>
            <a:ext cx="10272000" cy="789600"/>
          </a:xfrm>
          <a:prstGeom prst="rect">
            <a:avLst/>
          </a:prstGeom>
        </p:spPr>
        <p:txBody>
          <a:bodyPr spcFirstLastPara="1" wrap="square" lIns="121900" tIns="121900" rIns="121900" bIns="121900" anchor="t" anchorCtr="0">
            <a:noAutofit/>
          </a:bodyPr>
          <a:lstStyle/>
          <a:p>
            <a:r>
              <a:rPr lang="en" sz="3867"/>
              <a:t>OVERVIEW</a:t>
            </a:r>
            <a:endParaRPr sz="3867"/>
          </a:p>
        </p:txBody>
      </p:sp>
      <p:cxnSp>
        <p:nvCxnSpPr>
          <p:cNvPr id="195" name="Google Shape;195;p34"/>
          <p:cNvCxnSpPr/>
          <p:nvPr/>
        </p:nvCxnSpPr>
        <p:spPr>
          <a:xfrm>
            <a:off x="1100100" y="1523617"/>
            <a:ext cx="2727600" cy="0"/>
          </a:xfrm>
          <a:prstGeom prst="straightConnector1">
            <a:avLst/>
          </a:prstGeom>
          <a:noFill/>
          <a:ln w="19050" cap="rnd" cmpd="sng">
            <a:solidFill>
              <a:schemeClr val="accent1"/>
            </a:solidFill>
            <a:prstDash val="solid"/>
            <a:round/>
            <a:headEnd type="none" w="med" len="med"/>
            <a:tailEnd type="none" w="med" len="med"/>
          </a:ln>
        </p:spPr>
      </p:cxnSp>
      <p:cxnSp>
        <p:nvCxnSpPr>
          <p:cNvPr id="196" name="Google Shape;196;p34"/>
          <p:cNvCxnSpPr/>
          <p:nvPr/>
        </p:nvCxnSpPr>
        <p:spPr>
          <a:xfrm>
            <a:off x="4206509" y="4026700"/>
            <a:ext cx="1633200" cy="0"/>
          </a:xfrm>
          <a:prstGeom prst="straightConnector1">
            <a:avLst/>
          </a:prstGeom>
          <a:noFill/>
          <a:ln w="19050" cap="rnd" cmpd="sng">
            <a:solidFill>
              <a:schemeClr val="accent1"/>
            </a:solidFill>
            <a:prstDash val="solid"/>
            <a:round/>
            <a:headEnd type="none" w="med" len="med"/>
            <a:tailEnd type="none" w="med" len="med"/>
          </a:ln>
        </p:spPr>
      </p:cxnSp>
      <p:sp>
        <p:nvSpPr>
          <p:cNvPr id="197" name="Google Shape;197;p34"/>
          <p:cNvSpPr txBox="1">
            <a:spLocks noGrp="1"/>
          </p:cNvSpPr>
          <p:nvPr>
            <p:ph type="subTitle" idx="7"/>
          </p:nvPr>
        </p:nvSpPr>
        <p:spPr>
          <a:xfrm>
            <a:off x="3827709" y="3251901"/>
            <a:ext cx="2390800" cy="774800"/>
          </a:xfrm>
          <a:prstGeom prst="rect">
            <a:avLst/>
          </a:prstGeom>
        </p:spPr>
        <p:txBody>
          <a:bodyPr spcFirstLastPara="1" wrap="square" lIns="121900" tIns="121900" rIns="121900" bIns="121900" anchor="t" anchorCtr="0">
            <a:noAutofit/>
          </a:bodyPr>
          <a:lstStyle/>
          <a:p>
            <a:pPr marL="0" indent="0"/>
            <a:r>
              <a:rPr lang="en"/>
              <a:t>Key Terms</a:t>
            </a:r>
            <a:endParaRPr/>
          </a:p>
        </p:txBody>
      </p:sp>
      <p:sp>
        <p:nvSpPr>
          <p:cNvPr id="198" name="Google Shape;198;p34"/>
          <p:cNvSpPr txBox="1">
            <a:spLocks noGrp="1"/>
          </p:cNvSpPr>
          <p:nvPr>
            <p:ph type="subTitle" idx="1"/>
          </p:nvPr>
        </p:nvSpPr>
        <p:spPr>
          <a:xfrm>
            <a:off x="704500" y="1920767"/>
            <a:ext cx="3518800" cy="498000"/>
          </a:xfrm>
          <a:prstGeom prst="rect">
            <a:avLst/>
          </a:prstGeom>
        </p:spPr>
        <p:txBody>
          <a:bodyPr spcFirstLastPara="1" wrap="square" lIns="121900" tIns="121900" rIns="121900" bIns="121900" anchor="b" anchorCtr="0">
            <a:noAutofit/>
          </a:bodyPr>
          <a:lstStyle/>
          <a:p>
            <a:pPr marL="0" indent="0"/>
            <a:r>
              <a:rPr lang="en" sz="2267"/>
              <a:t>INTRODUCTION</a:t>
            </a:r>
            <a:endParaRPr sz="2267"/>
          </a:p>
        </p:txBody>
      </p:sp>
      <p:cxnSp>
        <p:nvCxnSpPr>
          <p:cNvPr id="199" name="Google Shape;199;p34"/>
          <p:cNvCxnSpPr/>
          <p:nvPr/>
        </p:nvCxnSpPr>
        <p:spPr>
          <a:xfrm>
            <a:off x="1399600" y="3251899"/>
            <a:ext cx="1896400" cy="0"/>
          </a:xfrm>
          <a:prstGeom prst="straightConnector1">
            <a:avLst/>
          </a:prstGeom>
          <a:noFill/>
          <a:ln w="19050" cap="rnd" cmpd="sng">
            <a:solidFill>
              <a:schemeClr val="accent1"/>
            </a:solidFill>
            <a:prstDash val="solid"/>
            <a:round/>
            <a:headEnd type="none" w="med" len="med"/>
            <a:tailEnd type="none" w="med" len="med"/>
          </a:ln>
        </p:spPr>
      </p:cxnSp>
      <p:sp>
        <p:nvSpPr>
          <p:cNvPr id="200" name="Google Shape;200;p34"/>
          <p:cNvSpPr txBox="1">
            <a:spLocks noGrp="1"/>
          </p:cNvSpPr>
          <p:nvPr>
            <p:ph type="subTitle" idx="7"/>
          </p:nvPr>
        </p:nvSpPr>
        <p:spPr>
          <a:xfrm>
            <a:off x="960000" y="2418768"/>
            <a:ext cx="2775600" cy="816800"/>
          </a:xfrm>
          <a:prstGeom prst="rect">
            <a:avLst/>
          </a:prstGeom>
        </p:spPr>
        <p:txBody>
          <a:bodyPr spcFirstLastPara="1" wrap="square" lIns="121900" tIns="121900" rIns="121900" bIns="121900" anchor="t" anchorCtr="0">
            <a:noAutofit/>
          </a:bodyPr>
          <a:lstStyle/>
          <a:p>
            <a:pPr marL="0" indent="0"/>
            <a:r>
              <a:rPr lang="en"/>
              <a:t>Strategic Deterrence</a:t>
            </a:r>
            <a:endParaRPr/>
          </a:p>
        </p:txBody>
      </p:sp>
      <p:sp>
        <p:nvSpPr>
          <p:cNvPr id="201" name="Google Shape;201;p34"/>
          <p:cNvSpPr txBox="1">
            <a:spLocks noGrp="1"/>
          </p:cNvSpPr>
          <p:nvPr>
            <p:ph type="subTitle" idx="1"/>
          </p:nvPr>
        </p:nvSpPr>
        <p:spPr>
          <a:xfrm>
            <a:off x="5919767" y="3822667"/>
            <a:ext cx="2727600" cy="670800"/>
          </a:xfrm>
          <a:prstGeom prst="rect">
            <a:avLst/>
          </a:prstGeom>
        </p:spPr>
        <p:txBody>
          <a:bodyPr spcFirstLastPara="1" wrap="square" lIns="121900" tIns="121900" rIns="121900" bIns="121900" anchor="b" anchorCtr="0">
            <a:noAutofit/>
          </a:bodyPr>
          <a:lstStyle/>
          <a:p>
            <a:pPr marL="0" indent="0"/>
            <a:r>
              <a:rPr lang="en" sz="2267"/>
              <a:t>TAKEAWAYS</a:t>
            </a:r>
            <a:endParaRPr sz="2267"/>
          </a:p>
        </p:txBody>
      </p:sp>
      <p:cxnSp>
        <p:nvCxnSpPr>
          <p:cNvPr id="202" name="Google Shape;202;p34"/>
          <p:cNvCxnSpPr/>
          <p:nvPr/>
        </p:nvCxnSpPr>
        <p:spPr>
          <a:xfrm>
            <a:off x="6385243" y="5385800"/>
            <a:ext cx="1633200" cy="0"/>
          </a:xfrm>
          <a:prstGeom prst="straightConnector1">
            <a:avLst/>
          </a:prstGeom>
          <a:noFill/>
          <a:ln w="19050" cap="rnd" cmpd="sng">
            <a:solidFill>
              <a:schemeClr val="accent1"/>
            </a:solidFill>
            <a:prstDash val="solid"/>
            <a:round/>
            <a:headEnd type="none" w="med" len="med"/>
            <a:tailEnd type="none" w="med" len="med"/>
          </a:ln>
        </p:spPr>
      </p:cxnSp>
      <p:sp>
        <p:nvSpPr>
          <p:cNvPr id="203" name="Google Shape;203;p34"/>
          <p:cNvSpPr txBox="1">
            <a:spLocks noGrp="1"/>
          </p:cNvSpPr>
          <p:nvPr>
            <p:ph type="subTitle" idx="7"/>
          </p:nvPr>
        </p:nvSpPr>
        <p:spPr>
          <a:xfrm>
            <a:off x="6006443" y="4357784"/>
            <a:ext cx="2390800" cy="774800"/>
          </a:xfrm>
          <a:prstGeom prst="rect">
            <a:avLst/>
          </a:prstGeom>
        </p:spPr>
        <p:txBody>
          <a:bodyPr spcFirstLastPara="1" wrap="square" lIns="121900" tIns="121900" rIns="121900" bIns="121900" anchor="t" anchorCtr="0">
            <a:noAutofit/>
          </a:bodyPr>
          <a:lstStyle/>
          <a:p>
            <a:pPr marL="0" indent="0"/>
            <a:r>
              <a:rPr lang="en"/>
              <a:t>Holistic Strategy</a:t>
            </a:r>
            <a:endParaRPr/>
          </a:p>
        </p:txBody>
      </p:sp>
      <p:sp>
        <p:nvSpPr>
          <p:cNvPr id="204" name="Google Shape;204;p34"/>
          <p:cNvSpPr txBox="1">
            <a:spLocks noGrp="1"/>
          </p:cNvSpPr>
          <p:nvPr>
            <p:ph type="subTitle" idx="1"/>
          </p:nvPr>
        </p:nvSpPr>
        <p:spPr>
          <a:xfrm>
            <a:off x="8597167" y="4778267"/>
            <a:ext cx="3404400" cy="670800"/>
          </a:xfrm>
          <a:prstGeom prst="rect">
            <a:avLst/>
          </a:prstGeom>
        </p:spPr>
        <p:txBody>
          <a:bodyPr spcFirstLastPara="1" wrap="square" lIns="121900" tIns="121900" rIns="121900" bIns="121900" anchor="b" anchorCtr="0">
            <a:noAutofit/>
          </a:bodyPr>
          <a:lstStyle/>
          <a:p>
            <a:pPr marL="0" indent="0"/>
            <a:r>
              <a:rPr lang="en" sz="2267"/>
              <a:t>RECOMMENDATIONS</a:t>
            </a:r>
            <a:endParaRPr sz="2267"/>
          </a:p>
        </p:txBody>
      </p:sp>
      <p:cxnSp>
        <p:nvCxnSpPr>
          <p:cNvPr id="205" name="Google Shape;205;p34"/>
          <p:cNvCxnSpPr/>
          <p:nvPr/>
        </p:nvCxnSpPr>
        <p:spPr>
          <a:xfrm>
            <a:off x="9482776" y="6600400"/>
            <a:ext cx="1633200" cy="0"/>
          </a:xfrm>
          <a:prstGeom prst="straightConnector1">
            <a:avLst/>
          </a:prstGeom>
          <a:noFill/>
          <a:ln w="19050" cap="rnd" cmpd="sng">
            <a:solidFill>
              <a:schemeClr val="accent1"/>
            </a:solidFill>
            <a:prstDash val="solid"/>
            <a:round/>
            <a:headEnd type="none" w="med" len="med"/>
            <a:tailEnd type="none" w="med" len="med"/>
          </a:ln>
        </p:spPr>
      </p:cxnSp>
      <p:sp>
        <p:nvSpPr>
          <p:cNvPr id="206" name="Google Shape;206;p34"/>
          <p:cNvSpPr txBox="1">
            <a:spLocks noGrp="1"/>
          </p:cNvSpPr>
          <p:nvPr>
            <p:ph type="subTitle" idx="7"/>
          </p:nvPr>
        </p:nvSpPr>
        <p:spPr>
          <a:xfrm>
            <a:off x="9303443" y="5449051"/>
            <a:ext cx="2390800" cy="774800"/>
          </a:xfrm>
          <a:prstGeom prst="rect">
            <a:avLst/>
          </a:prstGeom>
        </p:spPr>
        <p:txBody>
          <a:bodyPr spcFirstLastPara="1" wrap="square" lIns="121900" tIns="121900" rIns="121900" bIns="121900" anchor="t" anchorCtr="0">
            <a:noAutofit/>
          </a:bodyPr>
          <a:lstStyle/>
          <a:p>
            <a:pPr marL="0" indent="0" algn="l"/>
            <a:r>
              <a:rPr lang="en"/>
              <a:t>Informing Policy</a:t>
            </a:r>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35"/>
          <p:cNvSpPr txBox="1">
            <a:spLocks noGrp="1"/>
          </p:cNvSpPr>
          <p:nvPr>
            <p:ph type="title"/>
          </p:nvPr>
        </p:nvSpPr>
        <p:spPr>
          <a:xfrm>
            <a:off x="963167" y="2846967"/>
            <a:ext cx="7190000" cy="2236400"/>
          </a:xfrm>
          <a:prstGeom prst="rect">
            <a:avLst/>
          </a:prstGeom>
        </p:spPr>
        <p:txBody>
          <a:bodyPr spcFirstLastPara="1" wrap="square" lIns="121900" tIns="121900" rIns="121900" bIns="121900" anchor="b" anchorCtr="0">
            <a:noAutofit/>
          </a:bodyPr>
          <a:lstStyle/>
          <a:p>
            <a:r>
              <a:rPr lang="en"/>
              <a:t>INTRODUCTION</a:t>
            </a:r>
            <a:endParaRPr/>
          </a:p>
        </p:txBody>
      </p:sp>
      <p:sp>
        <p:nvSpPr>
          <p:cNvPr id="212" name="Google Shape;212;p35"/>
          <p:cNvSpPr txBox="1">
            <a:spLocks noGrp="1"/>
          </p:cNvSpPr>
          <p:nvPr>
            <p:ph type="title" idx="2"/>
          </p:nvPr>
        </p:nvSpPr>
        <p:spPr>
          <a:xfrm>
            <a:off x="1103033" y="933216"/>
            <a:ext cx="1750800" cy="1755600"/>
          </a:xfrm>
          <a:prstGeom prst="rect">
            <a:avLst/>
          </a:prstGeom>
        </p:spPr>
        <p:txBody>
          <a:bodyPr spcFirstLastPara="1" wrap="square" lIns="121900" tIns="121900" rIns="121900" bIns="121900" anchor="ctr" anchorCtr="0">
            <a:noAutofit/>
          </a:bodyPr>
          <a:lstStyle/>
          <a:p>
            <a:r>
              <a:rPr lang="en"/>
              <a:t>01</a:t>
            </a:r>
            <a:endParaRPr/>
          </a:p>
        </p:txBody>
      </p:sp>
      <p:sp>
        <p:nvSpPr>
          <p:cNvPr id="213" name="Google Shape;213;p35"/>
          <p:cNvSpPr txBox="1">
            <a:spLocks noGrp="1"/>
          </p:cNvSpPr>
          <p:nvPr>
            <p:ph type="subTitle" idx="1"/>
          </p:nvPr>
        </p:nvSpPr>
        <p:spPr>
          <a:xfrm>
            <a:off x="963167" y="5562733"/>
            <a:ext cx="6461200" cy="570800"/>
          </a:xfrm>
          <a:prstGeom prst="rect">
            <a:avLst/>
          </a:prstGeom>
        </p:spPr>
        <p:txBody>
          <a:bodyPr spcFirstLastPara="1" wrap="square" lIns="121900" tIns="121900" rIns="121900" bIns="121900" anchor="t" anchorCtr="0">
            <a:noAutofit/>
          </a:bodyPr>
          <a:lstStyle/>
          <a:p>
            <a:pPr marL="0" indent="0"/>
            <a:r>
              <a:rPr lang="en">
                <a:latin typeface="Outfit"/>
                <a:ea typeface="Outfit"/>
                <a:cs typeface="Outfit"/>
                <a:sym typeface="Outfit"/>
              </a:rPr>
              <a:t>Why is this research important? </a:t>
            </a:r>
            <a:endParaRPr>
              <a:latin typeface="Outfit"/>
              <a:ea typeface="Outfit"/>
              <a:cs typeface="Outfit"/>
              <a:sym typeface="Outfit"/>
            </a:endParaRPr>
          </a:p>
        </p:txBody>
      </p:sp>
      <p:cxnSp>
        <p:nvCxnSpPr>
          <p:cNvPr id="214" name="Google Shape;214;p35"/>
          <p:cNvCxnSpPr/>
          <p:nvPr/>
        </p:nvCxnSpPr>
        <p:spPr>
          <a:xfrm>
            <a:off x="1103033" y="5239251"/>
            <a:ext cx="2727600" cy="0"/>
          </a:xfrm>
          <a:prstGeom prst="straightConnector1">
            <a:avLst/>
          </a:prstGeom>
          <a:noFill/>
          <a:ln w="19050" cap="rnd" cmpd="sng">
            <a:solidFill>
              <a:schemeClr val="accent1"/>
            </a:solidFill>
            <a:prstDash val="solid"/>
            <a:round/>
            <a:headEnd type="none" w="med" len="med"/>
            <a:tailEnd type="none" w="med" len="med"/>
          </a:ln>
        </p:spPr>
      </p:cxn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36"/>
          <p:cNvSpPr txBox="1">
            <a:spLocks noGrp="1"/>
          </p:cNvSpPr>
          <p:nvPr>
            <p:ph type="body" idx="1"/>
          </p:nvPr>
        </p:nvSpPr>
        <p:spPr>
          <a:xfrm>
            <a:off x="960000" y="1667733"/>
            <a:ext cx="5284800" cy="4477200"/>
          </a:xfrm>
          <a:prstGeom prst="rect">
            <a:avLst/>
          </a:prstGeom>
        </p:spPr>
        <p:txBody>
          <a:bodyPr spcFirstLastPara="1" wrap="square" lIns="121900" tIns="121900" rIns="121900" bIns="121900" anchor="t" anchorCtr="0">
            <a:noAutofit/>
          </a:bodyPr>
          <a:lstStyle/>
          <a:p>
            <a:pPr marL="0" indent="0">
              <a:buNone/>
            </a:pPr>
            <a:r>
              <a:rPr lang="en" sz="2533">
                <a:latin typeface="Outfit Black"/>
                <a:ea typeface="Outfit Black"/>
                <a:cs typeface="Outfit Black"/>
                <a:sym typeface="Outfit Black"/>
              </a:rPr>
              <a:t>Russia’s Strategic Deterrence</a:t>
            </a:r>
            <a:endParaRPr b="1">
              <a:latin typeface="Outfit"/>
              <a:ea typeface="Outfit"/>
              <a:cs typeface="Outfit"/>
              <a:sym typeface="Outfit"/>
            </a:endParaRPr>
          </a:p>
          <a:p>
            <a:pPr marL="0" indent="0">
              <a:spcBef>
                <a:spcPts val="1333"/>
              </a:spcBef>
              <a:buNone/>
            </a:pPr>
            <a:r>
              <a:rPr lang="en">
                <a:latin typeface="Outfit"/>
                <a:ea typeface="Outfit"/>
                <a:cs typeface="Outfit"/>
                <a:sym typeface="Outfit"/>
              </a:rPr>
              <a:t>Russia’s strategic deterrence rests on levels of deterrence with non-nuclear and nuclear weapons</a:t>
            </a:r>
            <a:endParaRPr>
              <a:latin typeface="Outfit"/>
              <a:ea typeface="Outfit"/>
              <a:cs typeface="Outfit"/>
              <a:sym typeface="Outfit"/>
            </a:endParaRPr>
          </a:p>
          <a:p>
            <a:pPr>
              <a:spcBef>
                <a:spcPts val="1333"/>
              </a:spcBef>
              <a:buFont typeface="Outfit"/>
              <a:buChar char="●"/>
            </a:pPr>
            <a:r>
              <a:rPr lang="en">
                <a:latin typeface="Outfit"/>
                <a:ea typeface="Outfit"/>
                <a:cs typeface="Outfit"/>
                <a:sym typeface="Outfit"/>
              </a:rPr>
              <a:t>Understanding the distinction between Russian and Western strategic thinking is imperative. </a:t>
            </a:r>
            <a:endParaRPr>
              <a:latin typeface="Outfit"/>
              <a:ea typeface="Outfit"/>
              <a:cs typeface="Outfit"/>
              <a:sym typeface="Outfit"/>
            </a:endParaRPr>
          </a:p>
          <a:p>
            <a:pPr>
              <a:spcBef>
                <a:spcPts val="1333"/>
              </a:spcBef>
              <a:buFont typeface="Outfit"/>
              <a:buChar char="●"/>
            </a:pPr>
            <a:r>
              <a:rPr lang="en">
                <a:latin typeface="Outfit"/>
                <a:ea typeface="Outfit"/>
                <a:cs typeface="Outfit"/>
                <a:sym typeface="Outfit"/>
              </a:rPr>
              <a:t>Russians view escalation management as a vital form of military strategy, while Western doctrine often overlooks escalation management </a:t>
            </a:r>
            <a:endParaRPr>
              <a:latin typeface="Outfit"/>
              <a:ea typeface="Outfit"/>
              <a:cs typeface="Outfit"/>
              <a:sym typeface="Outfit"/>
            </a:endParaRPr>
          </a:p>
          <a:p>
            <a:pPr marL="0" indent="0">
              <a:spcBef>
                <a:spcPts val="1333"/>
              </a:spcBef>
              <a:buNone/>
            </a:pPr>
            <a:endParaRPr/>
          </a:p>
        </p:txBody>
      </p:sp>
      <p:sp>
        <p:nvSpPr>
          <p:cNvPr id="220" name="Google Shape;220;p36"/>
          <p:cNvSpPr txBox="1">
            <a:spLocks noGrp="1"/>
          </p:cNvSpPr>
          <p:nvPr>
            <p:ph type="title"/>
          </p:nvPr>
        </p:nvSpPr>
        <p:spPr>
          <a:xfrm>
            <a:off x="960000" y="465067"/>
            <a:ext cx="5284800" cy="789600"/>
          </a:xfrm>
          <a:prstGeom prst="rect">
            <a:avLst/>
          </a:prstGeom>
        </p:spPr>
        <p:txBody>
          <a:bodyPr spcFirstLastPara="1" wrap="square" lIns="121900" tIns="121900" rIns="121900" bIns="121900" anchor="t" anchorCtr="0">
            <a:noAutofit/>
          </a:bodyPr>
          <a:lstStyle/>
          <a:p>
            <a:r>
              <a:rPr lang="en" sz="4133"/>
              <a:t>INTRODUCTION</a:t>
            </a:r>
            <a:endParaRPr sz="4133"/>
          </a:p>
        </p:txBody>
      </p:sp>
      <p:cxnSp>
        <p:nvCxnSpPr>
          <p:cNvPr id="221" name="Google Shape;221;p36"/>
          <p:cNvCxnSpPr/>
          <p:nvPr/>
        </p:nvCxnSpPr>
        <p:spPr>
          <a:xfrm>
            <a:off x="1100100" y="1461184"/>
            <a:ext cx="2727600" cy="0"/>
          </a:xfrm>
          <a:prstGeom prst="straightConnector1">
            <a:avLst/>
          </a:prstGeom>
          <a:noFill/>
          <a:ln w="19050" cap="rnd" cmpd="sng">
            <a:solidFill>
              <a:schemeClr val="accent1"/>
            </a:solidFill>
            <a:prstDash val="solid"/>
            <a:round/>
            <a:headEnd type="none" w="med" len="med"/>
            <a:tailEnd type="none" w="med" len="med"/>
          </a:ln>
        </p:spPr>
      </p:cxnSp>
      <p:sp>
        <p:nvSpPr>
          <p:cNvPr id="222" name="Google Shape;222;p36"/>
          <p:cNvSpPr txBox="1"/>
          <p:nvPr/>
        </p:nvSpPr>
        <p:spPr>
          <a:xfrm>
            <a:off x="6244800" y="2577901"/>
            <a:ext cx="6040400" cy="2359516"/>
          </a:xfrm>
          <a:prstGeom prst="rect">
            <a:avLst/>
          </a:prstGeom>
          <a:noFill/>
          <a:ln>
            <a:noFill/>
          </a:ln>
        </p:spPr>
        <p:txBody>
          <a:bodyPr spcFirstLastPara="1" wrap="square" lIns="121900" tIns="121900" rIns="121900" bIns="121900" anchor="t" anchorCtr="0">
            <a:spAutoFit/>
          </a:bodyPr>
          <a:lstStyle/>
          <a:p>
            <a:pPr algn="ctr" defTabSz="1219170">
              <a:buClr>
                <a:srgbClr val="000000"/>
              </a:buClr>
            </a:pPr>
            <a:r>
              <a:rPr lang="en" sz="4533" i="1" kern="0">
                <a:solidFill>
                  <a:srgbClr val="FFFFFF"/>
                </a:solidFill>
                <a:latin typeface="Outfit"/>
                <a:ea typeface="Outfit"/>
                <a:cs typeface="Outfit"/>
                <a:sym typeface="Outfit"/>
              </a:rPr>
              <a:t>стратегическое сдерживание </a:t>
            </a:r>
            <a:endParaRPr sz="4533" i="1" kern="0">
              <a:solidFill>
                <a:srgbClr val="FFFFFF"/>
              </a:solidFill>
              <a:latin typeface="Outfit"/>
              <a:ea typeface="Outfit"/>
              <a:cs typeface="Outfit"/>
              <a:sym typeface="Outfit"/>
            </a:endParaRPr>
          </a:p>
          <a:p>
            <a:pPr algn="ctr" defTabSz="1219170">
              <a:buClr>
                <a:srgbClr val="000000"/>
              </a:buClr>
            </a:pPr>
            <a:endParaRPr sz="2800" i="1" kern="0">
              <a:solidFill>
                <a:srgbClr val="FFFFFF"/>
              </a:solidFill>
              <a:latin typeface="Outfit"/>
              <a:ea typeface="Outfit"/>
              <a:cs typeface="Outfit"/>
              <a:sym typeface="Outfit"/>
            </a:endParaRPr>
          </a:p>
          <a:p>
            <a:pPr algn="ctr" defTabSz="1219170">
              <a:buClr>
                <a:srgbClr val="000000"/>
              </a:buClr>
            </a:pPr>
            <a:r>
              <a:rPr lang="en" sz="1867" i="1" kern="0">
                <a:solidFill>
                  <a:srgbClr val="FFFFFF"/>
                </a:solidFill>
                <a:latin typeface="Outfit"/>
                <a:ea typeface="Outfit"/>
                <a:cs typeface="Outfit"/>
                <a:sym typeface="Outfit"/>
              </a:rPr>
              <a:t>(strategicheskoe sderzhivanie)</a:t>
            </a:r>
            <a:endParaRPr sz="1867" i="1" kern="0">
              <a:solidFill>
                <a:srgbClr val="FFFFFF"/>
              </a:solidFill>
              <a:latin typeface="Outfit"/>
              <a:ea typeface="Outfit"/>
              <a:cs typeface="Outfit"/>
              <a:sym typeface="Outfit"/>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37"/>
          <p:cNvSpPr txBox="1">
            <a:spLocks noGrp="1"/>
          </p:cNvSpPr>
          <p:nvPr>
            <p:ph type="title"/>
          </p:nvPr>
        </p:nvSpPr>
        <p:spPr>
          <a:xfrm flipH="1">
            <a:off x="2430900" y="3146500"/>
            <a:ext cx="8804000" cy="1259200"/>
          </a:xfrm>
          <a:prstGeom prst="rect">
            <a:avLst/>
          </a:prstGeom>
        </p:spPr>
        <p:txBody>
          <a:bodyPr spcFirstLastPara="1" wrap="square" lIns="121900" tIns="121900" rIns="121900" bIns="121900" anchor="b" anchorCtr="0">
            <a:noAutofit/>
          </a:bodyPr>
          <a:lstStyle/>
          <a:p>
            <a:r>
              <a:rPr lang="en"/>
              <a:t>RESEARCH DESIGN</a:t>
            </a:r>
            <a:endParaRPr/>
          </a:p>
        </p:txBody>
      </p:sp>
      <p:sp>
        <p:nvSpPr>
          <p:cNvPr id="228" name="Google Shape;228;p37"/>
          <p:cNvSpPr txBox="1">
            <a:spLocks noGrp="1"/>
          </p:cNvSpPr>
          <p:nvPr>
            <p:ph type="title" idx="2"/>
          </p:nvPr>
        </p:nvSpPr>
        <p:spPr>
          <a:xfrm flipH="1">
            <a:off x="9344233" y="1271416"/>
            <a:ext cx="1750800" cy="1755600"/>
          </a:xfrm>
          <a:prstGeom prst="rect">
            <a:avLst/>
          </a:prstGeom>
        </p:spPr>
        <p:txBody>
          <a:bodyPr spcFirstLastPara="1" wrap="square" lIns="121900" tIns="121900" rIns="121900" bIns="121900" anchor="ctr" anchorCtr="0">
            <a:noAutofit/>
          </a:bodyPr>
          <a:lstStyle/>
          <a:p>
            <a:r>
              <a:rPr lang="en"/>
              <a:t>02</a:t>
            </a:r>
            <a:endParaRPr/>
          </a:p>
        </p:txBody>
      </p:sp>
      <p:cxnSp>
        <p:nvCxnSpPr>
          <p:cNvPr id="229" name="Google Shape;229;p37"/>
          <p:cNvCxnSpPr/>
          <p:nvPr/>
        </p:nvCxnSpPr>
        <p:spPr>
          <a:xfrm rot="10800000">
            <a:off x="8956989" y="4561451"/>
            <a:ext cx="2166800" cy="0"/>
          </a:xfrm>
          <a:prstGeom prst="straightConnector1">
            <a:avLst/>
          </a:prstGeom>
          <a:noFill/>
          <a:ln w="19050" cap="rnd" cmpd="sng">
            <a:solidFill>
              <a:schemeClr val="accent1"/>
            </a:solidFill>
            <a:prstDash val="solid"/>
            <a:round/>
            <a:headEnd type="none" w="med" len="med"/>
            <a:tailEnd type="none" w="med" len="med"/>
          </a:ln>
        </p:spPr>
      </p:cxnSp>
      <p:sp>
        <p:nvSpPr>
          <p:cNvPr id="230" name="Google Shape;230;p37"/>
          <p:cNvSpPr txBox="1">
            <a:spLocks noGrp="1"/>
          </p:cNvSpPr>
          <p:nvPr>
            <p:ph type="subTitle" idx="1"/>
          </p:nvPr>
        </p:nvSpPr>
        <p:spPr>
          <a:xfrm flipH="1">
            <a:off x="7516900" y="4884933"/>
            <a:ext cx="3718000" cy="837600"/>
          </a:xfrm>
          <a:prstGeom prst="rect">
            <a:avLst/>
          </a:prstGeom>
        </p:spPr>
        <p:txBody>
          <a:bodyPr spcFirstLastPara="1" wrap="square" lIns="121900" tIns="121900" rIns="121900" bIns="121900" anchor="t" anchorCtr="0">
            <a:noAutofit/>
          </a:bodyPr>
          <a:lstStyle/>
          <a:p>
            <a:pPr marL="0" indent="0"/>
            <a:r>
              <a:rPr lang="en">
                <a:latin typeface="Outfit"/>
                <a:ea typeface="Outfit"/>
                <a:cs typeface="Outfit"/>
                <a:sym typeface="Outfit"/>
              </a:rPr>
              <a:t>Setting up the Research</a:t>
            </a:r>
            <a:endParaRPr>
              <a:latin typeface="Outfit"/>
              <a:ea typeface="Outfit"/>
              <a:cs typeface="Outfit"/>
              <a:sym typeface="Outfit"/>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38"/>
          <p:cNvSpPr txBox="1">
            <a:spLocks noGrp="1"/>
          </p:cNvSpPr>
          <p:nvPr>
            <p:ph type="title"/>
          </p:nvPr>
        </p:nvSpPr>
        <p:spPr>
          <a:xfrm>
            <a:off x="960000" y="618400"/>
            <a:ext cx="10272000" cy="789600"/>
          </a:xfrm>
          <a:prstGeom prst="rect">
            <a:avLst/>
          </a:prstGeom>
        </p:spPr>
        <p:txBody>
          <a:bodyPr spcFirstLastPara="1" wrap="square" lIns="121900" tIns="121900" rIns="121900" bIns="121900" anchor="t" anchorCtr="0">
            <a:noAutofit/>
          </a:bodyPr>
          <a:lstStyle/>
          <a:p>
            <a:r>
              <a:rPr lang="en"/>
              <a:t>Understanding the Model</a:t>
            </a:r>
            <a:endParaRPr/>
          </a:p>
          <a:p>
            <a:endParaRPr/>
          </a:p>
        </p:txBody>
      </p:sp>
      <p:cxnSp>
        <p:nvCxnSpPr>
          <p:cNvPr id="236" name="Google Shape;236;p38"/>
          <p:cNvCxnSpPr/>
          <p:nvPr/>
        </p:nvCxnSpPr>
        <p:spPr>
          <a:xfrm>
            <a:off x="1100100" y="1461184"/>
            <a:ext cx="2727600" cy="0"/>
          </a:xfrm>
          <a:prstGeom prst="straightConnector1">
            <a:avLst/>
          </a:prstGeom>
          <a:noFill/>
          <a:ln w="19050" cap="rnd" cmpd="sng">
            <a:solidFill>
              <a:schemeClr val="accent1"/>
            </a:solidFill>
            <a:prstDash val="solid"/>
            <a:round/>
            <a:headEnd type="none" w="med" len="med"/>
            <a:tailEnd type="none" w="med" len="med"/>
          </a:ln>
        </p:spPr>
      </p:cxnSp>
      <p:sp>
        <p:nvSpPr>
          <p:cNvPr id="237" name="Google Shape;237;p38"/>
          <p:cNvSpPr txBox="1"/>
          <p:nvPr/>
        </p:nvSpPr>
        <p:spPr>
          <a:xfrm>
            <a:off x="1100100" y="1899501"/>
            <a:ext cx="6488000" cy="700216"/>
          </a:xfrm>
          <a:prstGeom prst="rect">
            <a:avLst/>
          </a:prstGeom>
          <a:noFill/>
          <a:ln>
            <a:noFill/>
          </a:ln>
        </p:spPr>
        <p:txBody>
          <a:bodyPr spcFirstLastPara="1" wrap="square" lIns="121900" tIns="121900" rIns="121900" bIns="121900" anchor="t" anchorCtr="0">
            <a:spAutoFit/>
          </a:bodyPr>
          <a:lstStyle/>
          <a:p>
            <a:pPr marL="609585" indent="-423323" defTabSz="1219170">
              <a:spcAft>
                <a:spcPts val="1333"/>
              </a:spcAft>
              <a:buClr>
                <a:srgbClr val="FFFFFF"/>
              </a:buClr>
              <a:buSzPts val="1400"/>
              <a:buFont typeface="Lato"/>
              <a:buChar char="●"/>
            </a:pPr>
            <a:endParaRPr sz="1867" kern="0">
              <a:solidFill>
                <a:srgbClr val="000000"/>
              </a:solidFill>
              <a:latin typeface="Arial"/>
              <a:cs typeface="Arial"/>
              <a:sym typeface="Arial"/>
            </a:endParaRPr>
          </a:p>
        </p:txBody>
      </p:sp>
      <p:pic>
        <p:nvPicPr>
          <p:cNvPr id="238" name="Google Shape;238;p38"/>
          <p:cNvPicPr preferRelativeResize="0"/>
          <p:nvPr/>
        </p:nvPicPr>
        <p:blipFill>
          <a:blip r:embed="rId3">
            <a:alphaModFix/>
          </a:blip>
          <a:stretch>
            <a:fillRect/>
          </a:stretch>
        </p:blipFill>
        <p:spPr>
          <a:xfrm>
            <a:off x="959984" y="2056567"/>
            <a:ext cx="9917752" cy="40185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3EAFB-7DE5-0B5D-969E-4F15DC116545}"/>
              </a:ext>
            </a:extLst>
          </p:cNvPr>
          <p:cNvSpPr>
            <a:spLocks noGrp="1"/>
          </p:cNvSpPr>
          <p:nvPr>
            <p:ph type="title"/>
          </p:nvPr>
        </p:nvSpPr>
        <p:spPr>
          <a:xfrm>
            <a:off x="1137036" y="548640"/>
            <a:ext cx="9543405" cy="1188720"/>
          </a:xfrm>
        </p:spPr>
        <p:txBody>
          <a:bodyPr>
            <a:normAutofit/>
          </a:bodyPr>
          <a:lstStyle/>
          <a:p>
            <a:r>
              <a:rPr lang="en-US" b="1" dirty="0">
                <a:latin typeface="SegoeUIVariable"/>
              </a:rPr>
              <a:t>Zaporizhzhia</a:t>
            </a:r>
            <a:r>
              <a:rPr lang="tr-TR" b="1" dirty="0">
                <a:latin typeface="SegoeUIVariable"/>
              </a:rPr>
              <a:t> NPP</a:t>
            </a:r>
            <a:endParaRPr lang="en-US" b="1" dirty="0">
              <a:latin typeface="SegoeUIVariable"/>
            </a:endParaRPr>
          </a:p>
        </p:txBody>
      </p:sp>
      <p:sp>
        <p:nvSpPr>
          <p:cNvPr id="3" name="Content Placeholder 2">
            <a:extLst>
              <a:ext uri="{FF2B5EF4-FFF2-40B4-BE49-F238E27FC236}">
                <a16:creationId xmlns:a16="http://schemas.microsoft.com/office/drawing/2014/main" id="{A6984622-8B41-F9CD-4182-F017BEF561F4}"/>
              </a:ext>
            </a:extLst>
          </p:cNvPr>
          <p:cNvSpPr>
            <a:spLocks noGrp="1"/>
          </p:cNvSpPr>
          <p:nvPr>
            <p:ph idx="1"/>
          </p:nvPr>
        </p:nvSpPr>
        <p:spPr>
          <a:xfrm>
            <a:off x="528358" y="2188683"/>
            <a:ext cx="6715459" cy="3320031"/>
          </a:xfrm>
        </p:spPr>
        <p:txBody>
          <a:bodyPr anchor="ctr">
            <a:normAutofit/>
          </a:bodyPr>
          <a:lstStyle/>
          <a:p>
            <a:pPr>
              <a:spcAft>
                <a:spcPts val="600"/>
              </a:spcAft>
              <a:defRPr/>
            </a:pPr>
            <a:r>
              <a:rPr lang="en-US" sz="2400" dirty="0">
                <a:latin typeface="Arial" panose="020B0604020202020204" pitchFamily="34" charset="0"/>
                <a:cs typeface="Arial" panose="020B0604020202020204" pitchFamily="34" charset="0"/>
              </a:rPr>
              <a:t>The prolonged attacks on the facility:</a:t>
            </a:r>
          </a:p>
          <a:p>
            <a:pPr lvl="1">
              <a:spcBef>
                <a:spcPts val="600"/>
              </a:spcBef>
              <a:buFont typeface="Arial" panose="020B0604020202020204" pitchFamily="34" charset="0"/>
              <a:buChar char="•"/>
              <a:defRPr/>
            </a:pPr>
            <a:r>
              <a:rPr lang="en-US" sz="2200" dirty="0">
                <a:latin typeface="Arial" panose="020B0604020202020204" pitchFamily="34" charset="0"/>
                <a:cs typeface="Arial" panose="020B0604020202020204" pitchFamily="34" charset="0"/>
              </a:rPr>
              <a:t>physical integrity of facilities; </a:t>
            </a:r>
          </a:p>
          <a:p>
            <a:pPr lvl="1">
              <a:spcBef>
                <a:spcPts val="600"/>
              </a:spcBef>
              <a:buFont typeface="Arial" panose="020B0604020202020204" pitchFamily="34" charset="0"/>
              <a:buChar char="•"/>
              <a:defRPr/>
            </a:pPr>
            <a:r>
              <a:rPr lang="en-US" sz="2200" dirty="0">
                <a:latin typeface="Arial" panose="020B0604020202020204" pitchFamily="34" charset="0"/>
                <a:cs typeface="Arial" panose="020B0604020202020204" pitchFamily="34" charset="0"/>
              </a:rPr>
              <a:t>functionality of safety and security systems; </a:t>
            </a:r>
          </a:p>
          <a:p>
            <a:pPr lvl="1">
              <a:spcBef>
                <a:spcPts val="600"/>
              </a:spcBef>
              <a:buFont typeface="Arial" panose="020B0604020202020204" pitchFamily="34" charset="0"/>
              <a:buChar char="•"/>
              <a:defRPr/>
            </a:pPr>
            <a:r>
              <a:rPr lang="en-US" sz="2200" dirty="0">
                <a:latin typeface="Arial" panose="020B0604020202020204" pitchFamily="34" charset="0"/>
                <a:cs typeface="Arial" panose="020B0604020202020204" pitchFamily="34" charset="0"/>
              </a:rPr>
              <a:t>logistical supply chains; </a:t>
            </a:r>
          </a:p>
          <a:p>
            <a:pPr lvl="1">
              <a:spcBef>
                <a:spcPts val="600"/>
              </a:spcBef>
              <a:buFont typeface="Arial" panose="020B0604020202020204" pitchFamily="34" charset="0"/>
              <a:buChar char="•"/>
              <a:defRPr/>
            </a:pPr>
            <a:r>
              <a:rPr lang="en-US" sz="2200" dirty="0">
                <a:latin typeface="Arial" panose="020B0604020202020204" pitchFamily="34" charset="0"/>
                <a:cs typeface="Arial" panose="020B0604020202020204" pitchFamily="34" charset="0"/>
              </a:rPr>
              <a:t>emergency preparedness, and response measures; and </a:t>
            </a:r>
          </a:p>
          <a:p>
            <a:pPr lvl="1">
              <a:spcBef>
                <a:spcPts val="600"/>
              </a:spcBef>
              <a:buFont typeface="Arial" panose="020B0604020202020204" pitchFamily="34" charset="0"/>
              <a:buChar char="•"/>
              <a:defRPr/>
            </a:pPr>
            <a:r>
              <a:rPr lang="en-US" sz="2200" dirty="0">
                <a:latin typeface="Arial" panose="020B0604020202020204" pitchFamily="34" charset="0"/>
                <a:cs typeface="Arial" panose="020B0604020202020204" pitchFamily="34" charset="0"/>
              </a:rPr>
              <a:t>communication with the regulator and the IAEA.</a:t>
            </a:r>
          </a:p>
        </p:txBody>
      </p:sp>
      <p:sp>
        <p:nvSpPr>
          <p:cNvPr id="7" name="Footer Placeholder 6">
            <a:extLst>
              <a:ext uri="{FF2B5EF4-FFF2-40B4-BE49-F238E27FC236}">
                <a16:creationId xmlns:a16="http://schemas.microsoft.com/office/drawing/2014/main" id="{DD0FECA0-8B4C-C09D-3E81-D0A8672D623F}"/>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ACD433"/>
                </a:solidFill>
                <a:effectLst/>
                <a:uLnTx/>
                <a:uFillTx/>
                <a:latin typeface="Century Gothic" panose="020B0502020202020204"/>
                <a:ea typeface="+mn-ea"/>
                <a:cs typeface="+mn-cs"/>
              </a:rPr>
              <a:t>Nuclear Security after the Russian Invasion of Ukraine</a:t>
            </a:r>
          </a:p>
        </p:txBody>
      </p:sp>
      <p:sp>
        <p:nvSpPr>
          <p:cNvPr id="9" name="Slide Number Placeholder 8">
            <a:extLst>
              <a:ext uri="{FF2B5EF4-FFF2-40B4-BE49-F238E27FC236}">
                <a16:creationId xmlns:a16="http://schemas.microsoft.com/office/drawing/2014/main" id="{1B69BD23-7A34-4325-8842-82A4417D575F}"/>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prstClr val="white"/>
                </a:solidFill>
                <a:latin typeface="Century Gothic" panose="020B0502020202020204"/>
              </a:rPr>
              <a:t>6</a:t>
            </a:r>
            <a:endParaRPr kumimoji="0" lang="en-US" sz="2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pic>
        <p:nvPicPr>
          <p:cNvPr id="8194" name="Picture 2" descr="Russia has resumed shelling around Zaporizhzhia nuclear power plant,  Ukrainian official says | PBS NewsHour">
            <a:extLst>
              <a:ext uri="{FF2B5EF4-FFF2-40B4-BE49-F238E27FC236}">
                <a16:creationId xmlns:a16="http://schemas.microsoft.com/office/drawing/2014/main" id="{B851AF08-3D2B-4EF4-6D86-3598F2BFDB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43817" y="2254744"/>
            <a:ext cx="4878573" cy="32539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145594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39"/>
          <p:cNvSpPr txBox="1">
            <a:spLocks noGrp="1"/>
          </p:cNvSpPr>
          <p:nvPr>
            <p:ph type="body" idx="1"/>
          </p:nvPr>
        </p:nvSpPr>
        <p:spPr>
          <a:xfrm>
            <a:off x="960000" y="1939100"/>
            <a:ext cx="10536000" cy="947200"/>
          </a:xfrm>
          <a:prstGeom prst="rect">
            <a:avLst/>
          </a:prstGeom>
        </p:spPr>
        <p:txBody>
          <a:bodyPr spcFirstLastPara="1" wrap="square" lIns="121900" tIns="121900" rIns="121900" bIns="121900" anchor="t" anchorCtr="0">
            <a:noAutofit/>
          </a:bodyPr>
          <a:lstStyle/>
          <a:p>
            <a:pPr marL="0" indent="0">
              <a:buNone/>
            </a:pPr>
            <a:r>
              <a:rPr lang="en" sz="2533">
                <a:latin typeface="Outfit Black"/>
                <a:ea typeface="Outfit Black"/>
                <a:cs typeface="Outfit Black"/>
                <a:sym typeface="Outfit Black"/>
              </a:rPr>
              <a:t>Strategic Deterrence: </a:t>
            </a:r>
            <a:r>
              <a:rPr lang="en" sz="2533">
                <a:latin typeface="Outfit"/>
                <a:ea typeface="Outfit"/>
                <a:cs typeface="Outfit"/>
                <a:sym typeface="Outfit"/>
              </a:rPr>
              <a:t>“A series of interrelated political, military, military-technical, diplomatic, economic, and informational measures aimed at preventing the use of force against Russia.”</a:t>
            </a:r>
            <a:endParaRPr sz="2533">
              <a:latin typeface="Outfit"/>
              <a:ea typeface="Outfit"/>
              <a:cs typeface="Outfit"/>
              <a:sym typeface="Outfit"/>
            </a:endParaRPr>
          </a:p>
          <a:p>
            <a:pPr marL="0" indent="0">
              <a:spcBef>
                <a:spcPts val="1333"/>
              </a:spcBef>
              <a:buNone/>
            </a:pPr>
            <a:endParaRPr sz="2533">
              <a:latin typeface="Outfit Black"/>
              <a:ea typeface="Outfit Black"/>
              <a:cs typeface="Outfit Black"/>
              <a:sym typeface="Outfit Black"/>
            </a:endParaRPr>
          </a:p>
          <a:p>
            <a:pPr marL="0" indent="0">
              <a:spcBef>
                <a:spcPts val="1333"/>
              </a:spcBef>
              <a:buNone/>
            </a:pPr>
            <a:r>
              <a:rPr lang="en" sz="2533">
                <a:latin typeface="Outfit Black"/>
                <a:ea typeface="Outfit Black"/>
                <a:cs typeface="Outfit Black"/>
                <a:sym typeface="Outfit Black"/>
              </a:rPr>
              <a:t>Escalation Management: </a:t>
            </a:r>
            <a:r>
              <a:rPr lang="en" sz="2533">
                <a:latin typeface="Outfit"/>
                <a:ea typeface="Outfit"/>
                <a:cs typeface="Outfit"/>
                <a:sym typeface="Outfit"/>
              </a:rPr>
              <a:t>A tool to  “deter direct aggression, preclude a conflict from expanding, prevent or preempt the use of highly damaging capabilities against the Russian homeland that could threaten Moscow’s sovereignty.”</a:t>
            </a:r>
            <a:endParaRPr sz="2533">
              <a:latin typeface="Outfit"/>
              <a:ea typeface="Outfit"/>
              <a:cs typeface="Outfit"/>
              <a:sym typeface="Outfit"/>
            </a:endParaRPr>
          </a:p>
          <a:p>
            <a:pPr marL="0" indent="0">
              <a:spcBef>
                <a:spcPts val="1333"/>
              </a:spcBef>
              <a:buNone/>
            </a:pPr>
            <a:endParaRPr sz="2533">
              <a:latin typeface="Outfit"/>
              <a:ea typeface="Outfit"/>
              <a:cs typeface="Outfit"/>
              <a:sym typeface="Outfit"/>
            </a:endParaRPr>
          </a:p>
          <a:p>
            <a:pPr marL="0" indent="0">
              <a:spcBef>
                <a:spcPts val="1333"/>
              </a:spcBef>
              <a:buNone/>
            </a:pPr>
            <a:endParaRPr sz="2533">
              <a:latin typeface="Outfit"/>
              <a:ea typeface="Outfit"/>
              <a:cs typeface="Outfit"/>
              <a:sym typeface="Outfit"/>
            </a:endParaRPr>
          </a:p>
          <a:p>
            <a:pPr marL="0" indent="0">
              <a:spcBef>
                <a:spcPts val="1333"/>
              </a:spcBef>
              <a:buNone/>
            </a:pPr>
            <a:endParaRPr/>
          </a:p>
          <a:p>
            <a:pPr marL="0" indent="0">
              <a:spcBef>
                <a:spcPts val="1333"/>
              </a:spcBef>
              <a:buNone/>
            </a:pPr>
            <a:endParaRPr/>
          </a:p>
        </p:txBody>
      </p:sp>
      <p:sp>
        <p:nvSpPr>
          <p:cNvPr id="244" name="Google Shape;244;p39"/>
          <p:cNvSpPr txBox="1">
            <a:spLocks noGrp="1"/>
          </p:cNvSpPr>
          <p:nvPr>
            <p:ph type="title"/>
          </p:nvPr>
        </p:nvSpPr>
        <p:spPr>
          <a:xfrm>
            <a:off x="960000" y="618400"/>
            <a:ext cx="5284800" cy="789600"/>
          </a:xfrm>
          <a:prstGeom prst="rect">
            <a:avLst/>
          </a:prstGeom>
        </p:spPr>
        <p:txBody>
          <a:bodyPr spcFirstLastPara="1" wrap="square" lIns="121900" tIns="121900" rIns="121900" bIns="121900" anchor="t" anchorCtr="0">
            <a:noAutofit/>
          </a:bodyPr>
          <a:lstStyle/>
          <a:p>
            <a:r>
              <a:rPr lang="en"/>
              <a:t>KEY TERMS</a:t>
            </a:r>
            <a:endParaRPr/>
          </a:p>
        </p:txBody>
      </p:sp>
      <p:cxnSp>
        <p:nvCxnSpPr>
          <p:cNvPr id="245" name="Google Shape;245;p39"/>
          <p:cNvCxnSpPr/>
          <p:nvPr/>
        </p:nvCxnSpPr>
        <p:spPr>
          <a:xfrm>
            <a:off x="1100100" y="1461184"/>
            <a:ext cx="2727600" cy="0"/>
          </a:xfrm>
          <a:prstGeom prst="straightConnector1">
            <a:avLst/>
          </a:prstGeom>
          <a:noFill/>
          <a:ln w="19050" cap="rnd" cmpd="sng">
            <a:solidFill>
              <a:schemeClr val="accent1"/>
            </a:solidFill>
            <a:prstDash val="solid"/>
            <a:round/>
            <a:headEnd type="none" w="med" len="med"/>
            <a:tailEnd type="none" w="med" len="med"/>
          </a:ln>
        </p:spPr>
      </p:cxn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249"/>
        <p:cNvGrpSpPr/>
        <p:nvPr/>
      </p:nvGrpSpPr>
      <p:grpSpPr>
        <a:xfrm>
          <a:off x="0" y="0"/>
          <a:ext cx="0" cy="0"/>
          <a:chOff x="0" y="0"/>
          <a:chExt cx="0" cy="0"/>
        </a:xfrm>
      </p:grpSpPr>
      <p:sp>
        <p:nvSpPr>
          <p:cNvPr id="250" name="Google Shape;250;p40"/>
          <p:cNvSpPr txBox="1">
            <a:spLocks noGrp="1"/>
          </p:cNvSpPr>
          <p:nvPr>
            <p:ph type="title"/>
          </p:nvPr>
        </p:nvSpPr>
        <p:spPr>
          <a:xfrm flipH="1">
            <a:off x="510967" y="3836117"/>
            <a:ext cx="12667600" cy="1259200"/>
          </a:xfrm>
          <a:prstGeom prst="rect">
            <a:avLst/>
          </a:prstGeom>
        </p:spPr>
        <p:txBody>
          <a:bodyPr spcFirstLastPara="1" wrap="square" lIns="121900" tIns="121900" rIns="121900" bIns="121900" anchor="b" anchorCtr="0">
            <a:noAutofit/>
          </a:bodyPr>
          <a:lstStyle/>
          <a:p>
            <a:r>
              <a:rPr lang="en" sz="5733"/>
              <a:t>TAKEAWAYS: UNPACKING WESTERN MISCONCEPTIONS</a:t>
            </a:r>
            <a:endParaRPr sz="5733"/>
          </a:p>
        </p:txBody>
      </p:sp>
      <p:sp>
        <p:nvSpPr>
          <p:cNvPr id="251" name="Google Shape;251;p40"/>
          <p:cNvSpPr txBox="1">
            <a:spLocks noGrp="1"/>
          </p:cNvSpPr>
          <p:nvPr>
            <p:ph type="title" idx="2"/>
          </p:nvPr>
        </p:nvSpPr>
        <p:spPr>
          <a:xfrm flipH="1">
            <a:off x="510967" y="1271417"/>
            <a:ext cx="1750800" cy="1755600"/>
          </a:xfrm>
          <a:prstGeom prst="rect">
            <a:avLst/>
          </a:prstGeom>
        </p:spPr>
        <p:txBody>
          <a:bodyPr spcFirstLastPara="1" wrap="square" lIns="121900" tIns="121900" rIns="121900" bIns="121900" anchor="ctr" anchorCtr="0">
            <a:noAutofit/>
          </a:bodyPr>
          <a:lstStyle/>
          <a:p>
            <a:r>
              <a:rPr lang="en"/>
              <a:t>03</a:t>
            </a:r>
            <a:endParaRPr/>
          </a:p>
        </p:txBody>
      </p:sp>
      <p:sp>
        <p:nvSpPr>
          <p:cNvPr id="252" name="Google Shape;252;p40"/>
          <p:cNvSpPr txBox="1">
            <a:spLocks noGrp="1"/>
          </p:cNvSpPr>
          <p:nvPr>
            <p:ph type="subTitle" idx="1"/>
          </p:nvPr>
        </p:nvSpPr>
        <p:spPr>
          <a:xfrm flipH="1">
            <a:off x="738567" y="5414401"/>
            <a:ext cx="3718000" cy="837600"/>
          </a:xfrm>
          <a:prstGeom prst="rect">
            <a:avLst/>
          </a:prstGeom>
        </p:spPr>
        <p:txBody>
          <a:bodyPr spcFirstLastPara="1" wrap="square" lIns="121900" tIns="121900" rIns="121900" bIns="121900" anchor="t" anchorCtr="0">
            <a:noAutofit/>
          </a:bodyPr>
          <a:lstStyle/>
          <a:p>
            <a:pPr marL="0" indent="0"/>
            <a:r>
              <a:rPr lang="en">
                <a:latin typeface="Outfit"/>
                <a:ea typeface="Outfit"/>
                <a:cs typeface="Outfit"/>
                <a:sym typeface="Outfit"/>
              </a:rPr>
              <a:t>Russia’s Grand Strategy of Deterrence </a:t>
            </a:r>
            <a:endParaRPr>
              <a:latin typeface="Outfit"/>
              <a:ea typeface="Outfit"/>
              <a:cs typeface="Outfit"/>
              <a:sym typeface="Outfit"/>
            </a:endParaRPr>
          </a:p>
        </p:txBody>
      </p:sp>
      <p:cxnSp>
        <p:nvCxnSpPr>
          <p:cNvPr id="253" name="Google Shape;253;p40"/>
          <p:cNvCxnSpPr/>
          <p:nvPr/>
        </p:nvCxnSpPr>
        <p:spPr>
          <a:xfrm rot="10800000">
            <a:off x="738567" y="5254851"/>
            <a:ext cx="2166800" cy="0"/>
          </a:xfrm>
          <a:prstGeom prst="straightConnector1">
            <a:avLst/>
          </a:prstGeom>
          <a:noFill/>
          <a:ln w="19050" cap="rnd" cmpd="sng">
            <a:solidFill>
              <a:schemeClr val="accent1"/>
            </a:solidFill>
            <a:prstDash val="solid"/>
            <a:round/>
            <a:headEnd type="none" w="med" len="med"/>
            <a:tailEnd type="none" w="med" len="med"/>
          </a:ln>
        </p:spPr>
      </p:cxn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41"/>
          <p:cNvSpPr txBox="1">
            <a:spLocks noGrp="1"/>
          </p:cNvSpPr>
          <p:nvPr>
            <p:ph type="body" idx="1"/>
          </p:nvPr>
        </p:nvSpPr>
        <p:spPr>
          <a:xfrm>
            <a:off x="6610533" y="894400"/>
            <a:ext cx="5068000" cy="1731396"/>
          </a:xfrm>
          <a:prstGeom prst="rect">
            <a:avLst/>
          </a:prstGeom>
        </p:spPr>
        <p:txBody>
          <a:bodyPr spcFirstLastPara="1" wrap="square" lIns="121900" tIns="121900" rIns="121900" bIns="121900" anchor="t" anchorCtr="0">
            <a:spAutoFit/>
          </a:bodyPr>
          <a:lstStyle/>
          <a:p>
            <a:pPr marL="0" indent="0" algn="ctr">
              <a:buNone/>
            </a:pPr>
            <a:endParaRPr sz="2667" b="1" i="1">
              <a:latin typeface="Outfit"/>
              <a:ea typeface="Outfit"/>
              <a:cs typeface="Outfit"/>
              <a:sym typeface="Outfit"/>
            </a:endParaRPr>
          </a:p>
          <a:p>
            <a:pPr marL="0" indent="0">
              <a:spcBef>
                <a:spcPts val="1333"/>
              </a:spcBef>
              <a:buNone/>
            </a:pPr>
            <a:endParaRPr>
              <a:latin typeface="Outfit"/>
              <a:ea typeface="Outfit"/>
              <a:cs typeface="Outfit"/>
              <a:sym typeface="Outfit"/>
            </a:endParaRPr>
          </a:p>
          <a:p>
            <a:pPr marL="0" indent="0">
              <a:spcBef>
                <a:spcPts val="1333"/>
              </a:spcBef>
              <a:spcAft>
                <a:spcPts val="1333"/>
              </a:spcAft>
              <a:buNone/>
            </a:pPr>
            <a:endParaRPr>
              <a:latin typeface="Outfit"/>
              <a:ea typeface="Outfit"/>
              <a:cs typeface="Outfit"/>
              <a:sym typeface="Outfit"/>
            </a:endParaRPr>
          </a:p>
        </p:txBody>
      </p:sp>
      <p:cxnSp>
        <p:nvCxnSpPr>
          <p:cNvPr id="259" name="Google Shape;259;p41"/>
          <p:cNvCxnSpPr/>
          <p:nvPr/>
        </p:nvCxnSpPr>
        <p:spPr>
          <a:xfrm>
            <a:off x="1040700" y="1446184"/>
            <a:ext cx="2727600" cy="0"/>
          </a:xfrm>
          <a:prstGeom prst="straightConnector1">
            <a:avLst/>
          </a:prstGeom>
          <a:noFill/>
          <a:ln w="19050" cap="rnd" cmpd="sng">
            <a:solidFill>
              <a:schemeClr val="accent1"/>
            </a:solidFill>
            <a:prstDash val="solid"/>
            <a:round/>
            <a:headEnd type="none" w="med" len="med"/>
            <a:tailEnd type="none" w="med" len="med"/>
          </a:ln>
        </p:spPr>
      </p:cxnSp>
      <p:sp>
        <p:nvSpPr>
          <p:cNvPr id="260" name="Google Shape;260;p41"/>
          <p:cNvSpPr txBox="1">
            <a:spLocks noGrp="1"/>
          </p:cNvSpPr>
          <p:nvPr>
            <p:ph type="title"/>
          </p:nvPr>
        </p:nvSpPr>
        <p:spPr>
          <a:xfrm>
            <a:off x="825567" y="618400"/>
            <a:ext cx="5691200" cy="789600"/>
          </a:xfrm>
          <a:prstGeom prst="rect">
            <a:avLst/>
          </a:prstGeom>
        </p:spPr>
        <p:txBody>
          <a:bodyPr spcFirstLastPara="1" wrap="square" lIns="121900" tIns="121900" rIns="121900" bIns="121900" anchor="t" anchorCtr="0">
            <a:noAutofit/>
          </a:bodyPr>
          <a:lstStyle/>
          <a:p>
            <a:r>
              <a:rPr lang="en"/>
              <a:t>A Holistic Strategy</a:t>
            </a:r>
            <a:endParaRPr/>
          </a:p>
        </p:txBody>
      </p:sp>
      <p:sp>
        <p:nvSpPr>
          <p:cNvPr id="261" name="Google Shape;261;p41"/>
          <p:cNvSpPr/>
          <p:nvPr/>
        </p:nvSpPr>
        <p:spPr>
          <a:xfrm>
            <a:off x="717729" y="2179452"/>
            <a:ext cx="1076400" cy="1076400"/>
          </a:xfrm>
          <a:prstGeom prst="rect">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2" name="Google Shape;262;p41"/>
          <p:cNvSpPr/>
          <p:nvPr/>
        </p:nvSpPr>
        <p:spPr>
          <a:xfrm>
            <a:off x="717729" y="4297435"/>
            <a:ext cx="1076400" cy="1076400"/>
          </a:xfrm>
          <a:prstGeom prst="rect">
            <a:avLst/>
          </a:prstGeom>
          <a:solidFill>
            <a:schemeClr val="accent2"/>
          </a:solidFill>
          <a:ln>
            <a:noFill/>
          </a:ln>
        </p:spPr>
        <p:txBody>
          <a:bodyPr spcFirstLastPara="1" wrap="square" lIns="121900" tIns="121900" rIns="121900" bIns="121900" anchor="ctr" anchorCtr="0">
            <a:noAutofit/>
          </a:bodyPr>
          <a:lstStyle/>
          <a:p>
            <a:pPr algn="ctr" defTabSz="1219170">
              <a:buClr>
                <a:srgbClr val="000000"/>
              </a:buClr>
            </a:pPr>
            <a:r>
              <a:rPr lang="en" sz="3067" kern="0">
                <a:solidFill>
                  <a:srgbClr val="FFFFFF"/>
                </a:solidFill>
                <a:latin typeface="Outfit Black"/>
                <a:ea typeface="Outfit Black"/>
                <a:cs typeface="Outfit Black"/>
                <a:sym typeface="Outfit Black"/>
              </a:rPr>
              <a:t>02</a:t>
            </a:r>
            <a:endParaRPr sz="1867" kern="0">
              <a:solidFill>
                <a:srgbClr val="000000"/>
              </a:solidFill>
              <a:latin typeface="Arial"/>
              <a:cs typeface="Arial"/>
              <a:sym typeface="Arial"/>
            </a:endParaRPr>
          </a:p>
        </p:txBody>
      </p:sp>
      <p:sp>
        <p:nvSpPr>
          <p:cNvPr id="263" name="Google Shape;263;p41"/>
          <p:cNvSpPr txBox="1">
            <a:spLocks noGrp="1"/>
          </p:cNvSpPr>
          <p:nvPr>
            <p:ph type="subTitle" idx="4294967295"/>
          </p:nvPr>
        </p:nvSpPr>
        <p:spPr>
          <a:xfrm>
            <a:off x="2146933" y="2412867"/>
            <a:ext cx="4110800" cy="609600"/>
          </a:xfrm>
          <a:prstGeom prst="rect">
            <a:avLst/>
          </a:prstGeom>
        </p:spPr>
        <p:txBody>
          <a:bodyPr spcFirstLastPara="1" wrap="square" lIns="121900" tIns="121900" rIns="121900" bIns="121900" anchor="t" anchorCtr="0">
            <a:noAutofit/>
          </a:bodyPr>
          <a:lstStyle/>
          <a:p>
            <a:pPr marL="0" indent="0">
              <a:buNone/>
            </a:pPr>
            <a:r>
              <a:rPr lang="en" sz="2667">
                <a:latin typeface="Outfit"/>
                <a:ea typeface="Outfit"/>
                <a:cs typeface="Outfit"/>
                <a:sym typeface="Outfit"/>
              </a:rPr>
              <a:t>Military  and Non-Military</a:t>
            </a:r>
            <a:endParaRPr sz="2667">
              <a:latin typeface="Outfit"/>
              <a:ea typeface="Outfit"/>
              <a:cs typeface="Outfit"/>
              <a:sym typeface="Outfit"/>
            </a:endParaRPr>
          </a:p>
        </p:txBody>
      </p:sp>
      <p:sp>
        <p:nvSpPr>
          <p:cNvPr id="264" name="Google Shape;264;p41"/>
          <p:cNvSpPr txBox="1">
            <a:spLocks noGrp="1"/>
          </p:cNvSpPr>
          <p:nvPr>
            <p:ph type="subTitle" idx="4294967295"/>
          </p:nvPr>
        </p:nvSpPr>
        <p:spPr>
          <a:xfrm>
            <a:off x="1991833" y="4530833"/>
            <a:ext cx="5271200" cy="609600"/>
          </a:xfrm>
          <a:prstGeom prst="rect">
            <a:avLst/>
          </a:prstGeom>
        </p:spPr>
        <p:txBody>
          <a:bodyPr spcFirstLastPara="1" wrap="square" lIns="121900" tIns="121900" rIns="121900" bIns="121900" anchor="t" anchorCtr="0">
            <a:noAutofit/>
          </a:bodyPr>
          <a:lstStyle/>
          <a:p>
            <a:pPr marL="0" indent="0">
              <a:buNone/>
            </a:pPr>
            <a:r>
              <a:rPr lang="en" sz="2667">
                <a:latin typeface="Outfit"/>
                <a:ea typeface="Outfit"/>
                <a:cs typeface="Outfit"/>
                <a:sym typeface="Outfit"/>
              </a:rPr>
              <a:t>Higher Risk – Lower Threshold</a:t>
            </a:r>
            <a:endParaRPr sz="2667">
              <a:latin typeface="Outfit"/>
              <a:ea typeface="Outfit"/>
              <a:cs typeface="Outfit"/>
              <a:sym typeface="Outfit"/>
            </a:endParaRPr>
          </a:p>
        </p:txBody>
      </p:sp>
      <p:sp>
        <p:nvSpPr>
          <p:cNvPr id="265" name="Google Shape;265;p41"/>
          <p:cNvSpPr txBox="1"/>
          <p:nvPr/>
        </p:nvSpPr>
        <p:spPr>
          <a:xfrm>
            <a:off x="670133" y="2365684"/>
            <a:ext cx="1171600" cy="718170"/>
          </a:xfrm>
          <a:prstGeom prst="rect">
            <a:avLst/>
          </a:prstGeom>
          <a:noFill/>
          <a:ln>
            <a:noFill/>
          </a:ln>
        </p:spPr>
        <p:txBody>
          <a:bodyPr spcFirstLastPara="1" wrap="square" lIns="121900" tIns="121900" rIns="121900" bIns="121900" anchor="t" anchorCtr="0">
            <a:spAutoFit/>
          </a:bodyPr>
          <a:lstStyle/>
          <a:p>
            <a:pPr algn="ctr" defTabSz="1219170">
              <a:buClr>
                <a:srgbClr val="000000"/>
              </a:buClr>
            </a:pPr>
            <a:r>
              <a:rPr lang="en" sz="3067" kern="0">
                <a:solidFill>
                  <a:srgbClr val="FFFFFF"/>
                </a:solidFill>
                <a:latin typeface="Outfit Black"/>
                <a:ea typeface="Outfit Black"/>
                <a:cs typeface="Outfit Black"/>
                <a:sym typeface="Outfit Black"/>
              </a:rPr>
              <a:t>01</a:t>
            </a:r>
            <a:endParaRPr sz="133" kern="0">
              <a:solidFill>
                <a:srgbClr val="000000"/>
              </a:solidFill>
              <a:latin typeface="Arial"/>
              <a:cs typeface="Arial"/>
              <a:sym typeface="Arial"/>
            </a:endParaRPr>
          </a:p>
        </p:txBody>
      </p:sp>
      <p:sp>
        <p:nvSpPr>
          <p:cNvPr id="266" name="Google Shape;266;p41"/>
          <p:cNvSpPr/>
          <p:nvPr/>
        </p:nvSpPr>
        <p:spPr>
          <a:xfrm>
            <a:off x="717733" y="5776767"/>
            <a:ext cx="10867200" cy="675600"/>
          </a:xfrm>
          <a:prstGeom prst="rect">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r>
              <a:rPr lang="en" sz="2000" kern="0" dirty="0">
                <a:solidFill>
                  <a:srgbClr val="092E4B"/>
                </a:solidFill>
                <a:latin typeface="Outfit Black"/>
                <a:ea typeface="Outfit Black"/>
                <a:cs typeface="Outfit Black"/>
                <a:sym typeface="Outfit Black"/>
              </a:rPr>
              <a:t>Political         Military        Military-Technical         Diplomatic          Economic           Informational </a:t>
            </a:r>
            <a:endParaRPr sz="2000" kern="0" dirty="0">
              <a:solidFill>
                <a:srgbClr val="092E4B"/>
              </a:solidFill>
              <a:latin typeface="Outfit Black"/>
              <a:ea typeface="Outfit Black"/>
              <a:cs typeface="Outfit Black"/>
              <a:sym typeface="Outfit Black"/>
            </a:endParaRPr>
          </a:p>
        </p:txBody>
      </p:sp>
      <p:sp>
        <p:nvSpPr>
          <p:cNvPr id="267" name="Google Shape;267;p41"/>
          <p:cNvSpPr/>
          <p:nvPr/>
        </p:nvSpPr>
        <p:spPr>
          <a:xfrm>
            <a:off x="1841733" y="5925571"/>
            <a:ext cx="350000" cy="378000"/>
          </a:xfrm>
          <a:prstGeom prst="mathPlus">
            <a:avLst>
              <a:gd name="adj1" fmla="val 23520"/>
            </a:avLst>
          </a:prstGeom>
          <a:solidFill>
            <a:schemeClr val="l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Lato"/>
              <a:ea typeface="Lato"/>
              <a:cs typeface="Lato"/>
              <a:sym typeface="Lato"/>
            </a:endParaRPr>
          </a:p>
        </p:txBody>
      </p:sp>
      <p:sp>
        <p:nvSpPr>
          <p:cNvPr id="268" name="Google Shape;268;p41"/>
          <p:cNvSpPr/>
          <p:nvPr/>
        </p:nvSpPr>
        <p:spPr>
          <a:xfrm>
            <a:off x="3209967" y="5925571"/>
            <a:ext cx="350000" cy="378000"/>
          </a:xfrm>
          <a:prstGeom prst="mathPlus">
            <a:avLst>
              <a:gd name="adj1" fmla="val 23520"/>
            </a:avLst>
          </a:prstGeom>
          <a:solidFill>
            <a:schemeClr val="l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Lato"/>
              <a:ea typeface="Lato"/>
              <a:cs typeface="Lato"/>
              <a:sym typeface="Lato"/>
            </a:endParaRPr>
          </a:p>
        </p:txBody>
      </p:sp>
      <p:sp>
        <p:nvSpPr>
          <p:cNvPr id="269" name="Google Shape;269;p41"/>
          <p:cNvSpPr/>
          <p:nvPr/>
        </p:nvSpPr>
        <p:spPr>
          <a:xfrm>
            <a:off x="5854216" y="5918115"/>
            <a:ext cx="350000" cy="378000"/>
          </a:xfrm>
          <a:prstGeom prst="mathPlus">
            <a:avLst>
              <a:gd name="adj1" fmla="val 23520"/>
            </a:avLst>
          </a:prstGeom>
          <a:solidFill>
            <a:schemeClr val="l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Lato"/>
              <a:ea typeface="Lato"/>
              <a:cs typeface="Lato"/>
              <a:sym typeface="Lato"/>
            </a:endParaRPr>
          </a:p>
        </p:txBody>
      </p:sp>
      <p:sp>
        <p:nvSpPr>
          <p:cNvPr id="270" name="Google Shape;270;p41"/>
          <p:cNvSpPr/>
          <p:nvPr/>
        </p:nvSpPr>
        <p:spPr>
          <a:xfrm>
            <a:off x="7644144" y="5925555"/>
            <a:ext cx="350000" cy="378000"/>
          </a:xfrm>
          <a:prstGeom prst="mathPlus">
            <a:avLst>
              <a:gd name="adj1" fmla="val 23520"/>
            </a:avLst>
          </a:prstGeom>
          <a:solidFill>
            <a:schemeClr val="l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Lato"/>
              <a:ea typeface="Lato"/>
              <a:cs typeface="Lato"/>
              <a:sym typeface="Lato"/>
            </a:endParaRPr>
          </a:p>
        </p:txBody>
      </p:sp>
      <p:sp>
        <p:nvSpPr>
          <p:cNvPr id="271" name="Google Shape;271;p41"/>
          <p:cNvSpPr/>
          <p:nvPr/>
        </p:nvSpPr>
        <p:spPr>
          <a:xfrm>
            <a:off x="9293533" y="5925555"/>
            <a:ext cx="350000" cy="378000"/>
          </a:xfrm>
          <a:prstGeom prst="mathPlus">
            <a:avLst>
              <a:gd name="adj1" fmla="val 23520"/>
            </a:avLst>
          </a:prstGeom>
          <a:solidFill>
            <a:schemeClr val="l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Lato"/>
              <a:ea typeface="Lato"/>
              <a:cs typeface="Lato"/>
              <a:sym typeface="Lato"/>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p42"/>
          <p:cNvSpPr txBox="1">
            <a:spLocks noGrp="1"/>
          </p:cNvSpPr>
          <p:nvPr>
            <p:ph type="title"/>
          </p:nvPr>
        </p:nvSpPr>
        <p:spPr>
          <a:xfrm>
            <a:off x="960000" y="618400"/>
            <a:ext cx="10272000" cy="789600"/>
          </a:xfrm>
          <a:prstGeom prst="rect">
            <a:avLst/>
          </a:prstGeom>
        </p:spPr>
        <p:txBody>
          <a:bodyPr spcFirstLastPara="1" wrap="square" lIns="121900" tIns="121900" rIns="121900" bIns="121900" anchor="t" anchorCtr="0">
            <a:noAutofit/>
          </a:bodyPr>
          <a:lstStyle/>
          <a:p>
            <a:r>
              <a:rPr lang="en"/>
              <a:t>Strategic Deterrence</a:t>
            </a:r>
            <a:endParaRPr/>
          </a:p>
        </p:txBody>
      </p:sp>
      <p:cxnSp>
        <p:nvCxnSpPr>
          <p:cNvPr id="277" name="Google Shape;277;p42"/>
          <p:cNvCxnSpPr/>
          <p:nvPr/>
        </p:nvCxnSpPr>
        <p:spPr>
          <a:xfrm>
            <a:off x="1100100" y="1461184"/>
            <a:ext cx="2727600" cy="0"/>
          </a:xfrm>
          <a:prstGeom prst="straightConnector1">
            <a:avLst/>
          </a:prstGeom>
          <a:noFill/>
          <a:ln w="19050" cap="rnd" cmpd="sng">
            <a:solidFill>
              <a:schemeClr val="accent1"/>
            </a:solidFill>
            <a:prstDash val="solid"/>
            <a:round/>
            <a:headEnd type="none" w="med" len="med"/>
            <a:tailEnd type="none" w="med" len="med"/>
          </a:ln>
        </p:spPr>
      </p:cxnSp>
      <p:sp>
        <p:nvSpPr>
          <p:cNvPr id="278" name="Google Shape;278;p42"/>
          <p:cNvSpPr/>
          <p:nvPr/>
        </p:nvSpPr>
        <p:spPr>
          <a:xfrm>
            <a:off x="3080000" y="1868767"/>
            <a:ext cx="6032000" cy="675600"/>
          </a:xfrm>
          <a:prstGeom prst="rect">
            <a:avLst/>
          </a:prstGeom>
          <a:solidFill>
            <a:schemeClr val="accent2"/>
          </a:solidFill>
          <a:ln>
            <a:noFill/>
          </a:ln>
        </p:spPr>
        <p:txBody>
          <a:bodyPr spcFirstLastPara="1" wrap="square" lIns="121900" tIns="121900" rIns="121900" bIns="121900" anchor="ctr" anchorCtr="0">
            <a:noAutofit/>
          </a:bodyPr>
          <a:lstStyle/>
          <a:p>
            <a:pPr algn="ctr" defTabSz="1219170">
              <a:buClr>
                <a:srgbClr val="000000"/>
              </a:buClr>
            </a:pPr>
            <a:r>
              <a:rPr lang="en" sz="2533" kern="0">
                <a:solidFill>
                  <a:srgbClr val="092E4B"/>
                </a:solidFill>
                <a:latin typeface="Outfit Black"/>
                <a:ea typeface="Outfit Black"/>
                <a:cs typeface="Outfit Black"/>
                <a:sym typeface="Outfit Black"/>
              </a:rPr>
              <a:t>Strategic Deterrence</a:t>
            </a:r>
            <a:endParaRPr sz="2533" kern="0">
              <a:solidFill>
                <a:srgbClr val="092E4B"/>
              </a:solidFill>
              <a:latin typeface="Outfit Black"/>
              <a:ea typeface="Outfit Black"/>
              <a:cs typeface="Outfit Black"/>
              <a:sym typeface="Outfit Black"/>
            </a:endParaRPr>
          </a:p>
        </p:txBody>
      </p:sp>
      <p:sp>
        <p:nvSpPr>
          <p:cNvPr id="279" name="Google Shape;279;p42"/>
          <p:cNvSpPr/>
          <p:nvPr/>
        </p:nvSpPr>
        <p:spPr>
          <a:xfrm>
            <a:off x="2108243" y="3088029"/>
            <a:ext cx="1943600" cy="675600"/>
          </a:xfrm>
          <a:prstGeom prst="rect">
            <a:avLst/>
          </a:prstGeom>
          <a:solidFill>
            <a:schemeClr val="accent1"/>
          </a:solidFill>
          <a:ln>
            <a:noFill/>
          </a:ln>
        </p:spPr>
        <p:txBody>
          <a:bodyPr spcFirstLastPara="1" wrap="square" lIns="121900" tIns="121900" rIns="121900" bIns="121900" anchor="ctr" anchorCtr="0">
            <a:noAutofit/>
          </a:bodyPr>
          <a:lstStyle/>
          <a:p>
            <a:pPr algn="ctr" defTabSz="1219170">
              <a:buClr>
                <a:srgbClr val="000000"/>
              </a:buClr>
            </a:pPr>
            <a:r>
              <a:rPr lang="en" sz="2533" kern="0">
                <a:solidFill>
                  <a:srgbClr val="FFFFFF"/>
                </a:solidFill>
                <a:latin typeface="Outfit Black"/>
                <a:ea typeface="Outfit Black"/>
                <a:cs typeface="Outfit Black"/>
                <a:sym typeface="Outfit Black"/>
              </a:rPr>
              <a:t>Nuclear</a:t>
            </a:r>
            <a:endParaRPr sz="2533" kern="0">
              <a:solidFill>
                <a:srgbClr val="FFFFFF"/>
              </a:solidFill>
              <a:latin typeface="Outfit Black"/>
              <a:ea typeface="Outfit Black"/>
              <a:cs typeface="Outfit Black"/>
              <a:sym typeface="Outfit Black"/>
            </a:endParaRPr>
          </a:p>
        </p:txBody>
      </p:sp>
      <p:sp>
        <p:nvSpPr>
          <p:cNvPr id="280" name="Google Shape;280;p42"/>
          <p:cNvSpPr/>
          <p:nvPr/>
        </p:nvSpPr>
        <p:spPr>
          <a:xfrm>
            <a:off x="7779700" y="3087967"/>
            <a:ext cx="2248000" cy="675600"/>
          </a:xfrm>
          <a:prstGeom prst="rect">
            <a:avLst/>
          </a:prstGeom>
          <a:solidFill>
            <a:schemeClr val="accent1"/>
          </a:solidFill>
          <a:ln>
            <a:noFill/>
          </a:ln>
        </p:spPr>
        <p:txBody>
          <a:bodyPr spcFirstLastPara="1" wrap="square" lIns="121900" tIns="121900" rIns="121900" bIns="121900" anchor="ctr" anchorCtr="0">
            <a:noAutofit/>
          </a:bodyPr>
          <a:lstStyle/>
          <a:p>
            <a:pPr algn="ctr" defTabSz="1219170">
              <a:buClr>
                <a:srgbClr val="000000"/>
              </a:buClr>
            </a:pPr>
            <a:r>
              <a:rPr lang="en" sz="2533" kern="0">
                <a:solidFill>
                  <a:srgbClr val="FFFFFF"/>
                </a:solidFill>
                <a:latin typeface="Outfit Black"/>
                <a:ea typeface="Outfit Black"/>
                <a:cs typeface="Outfit Black"/>
                <a:sym typeface="Outfit Black"/>
              </a:rPr>
              <a:t>Non-Nuclear</a:t>
            </a:r>
            <a:endParaRPr sz="2533" kern="0">
              <a:solidFill>
                <a:srgbClr val="FFFFFF"/>
              </a:solidFill>
              <a:latin typeface="Outfit Black"/>
              <a:ea typeface="Outfit Black"/>
              <a:cs typeface="Outfit Black"/>
              <a:sym typeface="Outfit Black"/>
            </a:endParaRPr>
          </a:p>
        </p:txBody>
      </p:sp>
      <p:cxnSp>
        <p:nvCxnSpPr>
          <p:cNvPr id="281" name="Google Shape;281;p42"/>
          <p:cNvCxnSpPr>
            <a:stCxn id="278" idx="2"/>
            <a:endCxn id="279" idx="0"/>
          </p:cNvCxnSpPr>
          <p:nvPr/>
        </p:nvCxnSpPr>
        <p:spPr>
          <a:xfrm rot="5400000">
            <a:off x="4316200" y="1308167"/>
            <a:ext cx="543600" cy="3016000"/>
          </a:xfrm>
          <a:prstGeom prst="bentConnector3">
            <a:avLst>
              <a:gd name="adj1" fmla="val 50006"/>
            </a:avLst>
          </a:prstGeom>
          <a:noFill/>
          <a:ln w="19050" cap="rnd" cmpd="sng">
            <a:solidFill>
              <a:schemeClr val="accent1"/>
            </a:solidFill>
            <a:prstDash val="solid"/>
            <a:round/>
            <a:headEnd type="none" w="med" len="med"/>
            <a:tailEnd type="none" w="med" len="med"/>
          </a:ln>
        </p:spPr>
      </p:cxnSp>
      <p:cxnSp>
        <p:nvCxnSpPr>
          <p:cNvPr id="282" name="Google Shape;282;p42"/>
          <p:cNvCxnSpPr>
            <a:stCxn id="278" idx="2"/>
            <a:endCxn id="280" idx="0"/>
          </p:cNvCxnSpPr>
          <p:nvPr/>
        </p:nvCxnSpPr>
        <p:spPr>
          <a:xfrm rot="-5400000" flipH="1">
            <a:off x="7228000" y="1412367"/>
            <a:ext cx="543600" cy="2807600"/>
          </a:xfrm>
          <a:prstGeom prst="bentConnector3">
            <a:avLst>
              <a:gd name="adj1" fmla="val 50000"/>
            </a:avLst>
          </a:prstGeom>
          <a:noFill/>
          <a:ln w="19050" cap="rnd" cmpd="sng">
            <a:solidFill>
              <a:schemeClr val="accent1"/>
            </a:solidFill>
            <a:prstDash val="solid"/>
            <a:round/>
            <a:headEnd type="none" w="med" len="med"/>
            <a:tailEnd type="none" w="med" len="med"/>
          </a:ln>
        </p:spPr>
      </p:cxnSp>
      <p:cxnSp>
        <p:nvCxnSpPr>
          <p:cNvPr id="283" name="Google Shape;283;p42"/>
          <p:cNvCxnSpPr>
            <a:stCxn id="279" idx="2"/>
            <a:endCxn id="284" idx="0"/>
          </p:cNvCxnSpPr>
          <p:nvPr/>
        </p:nvCxnSpPr>
        <p:spPr>
          <a:xfrm rot="5400000">
            <a:off x="2225843" y="3595829"/>
            <a:ext cx="686400" cy="1022000"/>
          </a:xfrm>
          <a:prstGeom prst="bentConnector3">
            <a:avLst>
              <a:gd name="adj1" fmla="val 49991"/>
            </a:avLst>
          </a:prstGeom>
          <a:noFill/>
          <a:ln w="19050" cap="rnd" cmpd="sng">
            <a:solidFill>
              <a:schemeClr val="accent1"/>
            </a:solidFill>
            <a:prstDash val="solid"/>
            <a:round/>
            <a:headEnd type="none" w="med" len="med"/>
            <a:tailEnd type="none" w="med" len="med"/>
          </a:ln>
        </p:spPr>
      </p:cxnSp>
      <p:cxnSp>
        <p:nvCxnSpPr>
          <p:cNvPr id="285" name="Google Shape;285;p42"/>
          <p:cNvCxnSpPr/>
          <p:nvPr/>
        </p:nvCxnSpPr>
        <p:spPr>
          <a:xfrm rot="-5400000" flipH="1">
            <a:off x="3073367" y="3698181"/>
            <a:ext cx="829200" cy="816000"/>
          </a:xfrm>
          <a:prstGeom prst="bentConnector3">
            <a:avLst>
              <a:gd name="adj1" fmla="val 50000"/>
            </a:avLst>
          </a:prstGeom>
          <a:noFill/>
          <a:ln w="19050" cap="rnd" cmpd="sng">
            <a:solidFill>
              <a:schemeClr val="accent1"/>
            </a:solidFill>
            <a:prstDash val="solid"/>
            <a:round/>
            <a:headEnd type="none" w="med" len="med"/>
            <a:tailEnd type="none" w="med" len="med"/>
          </a:ln>
        </p:spPr>
      </p:cxnSp>
      <p:sp>
        <p:nvSpPr>
          <p:cNvPr id="284" name="Google Shape;284;p42"/>
          <p:cNvSpPr/>
          <p:nvPr/>
        </p:nvSpPr>
        <p:spPr>
          <a:xfrm>
            <a:off x="1242200" y="4449899"/>
            <a:ext cx="1632000" cy="665600"/>
          </a:xfrm>
          <a:prstGeom prst="rect">
            <a:avLst/>
          </a:prstGeom>
          <a:noFill/>
          <a:ln>
            <a:noFill/>
          </a:ln>
        </p:spPr>
        <p:txBody>
          <a:bodyPr spcFirstLastPara="1" wrap="square" lIns="121900" tIns="121900" rIns="121900" bIns="121900" anchor="b" anchorCtr="0">
            <a:noAutofit/>
          </a:bodyPr>
          <a:lstStyle/>
          <a:p>
            <a:pPr algn="ctr" defTabSz="1219170">
              <a:buClr>
                <a:srgbClr val="000000"/>
              </a:buClr>
            </a:pPr>
            <a:r>
              <a:rPr lang="en" sz="1867" kern="0">
                <a:solidFill>
                  <a:srgbClr val="FFFFFF"/>
                </a:solidFill>
                <a:latin typeface="Outfit Black"/>
                <a:ea typeface="Outfit Black"/>
                <a:cs typeface="Outfit Black"/>
                <a:sym typeface="Outfit Black"/>
              </a:rPr>
              <a:t>Global</a:t>
            </a:r>
            <a:endParaRPr sz="1867" kern="0">
              <a:solidFill>
                <a:srgbClr val="FFFFFF"/>
              </a:solidFill>
              <a:latin typeface="Outfit Black"/>
              <a:ea typeface="Outfit Black"/>
              <a:cs typeface="Outfit Black"/>
              <a:sym typeface="Outfit Black"/>
            </a:endParaRPr>
          </a:p>
        </p:txBody>
      </p:sp>
      <p:sp>
        <p:nvSpPr>
          <p:cNvPr id="286" name="Google Shape;286;p42"/>
          <p:cNvSpPr/>
          <p:nvPr/>
        </p:nvSpPr>
        <p:spPr>
          <a:xfrm>
            <a:off x="9145472" y="4429091"/>
            <a:ext cx="1943600" cy="707200"/>
          </a:xfrm>
          <a:prstGeom prst="rect">
            <a:avLst/>
          </a:prstGeom>
          <a:noFill/>
          <a:ln>
            <a:noFill/>
          </a:ln>
        </p:spPr>
        <p:txBody>
          <a:bodyPr spcFirstLastPara="1" wrap="square" lIns="121900" tIns="121900" rIns="121900" bIns="121900" anchor="b" anchorCtr="0">
            <a:noAutofit/>
          </a:bodyPr>
          <a:lstStyle/>
          <a:p>
            <a:pPr algn="ctr" defTabSz="1219170">
              <a:buClr>
                <a:srgbClr val="000000"/>
              </a:buClr>
            </a:pPr>
            <a:endParaRPr sz="2533" kern="0">
              <a:solidFill>
                <a:srgbClr val="FFFFFF"/>
              </a:solidFill>
              <a:latin typeface="Outfit Black"/>
              <a:ea typeface="Outfit Black"/>
              <a:cs typeface="Outfit Black"/>
              <a:sym typeface="Outfit Black"/>
            </a:endParaRPr>
          </a:p>
        </p:txBody>
      </p:sp>
      <p:sp>
        <p:nvSpPr>
          <p:cNvPr id="287" name="Google Shape;287;p42"/>
          <p:cNvSpPr/>
          <p:nvPr/>
        </p:nvSpPr>
        <p:spPr>
          <a:xfrm>
            <a:off x="3079967" y="4510897"/>
            <a:ext cx="1632000" cy="543600"/>
          </a:xfrm>
          <a:prstGeom prst="rect">
            <a:avLst/>
          </a:prstGeom>
          <a:noFill/>
          <a:ln>
            <a:noFill/>
          </a:ln>
        </p:spPr>
        <p:txBody>
          <a:bodyPr spcFirstLastPara="1" wrap="square" lIns="121900" tIns="121900" rIns="121900" bIns="121900" anchor="b" anchorCtr="0">
            <a:noAutofit/>
          </a:bodyPr>
          <a:lstStyle/>
          <a:p>
            <a:pPr algn="ctr" defTabSz="1219170">
              <a:buClr>
                <a:srgbClr val="000000"/>
              </a:buClr>
            </a:pPr>
            <a:r>
              <a:rPr lang="en" sz="1867" kern="0">
                <a:solidFill>
                  <a:srgbClr val="FFFFFF"/>
                </a:solidFill>
                <a:latin typeface="Outfit Black"/>
                <a:ea typeface="Outfit Black"/>
                <a:cs typeface="Outfit Black"/>
                <a:sym typeface="Outfit Black"/>
              </a:rPr>
              <a:t>Regional</a:t>
            </a:r>
            <a:endParaRPr sz="1867" kern="0">
              <a:solidFill>
                <a:srgbClr val="FFFFFF"/>
              </a:solidFill>
              <a:latin typeface="Outfit Black"/>
              <a:ea typeface="Outfit Black"/>
              <a:cs typeface="Outfit Black"/>
              <a:sym typeface="Outfit Black"/>
            </a:endParaRPr>
          </a:p>
        </p:txBody>
      </p:sp>
      <p:sp>
        <p:nvSpPr>
          <p:cNvPr id="288" name="Google Shape;288;p42"/>
          <p:cNvSpPr/>
          <p:nvPr/>
        </p:nvSpPr>
        <p:spPr>
          <a:xfrm>
            <a:off x="8903600" y="4429100"/>
            <a:ext cx="3016000" cy="707200"/>
          </a:xfrm>
          <a:prstGeom prst="rect">
            <a:avLst/>
          </a:prstGeom>
          <a:noFill/>
          <a:ln>
            <a:noFill/>
          </a:ln>
        </p:spPr>
        <p:txBody>
          <a:bodyPr spcFirstLastPara="1" wrap="square" lIns="121900" tIns="121900" rIns="121900" bIns="121900" anchor="b" anchorCtr="0">
            <a:noAutofit/>
          </a:bodyPr>
          <a:lstStyle/>
          <a:p>
            <a:pPr algn="ctr" defTabSz="1219170">
              <a:buClr>
                <a:srgbClr val="000000"/>
              </a:buClr>
            </a:pPr>
            <a:r>
              <a:rPr lang="en" sz="1867" kern="0">
                <a:solidFill>
                  <a:srgbClr val="FFFFFF"/>
                </a:solidFill>
                <a:latin typeface="Outfit Black"/>
                <a:ea typeface="Outfit Black"/>
                <a:cs typeface="Outfit Black"/>
                <a:sym typeface="Outfit Black"/>
              </a:rPr>
              <a:t>strategic defensive</a:t>
            </a:r>
            <a:endParaRPr sz="1867" kern="0">
              <a:solidFill>
                <a:srgbClr val="FFFFFF"/>
              </a:solidFill>
              <a:latin typeface="Outfit Black"/>
              <a:ea typeface="Outfit Black"/>
              <a:cs typeface="Outfit Black"/>
              <a:sym typeface="Outfit Black"/>
            </a:endParaRPr>
          </a:p>
          <a:p>
            <a:pPr algn="ctr" defTabSz="1219170">
              <a:buClr>
                <a:srgbClr val="000000"/>
              </a:buClr>
            </a:pPr>
            <a:r>
              <a:rPr lang="en" sz="1867" kern="0">
                <a:solidFill>
                  <a:srgbClr val="FFFFFF"/>
                </a:solidFill>
                <a:latin typeface="Outfit Black"/>
                <a:ea typeface="Outfit Black"/>
                <a:cs typeface="Outfit Black"/>
                <a:sym typeface="Outfit Black"/>
              </a:rPr>
              <a:t>systems</a:t>
            </a:r>
            <a:endParaRPr sz="1867" kern="0">
              <a:solidFill>
                <a:srgbClr val="FFFFFF"/>
              </a:solidFill>
              <a:latin typeface="Outfit Black"/>
              <a:ea typeface="Outfit Black"/>
              <a:cs typeface="Outfit Black"/>
              <a:sym typeface="Outfit Black"/>
            </a:endParaRPr>
          </a:p>
        </p:txBody>
      </p:sp>
      <p:sp>
        <p:nvSpPr>
          <p:cNvPr id="289" name="Google Shape;289;p42"/>
          <p:cNvSpPr txBox="1"/>
          <p:nvPr/>
        </p:nvSpPr>
        <p:spPr>
          <a:xfrm>
            <a:off x="6283867" y="4387900"/>
            <a:ext cx="2861600" cy="789600"/>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n" sz="1867" b="1" kern="0">
                <a:solidFill>
                  <a:srgbClr val="FFFFFF"/>
                </a:solidFill>
                <a:latin typeface="Outfit"/>
                <a:ea typeface="Outfit"/>
                <a:cs typeface="Outfit"/>
                <a:sym typeface="Outfit"/>
              </a:rPr>
              <a:t>strategic conventional</a:t>
            </a:r>
            <a:endParaRPr sz="1867" b="1" kern="0">
              <a:solidFill>
                <a:srgbClr val="FFFFFF"/>
              </a:solidFill>
              <a:latin typeface="Outfit"/>
              <a:ea typeface="Outfit"/>
              <a:cs typeface="Outfit"/>
              <a:sym typeface="Outfit"/>
            </a:endParaRPr>
          </a:p>
          <a:p>
            <a:pPr algn="ctr" defTabSz="1219170">
              <a:buClr>
                <a:srgbClr val="000000"/>
              </a:buClr>
            </a:pPr>
            <a:r>
              <a:rPr lang="en" sz="1867" b="1" kern="0">
                <a:solidFill>
                  <a:srgbClr val="FFFFFF"/>
                </a:solidFill>
                <a:latin typeface="Outfit"/>
                <a:ea typeface="Outfit"/>
                <a:cs typeface="Outfit"/>
                <a:sym typeface="Outfit"/>
              </a:rPr>
              <a:t> weapons </a:t>
            </a:r>
            <a:endParaRPr sz="1867" b="1" kern="0">
              <a:solidFill>
                <a:srgbClr val="FFFFFF"/>
              </a:solidFill>
              <a:latin typeface="Outfit"/>
              <a:ea typeface="Outfit"/>
              <a:cs typeface="Outfit"/>
              <a:sym typeface="Outfit"/>
            </a:endParaRPr>
          </a:p>
        </p:txBody>
      </p:sp>
      <p:cxnSp>
        <p:nvCxnSpPr>
          <p:cNvPr id="290" name="Google Shape;290;p42"/>
          <p:cNvCxnSpPr/>
          <p:nvPr/>
        </p:nvCxnSpPr>
        <p:spPr>
          <a:xfrm rot="5400000">
            <a:off x="8211325" y="3662479"/>
            <a:ext cx="665600" cy="1005200"/>
          </a:xfrm>
          <a:prstGeom prst="bentConnector3">
            <a:avLst>
              <a:gd name="adj1" fmla="val 49990"/>
            </a:avLst>
          </a:prstGeom>
          <a:noFill/>
          <a:ln w="19050" cap="rnd" cmpd="sng">
            <a:solidFill>
              <a:schemeClr val="accent1"/>
            </a:solidFill>
            <a:prstDash val="solid"/>
            <a:round/>
            <a:headEnd type="none" w="med" len="med"/>
            <a:tailEnd type="none" w="med" len="med"/>
          </a:ln>
        </p:spPr>
      </p:cxnSp>
      <p:cxnSp>
        <p:nvCxnSpPr>
          <p:cNvPr id="291" name="Google Shape;291;p42"/>
          <p:cNvCxnSpPr/>
          <p:nvPr/>
        </p:nvCxnSpPr>
        <p:spPr>
          <a:xfrm rot="-5400000" flipH="1">
            <a:off x="9216525" y="3662469"/>
            <a:ext cx="665600" cy="1005200"/>
          </a:xfrm>
          <a:prstGeom prst="bentConnector3">
            <a:avLst>
              <a:gd name="adj1" fmla="val 49990"/>
            </a:avLst>
          </a:prstGeom>
          <a:noFill/>
          <a:ln w="19050" cap="rnd" cmpd="sng">
            <a:solidFill>
              <a:schemeClr val="accent1"/>
            </a:solidFill>
            <a:prstDash val="solid"/>
            <a:round/>
            <a:headEnd type="none" w="med" len="med"/>
            <a:tailEnd type="none" w="med" len="med"/>
          </a:ln>
        </p:spPr>
      </p:cxnSp>
      <p:cxnSp>
        <p:nvCxnSpPr>
          <p:cNvPr id="292" name="Google Shape;292;p42"/>
          <p:cNvCxnSpPr/>
          <p:nvPr/>
        </p:nvCxnSpPr>
        <p:spPr>
          <a:xfrm rot="-5400000" flipH="1">
            <a:off x="4479676" y="4927463"/>
            <a:ext cx="747200" cy="816000"/>
          </a:xfrm>
          <a:prstGeom prst="bentConnector3">
            <a:avLst>
              <a:gd name="adj1" fmla="val 50005"/>
            </a:avLst>
          </a:prstGeom>
          <a:noFill/>
          <a:ln w="19050" cap="rnd" cmpd="sng">
            <a:solidFill>
              <a:schemeClr val="accent1"/>
            </a:solidFill>
            <a:prstDash val="solid"/>
            <a:round/>
            <a:headEnd type="none" w="med" len="med"/>
            <a:tailEnd type="none" w="med" len="med"/>
          </a:ln>
        </p:spPr>
      </p:cxnSp>
      <p:cxnSp>
        <p:nvCxnSpPr>
          <p:cNvPr id="293" name="Google Shape;293;p42"/>
          <p:cNvCxnSpPr/>
          <p:nvPr/>
        </p:nvCxnSpPr>
        <p:spPr>
          <a:xfrm rot="5400000">
            <a:off x="6346509" y="4832879"/>
            <a:ext cx="665600" cy="1005200"/>
          </a:xfrm>
          <a:prstGeom prst="bentConnector3">
            <a:avLst>
              <a:gd name="adj1" fmla="val 49990"/>
            </a:avLst>
          </a:prstGeom>
          <a:noFill/>
          <a:ln w="19050" cap="rnd" cmpd="sng">
            <a:solidFill>
              <a:schemeClr val="accent1"/>
            </a:solidFill>
            <a:prstDash val="solid"/>
            <a:round/>
            <a:headEnd type="none" w="med" len="med"/>
            <a:tailEnd type="none" w="med" len="med"/>
          </a:ln>
        </p:spPr>
      </p:cxnSp>
      <p:sp>
        <p:nvSpPr>
          <p:cNvPr id="294" name="Google Shape;294;p42"/>
          <p:cNvSpPr/>
          <p:nvPr/>
        </p:nvSpPr>
        <p:spPr>
          <a:xfrm>
            <a:off x="2935467" y="5667967"/>
            <a:ext cx="6032000" cy="675600"/>
          </a:xfrm>
          <a:prstGeom prst="rect">
            <a:avLst/>
          </a:prstGeom>
          <a:solidFill>
            <a:schemeClr val="accent2"/>
          </a:solidFill>
          <a:ln>
            <a:noFill/>
          </a:ln>
        </p:spPr>
        <p:txBody>
          <a:bodyPr spcFirstLastPara="1" wrap="square" lIns="121900" tIns="121900" rIns="121900" bIns="121900" anchor="ctr" anchorCtr="0">
            <a:noAutofit/>
          </a:bodyPr>
          <a:lstStyle/>
          <a:p>
            <a:pPr algn="ctr" defTabSz="1219170">
              <a:buClr>
                <a:srgbClr val="000000"/>
              </a:buClr>
            </a:pPr>
            <a:r>
              <a:rPr lang="en" sz="2533" kern="0">
                <a:solidFill>
                  <a:srgbClr val="092E4B"/>
                </a:solidFill>
                <a:latin typeface="Outfit Black"/>
                <a:ea typeface="Outfit Black"/>
                <a:cs typeface="Outfit Black"/>
                <a:sym typeface="Outfit Black"/>
              </a:rPr>
              <a:t>CONTAIN AN ADVERSARY IN PEACETIME</a:t>
            </a:r>
            <a:endParaRPr sz="2533" kern="0">
              <a:solidFill>
                <a:srgbClr val="092E4B"/>
              </a:solidFill>
              <a:latin typeface="Outfit Black"/>
              <a:ea typeface="Outfit Black"/>
              <a:cs typeface="Outfit Black"/>
              <a:sym typeface="Outfit Black"/>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43"/>
          <p:cNvSpPr txBox="1">
            <a:spLocks noGrp="1"/>
          </p:cNvSpPr>
          <p:nvPr>
            <p:ph type="title"/>
          </p:nvPr>
        </p:nvSpPr>
        <p:spPr>
          <a:xfrm>
            <a:off x="960000" y="618400"/>
            <a:ext cx="10272000" cy="789600"/>
          </a:xfrm>
          <a:prstGeom prst="rect">
            <a:avLst/>
          </a:prstGeom>
        </p:spPr>
        <p:txBody>
          <a:bodyPr spcFirstLastPara="1" wrap="square" lIns="121900" tIns="121900" rIns="121900" bIns="121900" anchor="t" anchorCtr="0">
            <a:noAutofit/>
          </a:bodyPr>
          <a:lstStyle/>
          <a:p>
            <a:r>
              <a:rPr lang="en"/>
              <a:t>Nuclear Deterrence</a:t>
            </a:r>
            <a:endParaRPr/>
          </a:p>
        </p:txBody>
      </p:sp>
      <p:cxnSp>
        <p:nvCxnSpPr>
          <p:cNvPr id="300" name="Google Shape;300;p43"/>
          <p:cNvCxnSpPr/>
          <p:nvPr/>
        </p:nvCxnSpPr>
        <p:spPr>
          <a:xfrm>
            <a:off x="1100100" y="1461184"/>
            <a:ext cx="2727600" cy="0"/>
          </a:xfrm>
          <a:prstGeom prst="straightConnector1">
            <a:avLst/>
          </a:prstGeom>
          <a:noFill/>
          <a:ln w="19050" cap="rnd" cmpd="sng">
            <a:solidFill>
              <a:schemeClr val="accent1"/>
            </a:solidFill>
            <a:prstDash val="solid"/>
            <a:round/>
            <a:headEnd type="none" w="med" len="med"/>
            <a:tailEnd type="none" w="med" len="med"/>
          </a:ln>
        </p:spPr>
      </p:cxnSp>
      <p:graphicFrame>
        <p:nvGraphicFramePr>
          <p:cNvPr id="301" name="Google Shape;301;p43"/>
          <p:cNvGraphicFramePr/>
          <p:nvPr/>
        </p:nvGraphicFramePr>
        <p:xfrm>
          <a:off x="1100101" y="1868767"/>
          <a:ext cx="9988899" cy="4948967"/>
        </p:xfrm>
        <a:graphic>
          <a:graphicData uri="http://schemas.openxmlformats.org/drawingml/2006/table">
            <a:tbl>
              <a:tblPr>
                <a:noFill/>
              </a:tblPr>
              <a:tblGrid>
                <a:gridCol w="3329633">
                  <a:extLst>
                    <a:ext uri="{9D8B030D-6E8A-4147-A177-3AD203B41FA5}">
                      <a16:colId xmlns:a16="http://schemas.microsoft.com/office/drawing/2014/main" val="20000"/>
                    </a:ext>
                  </a:extLst>
                </a:gridCol>
                <a:gridCol w="3329633">
                  <a:extLst>
                    <a:ext uri="{9D8B030D-6E8A-4147-A177-3AD203B41FA5}">
                      <a16:colId xmlns:a16="http://schemas.microsoft.com/office/drawing/2014/main" val="20001"/>
                    </a:ext>
                  </a:extLst>
                </a:gridCol>
                <a:gridCol w="3329633">
                  <a:extLst>
                    <a:ext uri="{9D8B030D-6E8A-4147-A177-3AD203B41FA5}">
                      <a16:colId xmlns:a16="http://schemas.microsoft.com/office/drawing/2014/main" val="20002"/>
                    </a:ext>
                  </a:extLst>
                </a:gridCol>
              </a:tblGrid>
              <a:tr h="1005367">
                <a:tc>
                  <a:txBody>
                    <a:bodyPr/>
                    <a:lstStyle/>
                    <a:p>
                      <a:pPr marL="0" lvl="0" indent="0" algn="ctr" rtl="0">
                        <a:spcBef>
                          <a:spcPts val="0"/>
                        </a:spcBef>
                        <a:spcAft>
                          <a:spcPts val="0"/>
                        </a:spcAft>
                        <a:buNone/>
                      </a:pPr>
                      <a:r>
                        <a:rPr lang="en" sz="2500">
                          <a:solidFill>
                            <a:schemeClr val="dk1"/>
                          </a:solidFill>
                          <a:latin typeface="Outfit Black"/>
                          <a:ea typeface="Outfit Black"/>
                          <a:cs typeface="Outfit Black"/>
                          <a:sym typeface="Outfit Black"/>
                        </a:rPr>
                        <a:t>Global Deterrence</a:t>
                      </a:r>
                      <a:endParaRPr sz="2500">
                        <a:solidFill>
                          <a:schemeClr val="dk1"/>
                        </a:solidFill>
                        <a:latin typeface="Outfit Black"/>
                        <a:ea typeface="Outfit Black"/>
                        <a:cs typeface="Outfit Black"/>
                        <a:sym typeface="Outfit Black"/>
                      </a:endParaRPr>
                    </a:p>
                  </a:txBody>
                  <a:tcPr marL="121900" marR="121900" marT="121900" marB="121900" anchor="ctr">
                    <a:lnL w="19050" cap="flat" cmpd="sng">
                      <a:solidFill>
                        <a:schemeClr val="accent1">
                          <a:alpha val="0"/>
                        </a:schemeClr>
                      </a:solidFill>
                      <a:prstDash val="solid"/>
                      <a:round/>
                      <a:headEnd type="none" w="sm" len="sm"/>
                      <a:tailEnd type="none" w="sm" len="sm"/>
                    </a:lnL>
                    <a:lnR w="19050" cap="flat" cmpd="sng">
                      <a:solidFill>
                        <a:schemeClr val="accent1">
                          <a:alpha val="0"/>
                        </a:schemeClr>
                      </a:solidFill>
                      <a:prstDash val="solid"/>
                      <a:round/>
                      <a:headEnd type="none" w="sm" len="sm"/>
                      <a:tailEnd type="none" w="sm" len="sm"/>
                    </a:lnR>
                    <a:lnT w="19050" cap="flat" cmpd="sng">
                      <a:solidFill>
                        <a:schemeClr val="accent1">
                          <a:alpha val="0"/>
                        </a:schemeClr>
                      </a:solidFill>
                      <a:prstDash val="solid"/>
                      <a:round/>
                      <a:headEnd type="none" w="sm" len="sm"/>
                      <a:tailEnd type="none" w="sm" len="sm"/>
                    </a:lnT>
                    <a:lnB w="19050" cap="flat" cmpd="sng">
                      <a:solidFill>
                        <a:schemeClr val="accent1"/>
                      </a:solidFill>
                      <a:prstDash val="solid"/>
                      <a:round/>
                      <a:headEnd type="none" w="sm" len="sm"/>
                      <a:tailEnd type="none" w="sm" len="sm"/>
                    </a:lnB>
                    <a:solidFill>
                      <a:schemeClr val="accent2"/>
                    </a:solidFill>
                  </a:tcPr>
                </a:tc>
                <a:tc>
                  <a:txBody>
                    <a:bodyPr/>
                    <a:lstStyle/>
                    <a:p>
                      <a:pPr marL="0" lvl="0" indent="0" algn="l" rtl="0">
                        <a:spcBef>
                          <a:spcPts val="0"/>
                        </a:spcBef>
                        <a:spcAft>
                          <a:spcPts val="0"/>
                        </a:spcAft>
                        <a:buNone/>
                      </a:pPr>
                      <a:endParaRPr sz="2500"/>
                    </a:p>
                  </a:txBody>
                  <a:tcPr marL="121900" marR="121900" marT="121900" marB="121900" anchor="ctr">
                    <a:lnL w="19050" cap="flat" cmpd="sng">
                      <a:solidFill>
                        <a:schemeClr val="accent1">
                          <a:alpha val="0"/>
                        </a:schemeClr>
                      </a:solidFill>
                      <a:prstDash val="solid"/>
                      <a:round/>
                      <a:headEnd type="none" w="sm" len="sm"/>
                      <a:tailEnd type="none" w="sm" len="sm"/>
                    </a:lnL>
                    <a:lnR w="19050" cap="flat" cmpd="sng">
                      <a:solidFill>
                        <a:schemeClr val="accent1">
                          <a:alpha val="0"/>
                        </a:schemeClr>
                      </a:solidFill>
                      <a:prstDash val="solid"/>
                      <a:round/>
                      <a:headEnd type="none" w="sm" len="sm"/>
                      <a:tailEnd type="none" w="sm" len="sm"/>
                    </a:lnR>
                    <a:lnT w="19050" cap="flat" cmpd="sng">
                      <a:solidFill>
                        <a:schemeClr val="accent1">
                          <a:alpha val="0"/>
                        </a:schemeClr>
                      </a:solidFill>
                      <a:prstDash val="solid"/>
                      <a:round/>
                      <a:headEnd type="none" w="sm" len="sm"/>
                      <a:tailEnd type="none" w="sm" len="sm"/>
                    </a:lnT>
                    <a:lnB w="19050" cap="flat" cmpd="sng">
                      <a:solidFill>
                        <a:schemeClr val="accent1"/>
                      </a:solidFill>
                      <a:prstDash val="solid"/>
                      <a:round/>
                      <a:headEnd type="none" w="sm" len="sm"/>
                      <a:tailEnd type="none" w="sm" len="sm"/>
                    </a:lnB>
                    <a:solidFill>
                      <a:schemeClr val="accent2"/>
                    </a:solidFill>
                  </a:tcPr>
                </a:tc>
                <a:tc>
                  <a:txBody>
                    <a:bodyPr/>
                    <a:lstStyle/>
                    <a:p>
                      <a:pPr marL="0" lvl="0" indent="0" algn="ctr" rtl="0">
                        <a:spcBef>
                          <a:spcPts val="0"/>
                        </a:spcBef>
                        <a:spcAft>
                          <a:spcPts val="0"/>
                        </a:spcAft>
                        <a:buNone/>
                      </a:pPr>
                      <a:r>
                        <a:rPr lang="en" sz="2500">
                          <a:solidFill>
                            <a:schemeClr val="dk1"/>
                          </a:solidFill>
                          <a:latin typeface="Outfit Black"/>
                          <a:ea typeface="Outfit Black"/>
                          <a:cs typeface="Outfit Black"/>
                          <a:sym typeface="Outfit Black"/>
                        </a:rPr>
                        <a:t>Regional Deterrence </a:t>
                      </a:r>
                      <a:endParaRPr sz="2500">
                        <a:solidFill>
                          <a:schemeClr val="dk1"/>
                        </a:solidFill>
                        <a:latin typeface="Outfit Black"/>
                        <a:ea typeface="Outfit Black"/>
                        <a:cs typeface="Outfit Black"/>
                        <a:sym typeface="Outfit Black"/>
                      </a:endParaRPr>
                    </a:p>
                  </a:txBody>
                  <a:tcPr marL="121900" marR="121900" marT="121900" marB="121900" anchor="ctr">
                    <a:lnL w="19050" cap="flat" cmpd="sng">
                      <a:solidFill>
                        <a:schemeClr val="accent1">
                          <a:alpha val="0"/>
                        </a:schemeClr>
                      </a:solidFill>
                      <a:prstDash val="solid"/>
                      <a:round/>
                      <a:headEnd type="none" w="sm" len="sm"/>
                      <a:tailEnd type="none" w="sm" len="sm"/>
                    </a:lnL>
                    <a:lnR w="19050" cap="flat" cmpd="sng">
                      <a:solidFill>
                        <a:schemeClr val="accent1">
                          <a:alpha val="0"/>
                        </a:schemeClr>
                      </a:solidFill>
                      <a:prstDash val="solid"/>
                      <a:round/>
                      <a:headEnd type="none" w="sm" len="sm"/>
                      <a:tailEnd type="none" w="sm" len="sm"/>
                    </a:lnR>
                    <a:lnT w="19050" cap="flat" cmpd="sng">
                      <a:solidFill>
                        <a:schemeClr val="accent1">
                          <a:alpha val="0"/>
                        </a:schemeClr>
                      </a:solidFill>
                      <a:prstDash val="solid"/>
                      <a:round/>
                      <a:headEnd type="none" w="sm" len="sm"/>
                      <a:tailEnd type="none" w="sm" len="sm"/>
                    </a:lnT>
                    <a:lnB w="19050" cap="flat" cmpd="sng">
                      <a:solidFill>
                        <a:schemeClr val="accent1"/>
                      </a:solidFill>
                      <a:prstDash val="solid"/>
                      <a:round/>
                      <a:headEnd type="none" w="sm" len="sm"/>
                      <a:tailEnd type="none" w="sm" len="sm"/>
                    </a:lnB>
                    <a:solidFill>
                      <a:schemeClr val="accent2"/>
                    </a:solidFill>
                  </a:tcPr>
                </a:tc>
                <a:extLst>
                  <a:ext uri="{0D108BD9-81ED-4DB2-BD59-A6C34878D82A}">
                    <a16:rowId xmlns:a16="http://schemas.microsoft.com/office/drawing/2014/main" val="10000"/>
                  </a:ext>
                </a:extLst>
              </a:tr>
              <a:tr h="2938233">
                <a:tc>
                  <a:txBody>
                    <a:bodyPr/>
                    <a:lstStyle/>
                    <a:p>
                      <a:pPr marL="0" lvl="0" indent="0" algn="l" rtl="0">
                        <a:spcBef>
                          <a:spcPts val="0"/>
                        </a:spcBef>
                        <a:spcAft>
                          <a:spcPts val="1000"/>
                        </a:spcAft>
                        <a:buNone/>
                      </a:pPr>
                      <a:r>
                        <a:rPr lang="en" sz="2300">
                          <a:solidFill>
                            <a:schemeClr val="lt1"/>
                          </a:solidFill>
                          <a:latin typeface="Outfit"/>
                          <a:ea typeface="Outfit"/>
                          <a:cs typeface="Outfit"/>
                          <a:sym typeface="Outfit"/>
                        </a:rPr>
                        <a:t>“The threat of use of conventional, and if needed, nuclear weapons, primarily in any regional wars initiated against Russia and its allies.”</a:t>
                      </a:r>
                      <a:endParaRPr sz="2300">
                        <a:solidFill>
                          <a:schemeClr val="lt1"/>
                        </a:solidFill>
                        <a:latin typeface="Outfit"/>
                        <a:ea typeface="Outfit"/>
                        <a:cs typeface="Outfit"/>
                        <a:sym typeface="Outfit"/>
                      </a:endParaRPr>
                    </a:p>
                  </a:txBody>
                  <a:tcPr marL="121900" marR="121900" marT="73133" marB="121900" anchor="ctr">
                    <a:lnL w="19050" cap="flat" cmpd="sng">
                      <a:solidFill>
                        <a:schemeClr val="accent1">
                          <a:alpha val="0"/>
                        </a:schemeClr>
                      </a:solidFill>
                      <a:prstDash val="solid"/>
                      <a:round/>
                      <a:headEnd type="none" w="sm" len="sm"/>
                      <a:tailEnd type="none" w="sm" len="sm"/>
                    </a:lnL>
                    <a:lnR w="19050" cap="flat" cmpd="sng">
                      <a:solidFill>
                        <a:schemeClr val="accent1">
                          <a:alpha val="0"/>
                        </a:schemeClr>
                      </a:solidFill>
                      <a:prstDash val="solid"/>
                      <a:round/>
                      <a:headEnd type="none" w="sm" len="sm"/>
                      <a:tailEnd type="none" w="sm" len="sm"/>
                    </a:lnR>
                    <a:lnT w="19050" cap="flat" cmpd="sng">
                      <a:solidFill>
                        <a:schemeClr val="accent1"/>
                      </a:solidFill>
                      <a:prstDash val="solid"/>
                      <a:round/>
                      <a:headEnd type="none" w="sm" len="sm"/>
                      <a:tailEnd type="none" w="sm" len="sm"/>
                    </a:lnT>
                    <a:lnB w="19050" cap="flat" cmpd="sng">
                      <a:solidFill>
                        <a:schemeClr val="accent1"/>
                      </a:solidFill>
                      <a:prstDash val="solid"/>
                      <a:round/>
                      <a:headEnd type="none" w="sm" len="sm"/>
                      <a:tailEnd type="none" w="sm" len="sm"/>
                    </a:lnB>
                  </a:tcPr>
                </a:tc>
                <a:tc>
                  <a:txBody>
                    <a:bodyPr/>
                    <a:lstStyle/>
                    <a:p>
                      <a:pPr marL="0" lvl="0" indent="0" algn="l" rtl="0">
                        <a:spcBef>
                          <a:spcPts val="0"/>
                        </a:spcBef>
                        <a:spcAft>
                          <a:spcPts val="0"/>
                        </a:spcAft>
                        <a:buNone/>
                      </a:pPr>
                      <a:endParaRPr sz="2500"/>
                    </a:p>
                  </a:txBody>
                  <a:tcPr marL="121900" marR="121900" marT="73133" marB="121900" anchor="ctr">
                    <a:lnL w="19050" cap="flat" cmpd="sng">
                      <a:solidFill>
                        <a:schemeClr val="accent1">
                          <a:alpha val="0"/>
                        </a:schemeClr>
                      </a:solidFill>
                      <a:prstDash val="solid"/>
                      <a:round/>
                      <a:headEnd type="none" w="sm" len="sm"/>
                      <a:tailEnd type="none" w="sm" len="sm"/>
                    </a:lnL>
                    <a:lnR w="19050" cap="flat" cmpd="sng">
                      <a:solidFill>
                        <a:schemeClr val="accent1">
                          <a:alpha val="0"/>
                        </a:schemeClr>
                      </a:solidFill>
                      <a:prstDash val="solid"/>
                      <a:round/>
                      <a:headEnd type="none" w="sm" len="sm"/>
                      <a:tailEnd type="none" w="sm" len="sm"/>
                    </a:lnR>
                    <a:lnT w="19050" cap="flat" cmpd="sng">
                      <a:solidFill>
                        <a:schemeClr val="accent1"/>
                      </a:solidFill>
                      <a:prstDash val="solid"/>
                      <a:round/>
                      <a:headEnd type="none" w="sm" len="sm"/>
                      <a:tailEnd type="none" w="sm" len="sm"/>
                    </a:lnT>
                    <a:lnB w="19050" cap="flat" cmpd="sng">
                      <a:solidFill>
                        <a:schemeClr val="accent1"/>
                      </a:solidFill>
                      <a:prstDash val="solid"/>
                      <a:round/>
                      <a:headEnd type="none" w="sm" len="sm"/>
                      <a:tailEnd type="none" w="sm" len="sm"/>
                    </a:lnB>
                  </a:tcPr>
                </a:tc>
                <a:tc>
                  <a:txBody>
                    <a:bodyPr/>
                    <a:lstStyle/>
                    <a:p>
                      <a:pPr marL="0" lvl="0" indent="0" algn="l" rtl="0">
                        <a:spcBef>
                          <a:spcPts val="0"/>
                        </a:spcBef>
                        <a:spcAft>
                          <a:spcPts val="1000"/>
                        </a:spcAft>
                        <a:buNone/>
                      </a:pPr>
                      <a:r>
                        <a:rPr lang="en" sz="2000">
                          <a:solidFill>
                            <a:schemeClr val="lt1"/>
                          </a:solidFill>
                          <a:latin typeface="Outfit"/>
                          <a:ea typeface="Outfit"/>
                          <a:cs typeface="Outfit"/>
                          <a:sym typeface="Outfit"/>
                        </a:rPr>
                        <a:t>“Threat of mass strategic conventional and strategic nuclear weapons, the damage  from which would be greater than the advantage that the aggressor expects to receive as a result of using military force.”</a:t>
                      </a:r>
                      <a:endParaRPr sz="2000">
                        <a:solidFill>
                          <a:schemeClr val="lt1"/>
                        </a:solidFill>
                        <a:latin typeface="Outfit"/>
                        <a:ea typeface="Outfit"/>
                        <a:cs typeface="Outfit"/>
                        <a:sym typeface="Outfit"/>
                      </a:endParaRPr>
                    </a:p>
                  </a:txBody>
                  <a:tcPr marL="121900" marR="121900" marT="73133" marB="121900" anchor="ctr">
                    <a:lnL w="19050" cap="flat" cmpd="sng">
                      <a:solidFill>
                        <a:schemeClr val="accent1">
                          <a:alpha val="0"/>
                        </a:schemeClr>
                      </a:solidFill>
                      <a:prstDash val="solid"/>
                      <a:round/>
                      <a:headEnd type="none" w="sm" len="sm"/>
                      <a:tailEnd type="none" w="sm" len="sm"/>
                    </a:lnL>
                    <a:lnR w="19050" cap="flat" cmpd="sng">
                      <a:solidFill>
                        <a:schemeClr val="accent1">
                          <a:alpha val="0"/>
                        </a:schemeClr>
                      </a:solidFill>
                      <a:prstDash val="solid"/>
                      <a:round/>
                      <a:headEnd type="none" w="sm" len="sm"/>
                      <a:tailEnd type="none" w="sm" len="sm"/>
                    </a:lnR>
                    <a:lnT w="19050" cap="flat" cmpd="sng">
                      <a:solidFill>
                        <a:schemeClr val="accent1"/>
                      </a:solidFill>
                      <a:prstDash val="solid"/>
                      <a:round/>
                      <a:headEnd type="none" w="sm" len="sm"/>
                      <a:tailEnd type="none" w="sm" len="sm"/>
                    </a:lnT>
                    <a:lnB w="19050" cap="flat" cmpd="sng">
                      <a:solidFill>
                        <a:schemeClr val="accent1"/>
                      </a:solidFill>
                      <a:prstDash val="solid"/>
                      <a:round/>
                      <a:headEnd type="none" w="sm" len="sm"/>
                      <a:tailEnd type="none" w="sm" len="sm"/>
                    </a:lnB>
                  </a:tcPr>
                </a:tc>
                <a:extLst>
                  <a:ext uri="{0D108BD9-81ED-4DB2-BD59-A6C34878D82A}">
                    <a16:rowId xmlns:a16="http://schemas.microsoft.com/office/drawing/2014/main" val="10001"/>
                  </a:ext>
                </a:extLst>
              </a:tr>
              <a:tr h="1005367">
                <a:tc>
                  <a:txBody>
                    <a:bodyPr/>
                    <a:lstStyle/>
                    <a:p>
                      <a:pPr marL="0" lvl="0" indent="0" algn="l" rtl="0">
                        <a:spcBef>
                          <a:spcPts val="0"/>
                        </a:spcBef>
                        <a:spcAft>
                          <a:spcPts val="0"/>
                        </a:spcAft>
                        <a:buNone/>
                      </a:pPr>
                      <a:endParaRPr sz="2500">
                        <a:solidFill>
                          <a:schemeClr val="lt1"/>
                        </a:solidFill>
                        <a:latin typeface="Outfit Black"/>
                        <a:ea typeface="Outfit Black"/>
                        <a:cs typeface="Outfit Black"/>
                        <a:sym typeface="Outfit Black"/>
                      </a:endParaRPr>
                    </a:p>
                  </a:txBody>
                  <a:tcPr marL="121900" marR="121900" marT="121900" marB="121900" anchor="ctr">
                    <a:lnL w="19050" cap="flat" cmpd="sng">
                      <a:solidFill>
                        <a:schemeClr val="accent1">
                          <a:alpha val="0"/>
                        </a:schemeClr>
                      </a:solidFill>
                      <a:prstDash val="solid"/>
                      <a:round/>
                      <a:headEnd type="none" w="sm" len="sm"/>
                      <a:tailEnd type="none" w="sm" len="sm"/>
                    </a:lnL>
                    <a:lnR w="19050" cap="flat" cmpd="sng">
                      <a:solidFill>
                        <a:schemeClr val="accent1">
                          <a:alpha val="0"/>
                        </a:schemeClr>
                      </a:solidFill>
                      <a:prstDash val="solid"/>
                      <a:round/>
                      <a:headEnd type="none" w="sm" len="sm"/>
                      <a:tailEnd type="none" w="sm" len="sm"/>
                    </a:lnR>
                    <a:lnT w="19050" cap="flat" cmpd="sng">
                      <a:solidFill>
                        <a:schemeClr val="accent1"/>
                      </a:solidFill>
                      <a:prstDash val="solid"/>
                      <a:round/>
                      <a:headEnd type="none" w="sm" len="sm"/>
                      <a:tailEnd type="none" w="sm" len="sm"/>
                    </a:lnT>
                    <a:lnB w="19050" cap="flat" cmpd="sng">
                      <a:solidFill>
                        <a:schemeClr val="accent1">
                          <a:alpha val="0"/>
                        </a:schemeClr>
                      </a:solidFill>
                      <a:prstDash val="solid"/>
                      <a:round/>
                      <a:headEnd type="none" w="sm" len="sm"/>
                      <a:tailEnd type="none" w="sm" len="sm"/>
                    </a:lnB>
                  </a:tcPr>
                </a:tc>
                <a:tc>
                  <a:txBody>
                    <a:bodyPr/>
                    <a:lstStyle/>
                    <a:p>
                      <a:pPr marL="0" lvl="0" indent="0" algn="l" rtl="0">
                        <a:spcBef>
                          <a:spcPts val="0"/>
                        </a:spcBef>
                        <a:spcAft>
                          <a:spcPts val="0"/>
                        </a:spcAft>
                        <a:buNone/>
                      </a:pPr>
                      <a:endParaRPr sz="2500"/>
                    </a:p>
                  </a:txBody>
                  <a:tcPr marL="121900" marR="121900" marT="121900" marB="121900" anchor="ctr">
                    <a:lnL w="19050" cap="flat" cmpd="sng">
                      <a:solidFill>
                        <a:schemeClr val="accent1">
                          <a:alpha val="0"/>
                        </a:schemeClr>
                      </a:solidFill>
                      <a:prstDash val="solid"/>
                      <a:round/>
                      <a:headEnd type="none" w="sm" len="sm"/>
                      <a:tailEnd type="none" w="sm" len="sm"/>
                    </a:lnL>
                    <a:lnR w="19050" cap="flat" cmpd="sng">
                      <a:solidFill>
                        <a:schemeClr val="accent1">
                          <a:alpha val="0"/>
                        </a:schemeClr>
                      </a:solidFill>
                      <a:prstDash val="solid"/>
                      <a:round/>
                      <a:headEnd type="none" w="sm" len="sm"/>
                      <a:tailEnd type="none" w="sm" len="sm"/>
                    </a:lnR>
                    <a:lnT w="19050" cap="flat" cmpd="sng">
                      <a:solidFill>
                        <a:schemeClr val="accent1"/>
                      </a:solidFill>
                      <a:prstDash val="solid"/>
                      <a:round/>
                      <a:headEnd type="none" w="sm" len="sm"/>
                      <a:tailEnd type="none" w="sm" len="sm"/>
                    </a:lnT>
                    <a:lnB w="19050" cap="flat" cmpd="sng">
                      <a:solidFill>
                        <a:schemeClr val="accent1">
                          <a:alpha val="0"/>
                        </a:schemeClr>
                      </a:solidFill>
                      <a:prstDash val="solid"/>
                      <a:round/>
                      <a:headEnd type="none" w="sm" len="sm"/>
                      <a:tailEnd type="none" w="sm" len="sm"/>
                    </a:lnB>
                  </a:tcPr>
                </a:tc>
                <a:tc>
                  <a:txBody>
                    <a:bodyPr/>
                    <a:lstStyle/>
                    <a:p>
                      <a:pPr marL="0" lvl="0" indent="0" algn="ctr" rtl="0">
                        <a:spcBef>
                          <a:spcPts val="0"/>
                        </a:spcBef>
                        <a:spcAft>
                          <a:spcPts val="0"/>
                        </a:spcAft>
                        <a:buNone/>
                      </a:pPr>
                      <a:endParaRPr sz="2500">
                        <a:solidFill>
                          <a:schemeClr val="lt1"/>
                        </a:solidFill>
                        <a:latin typeface="Outfit Black"/>
                        <a:ea typeface="Outfit Black"/>
                        <a:cs typeface="Outfit Black"/>
                        <a:sym typeface="Outfit Black"/>
                      </a:endParaRPr>
                    </a:p>
                  </a:txBody>
                  <a:tcPr marL="121900" marR="121900" marT="121900" marB="121900" anchor="ctr">
                    <a:lnL w="19050" cap="flat" cmpd="sng">
                      <a:solidFill>
                        <a:schemeClr val="accent1">
                          <a:alpha val="0"/>
                        </a:schemeClr>
                      </a:solidFill>
                      <a:prstDash val="solid"/>
                      <a:round/>
                      <a:headEnd type="none" w="sm" len="sm"/>
                      <a:tailEnd type="none" w="sm" len="sm"/>
                    </a:lnL>
                    <a:lnR w="19050" cap="flat" cmpd="sng">
                      <a:solidFill>
                        <a:schemeClr val="accent1">
                          <a:alpha val="0"/>
                        </a:schemeClr>
                      </a:solidFill>
                      <a:prstDash val="solid"/>
                      <a:round/>
                      <a:headEnd type="none" w="sm" len="sm"/>
                      <a:tailEnd type="none" w="sm" len="sm"/>
                    </a:lnR>
                    <a:lnT w="19050" cap="flat" cmpd="sng">
                      <a:solidFill>
                        <a:schemeClr val="accent1"/>
                      </a:solidFill>
                      <a:prstDash val="solid"/>
                      <a:round/>
                      <a:headEnd type="none" w="sm" len="sm"/>
                      <a:tailEnd type="none" w="sm" len="sm"/>
                    </a:lnT>
                    <a:lnB w="19050" cap="flat" cmpd="sng">
                      <a:solidFill>
                        <a:schemeClr val="accent1">
                          <a:alpha val="0"/>
                        </a:schemeClr>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302" name="Google Shape;302;p43"/>
          <p:cNvSpPr/>
          <p:nvPr/>
        </p:nvSpPr>
        <p:spPr>
          <a:xfrm>
            <a:off x="4884433" y="3281000"/>
            <a:ext cx="1961200" cy="1714800"/>
          </a:xfrm>
          <a:prstGeom prst="mathPlus">
            <a:avLst>
              <a:gd name="adj1" fmla="val 23520"/>
            </a:avLst>
          </a:prstGeom>
          <a:solidFill>
            <a:schemeClr val="lt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Lato"/>
              <a:ea typeface="Lato"/>
              <a:cs typeface="Lato"/>
              <a:sym typeface="Lato"/>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p44"/>
          <p:cNvSpPr/>
          <p:nvPr/>
        </p:nvSpPr>
        <p:spPr>
          <a:xfrm>
            <a:off x="1100096" y="4865584"/>
            <a:ext cx="1076400" cy="1076400"/>
          </a:xfrm>
          <a:prstGeom prst="rect">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8" name="Google Shape;308;p44"/>
          <p:cNvSpPr/>
          <p:nvPr/>
        </p:nvSpPr>
        <p:spPr>
          <a:xfrm>
            <a:off x="1100096" y="1868752"/>
            <a:ext cx="1076400" cy="1076400"/>
          </a:xfrm>
          <a:prstGeom prst="rect">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9" name="Google Shape;309;p44"/>
          <p:cNvSpPr/>
          <p:nvPr/>
        </p:nvSpPr>
        <p:spPr>
          <a:xfrm>
            <a:off x="1100096" y="3367168"/>
            <a:ext cx="1076400" cy="1076400"/>
          </a:xfrm>
          <a:prstGeom prst="rect">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0" name="Google Shape;310;p44"/>
          <p:cNvSpPr txBox="1">
            <a:spLocks noGrp="1"/>
          </p:cNvSpPr>
          <p:nvPr>
            <p:ph type="subTitle" idx="6"/>
          </p:nvPr>
        </p:nvSpPr>
        <p:spPr>
          <a:xfrm>
            <a:off x="2319333" y="2252219"/>
            <a:ext cx="3530800" cy="789600"/>
          </a:xfrm>
          <a:prstGeom prst="rect">
            <a:avLst/>
          </a:prstGeom>
        </p:spPr>
        <p:txBody>
          <a:bodyPr spcFirstLastPara="1" wrap="square" lIns="121900" tIns="121900" rIns="121900" bIns="121900" anchor="t" anchorCtr="0">
            <a:noAutofit/>
          </a:bodyPr>
          <a:lstStyle/>
          <a:p>
            <a:pPr marL="609585" indent="-423323">
              <a:buFont typeface="Outfit"/>
              <a:buChar char="●"/>
            </a:pPr>
            <a:r>
              <a:rPr lang="en">
                <a:latin typeface="Outfit"/>
                <a:ea typeface="Outfit"/>
                <a:cs typeface="Outfit"/>
                <a:sym typeface="Outfit"/>
              </a:rPr>
              <a:t>Grand strategy; not solely opportunistic </a:t>
            </a:r>
            <a:endParaRPr>
              <a:latin typeface="Outfit"/>
              <a:ea typeface="Outfit"/>
              <a:cs typeface="Outfit"/>
              <a:sym typeface="Outfit"/>
            </a:endParaRPr>
          </a:p>
        </p:txBody>
      </p:sp>
      <p:sp>
        <p:nvSpPr>
          <p:cNvPr id="311" name="Google Shape;311;p44"/>
          <p:cNvSpPr txBox="1">
            <a:spLocks noGrp="1"/>
          </p:cNvSpPr>
          <p:nvPr>
            <p:ph type="subTitle" idx="8"/>
          </p:nvPr>
        </p:nvSpPr>
        <p:spPr>
          <a:xfrm>
            <a:off x="2319333" y="3750657"/>
            <a:ext cx="3530800" cy="789600"/>
          </a:xfrm>
          <a:prstGeom prst="rect">
            <a:avLst/>
          </a:prstGeom>
        </p:spPr>
        <p:txBody>
          <a:bodyPr spcFirstLastPara="1" wrap="square" lIns="121900" tIns="121900" rIns="121900" bIns="121900" anchor="t" anchorCtr="0">
            <a:noAutofit/>
          </a:bodyPr>
          <a:lstStyle/>
          <a:p>
            <a:pPr marL="609585" indent="-423323">
              <a:buFont typeface="Outfit"/>
              <a:buChar char="●"/>
            </a:pPr>
            <a:r>
              <a:rPr lang="en">
                <a:latin typeface="Outfit"/>
                <a:ea typeface="Outfit"/>
                <a:cs typeface="Outfit"/>
                <a:sym typeface="Outfit"/>
              </a:rPr>
              <a:t>“Tailored escalation” </a:t>
            </a:r>
            <a:endParaRPr>
              <a:latin typeface="Outfit"/>
              <a:ea typeface="Outfit"/>
              <a:cs typeface="Outfit"/>
              <a:sym typeface="Outfit"/>
            </a:endParaRPr>
          </a:p>
        </p:txBody>
      </p:sp>
      <p:sp>
        <p:nvSpPr>
          <p:cNvPr id="312" name="Google Shape;312;p44"/>
          <p:cNvSpPr txBox="1">
            <a:spLocks noGrp="1"/>
          </p:cNvSpPr>
          <p:nvPr>
            <p:ph type="subTitle" idx="5"/>
          </p:nvPr>
        </p:nvSpPr>
        <p:spPr>
          <a:xfrm>
            <a:off x="2319333" y="1754933"/>
            <a:ext cx="4538800" cy="609600"/>
          </a:xfrm>
          <a:prstGeom prst="rect">
            <a:avLst/>
          </a:prstGeom>
        </p:spPr>
        <p:txBody>
          <a:bodyPr spcFirstLastPara="1" wrap="square" lIns="121900" tIns="121900" rIns="121900" bIns="121900" anchor="b" anchorCtr="0">
            <a:noAutofit/>
          </a:bodyPr>
          <a:lstStyle/>
          <a:p>
            <a:pPr marL="0" indent="0"/>
            <a:r>
              <a:rPr lang="en"/>
              <a:t>Russian Military Strategy</a:t>
            </a:r>
            <a:endParaRPr/>
          </a:p>
        </p:txBody>
      </p:sp>
      <p:sp>
        <p:nvSpPr>
          <p:cNvPr id="313" name="Google Shape;313;p44"/>
          <p:cNvSpPr txBox="1">
            <a:spLocks noGrp="1"/>
          </p:cNvSpPr>
          <p:nvPr>
            <p:ph type="subTitle" idx="7"/>
          </p:nvPr>
        </p:nvSpPr>
        <p:spPr>
          <a:xfrm>
            <a:off x="2319333" y="3253367"/>
            <a:ext cx="4427600" cy="609600"/>
          </a:xfrm>
          <a:prstGeom prst="rect">
            <a:avLst/>
          </a:prstGeom>
        </p:spPr>
        <p:txBody>
          <a:bodyPr spcFirstLastPara="1" wrap="square" lIns="121900" tIns="121900" rIns="121900" bIns="121900" anchor="b" anchorCtr="0">
            <a:noAutofit/>
          </a:bodyPr>
          <a:lstStyle/>
          <a:p>
            <a:pPr marL="0" indent="0"/>
            <a:r>
              <a:rPr lang="en"/>
              <a:t>Escalation Dynamics</a:t>
            </a:r>
            <a:endParaRPr/>
          </a:p>
        </p:txBody>
      </p:sp>
      <p:sp>
        <p:nvSpPr>
          <p:cNvPr id="314" name="Google Shape;314;p44"/>
          <p:cNvSpPr txBox="1">
            <a:spLocks noGrp="1"/>
          </p:cNvSpPr>
          <p:nvPr>
            <p:ph type="subTitle" idx="9"/>
          </p:nvPr>
        </p:nvSpPr>
        <p:spPr>
          <a:xfrm>
            <a:off x="2319333" y="4751767"/>
            <a:ext cx="5044400" cy="609600"/>
          </a:xfrm>
          <a:prstGeom prst="rect">
            <a:avLst/>
          </a:prstGeom>
        </p:spPr>
        <p:txBody>
          <a:bodyPr spcFirstLastPara="1" wrap="square" lIns="121900" tIns="121900" rIns="121900" bIns="121900" anchor="b" anchorCtr="0">
            <a:noAutofit/>
          </a:bodyPr>
          <a:lstStyle/>
          <a:p>
            <a:pPr marL="0" indent="0"/>
            <a:r>
              <a:rPr lang="en"/>
              <a:t>Nuclear and Non-Nuclear </a:t>
            </a:r>
            <a:endParaRPr/>
          </a:p>
        </p:txBody>
      </p:sp>
      <p:sp>
        <p:nvSpPr>
          <p:cNvPr id="315" name="Google Shape;315;p44"/>
          <p:cNvSpPr txBox="1">
            <a:spLocks noGrp="1"/>
          </p:cNvSpPr>
          <p:nvPr>
            <p:ph type="title"/>
          </p:nvPr>
        </p:nvSpPr>
        <p:spPr>
          <a:xfrm>
            <a:off x="914767" y="671600"/>
            <a:ext cx="11128000" cy="789600"/>
          </a:xfrm>
          <a:prstGeom prst="rect">
            <a:avLst/>
          </a:prstGeom>
        </p:spPr>
        <p:txBody>
          <a:bodyPr spcFirstLastPara="1" wrap="square" lIns="121900" tIns="121900" rIns="121900" bIns="121900" anchor="t" anchorCtr="0">
            <a:noAutofit/>
          </a:bodyPr>
          <a:lstStyle/>
          <a:p>
            <a:r>
              <a:rPr lang="en"/>
              <a:t>Key Takeaways in Context with the War in Ukraine</a:t>
            </a:r>
            <a:endParaRPr/>
          </a:p>
        </p:txBody>
      </p:sp>
      <p:sp>
        <p:nvSpPr>
          <p:cNvPr id="316" name="Google Shape;316;p44"/>
          <p:cNvSpPr txBox="1">
            <a:spLocks noGrp="1"/>
          </p:cNvSpPr>
          <p:nvPr>
            <p:ph type="subTitle" idx="13"/>
          </p:nvPr>
        </p:nvSpPr>
        <p:spPr>
          <a:xfrm>
            <a:off x="2319333" y="5249067"/>
            <a:ext cx="3530800" cy="789600"/>
          </a:xfrm>
          <a:prstGeom prst="rect">
            <a:avLst/>
          </a:prstGeom>
        </p:spPr>
        <p:txBody>
          <a:bodyPr spcFirstLastPara="1" wrap="square" lIns="121900" tIns="121900" rIns="121900" bIns="121900" anchor="t" anchorCtr="0">
            <a:noAutofit/>
          </a:bodyPr>
          <a:lstStyle/>
          <a:p>
            <a:pPr marL="609585" indent="-423323">
              <a:buFont typeface="Outfit"/>
              <a:buChar char="●"/>
            </a:pPr>
            <a:r>
              <a:rPr lang="en">
                <a:latin typeface="Outfit"/>
                <a:ea typeface="Outfit"/>
                <a:cs typeface="Outfit"/>
                <a:sym typeface="Outfit"/>
              </a:rPr>
              <a:t>On the Global and Regional Levels </a:t>
            </a:r>
            <a:endParaRPr>
              <a:latin typeface="Outfit"/>
              <a:ea typeface="Outfit"/>
              <a:cs typeface="Outfit"/>
              <a:sym typeface="Outfit"/>
            </a:endParaRPr>
          </a:p>
        </p:txBody>
      </p:sp>
      <p:cxnSp>
        <p:nvCxnSpPr>
          <p:cNvPr id="317" name="Google Shape;317;p44"/>
          <p:cNvCxnSpPr/>
          <p:nvPr/>
        </p:nvCxnSpPr>
        <p:spPr>
          <a:xfrm>
            <a:off x="1100100" y="1461184"/>
            <a:ext cx="2727600" cy="0"/>
          </a:xfrm>
          <a:prstGeom prst="straightConnector1">
            <a:avLst/>
          </a:prstGeom>
          <a:noFill/>
          <a:ln w="19050" cap="rnd" cmpd="sng">
            <a:solidFill>
              <a:schemeClr val="accent1"/>
            </a:solidFill>
            <a:prstDash val="solid"/>
            <a:round/>
            <a:headEnd type="none" w="med" len="med"/>
            <a:tailEnd type="none" w="med" len="med"/>
          </a:ln>
        </p:spPr>
      </p:cxnSp>
      <p:grpSp>
        <p:nvGrpSpPr>
          <p:cNvPr id="318" name="Google Shape;318;p44"/>
          <p:cNvGrpSpPr/>
          <p:nvPr/>
        </p:nvGrpSpPr>
        <p:grpSpPr>
          <a:xfrm>
            <a:off x="1406565" y="3671789"/>
            <a:ext cx="463465" cy="467161"/>
            <a:chOff x="1777925" y="1953700"/>
            <a:chExt cx="294600" cy="296950"/>
          </a:xfrm>
        </p:grpSpPr>
        <p:sp>
          <p:nvSpPr>
            <p:cNvPr id="319" name="Google Shape;319;p44"/>
            <p:cNvSpPr/>
            <p:nvPr/>
          </p:nvSpPr>
          <p:spPr>
            <a:xfrm>
              <a:off x="1794450" y="2052125"/>
              <a:ext cx="278075" cy="198525"/>
            </a:xfrm>
            <a:custGeom>
              <a:avLst/>
              <a:gdLst/>
              <a:ahLst/>
              <a:cxnLst/>
              <a:rect l="l" t="t" r="r" b="b"/>
              <a:pathLst>
                <a:path w="11123" h="7941" extrusionOk="0">
                  <a:moveTo>
                    <a:pt x="10545" y="1"/>
                  </a:moveTo>
                  <a:cubicBezTo>
                    <a:pt x="10499" y="1"/>
                    <a:pt x="10449" y="11"/>
                    <a:pt x="10397" y="33"/>
                  </a:cubicBezTo>
                  <a:cubicBezTo>
                    <a:pt x="10208" y="64"/>
                    <a:pt x="10145" y="253"/>
                    <a:pt x="10177" y="474"/>
                  </a:cubicBezTo>
                  <a:cubicBezTo>
                    <a:pt x="10334" y="1009"/>
                    <a:pt x="10460" y="1514"/>
                    <a:pt x="10460" y="1986"/>
                  </a:cubicBezTo>
                  <a:cubicBezTo>
                    <a:pt x="10460" y="4885"/>
                    <a:pt x="8129" y="7247"/>
                    <a:pt x="5199" y="7247"/>
                  </a:cubicBezTo>
                  <a:cubicBezTo>
                    <a:pt x="3561" y="7247"/>
                    <a:pt x="2017" y="6460"/>
                    <a:pt x="1040" y="5137"/>
                  </a:cubicBezTo>
                  <a:lnTo>
                    <a:pt x="1734" y="5137"/>
                  </a:lnTo>
                  <a:cubicBezTo>
                    <a:pt x="1954" y="5137"/>
                    <a:pt x="2112" y="4979"/>
                    <a:pt x="2112" y="4790"/>
                  </a:cubicBezTo>
                  <a:cubicBezTo>
                    <a:pt x="2112" y="4601"/>
                    <a:pt x="1954" y="4444"/>
                    <a:pt x="1734" y="4444"/>
                  </a:cubicBezTo>
                  <a:lnTo>
                    <a:pt x="379" y="4444"/>
                  </a:lnTo>
                  <a:cubicBezTo>
                    <a:pt x="158" y="4444"/>
                    <a:pt x="1" y="4601"/>
                    <a:pt x="1" y="4790"/>
                  </a:cubicBezTo>
                  <a:lnTo>
                    <a:pt x="1" y="6176"/>
                  </a:lnTo>
                  <a:cubicBezTo>
                    <a:pt x="1" y="6365"/>
                    <a:pt x="158" y="6523"/>
                    <a:pt x="379" y="6523"/>
                  </a:cubicBezTo>
                  <a:cubicBezTo>
                    <a:pt x="568" y="6523"/>
                    <a:pt x="725" y="6365"/>
                    <a:pt x="725" y="6176"/>
                  </a:cubicBezTo>
                  <a:lnTo>
                    <a:pt x="725" y="5830"/>
                  </a:lnTo>
                  <a:cubicBezTo>
                    <a:pt x="1860" y="7184"/>
                    <a:pt x="3529" y="7941"/>
                    <a:pt x="5199" y="7941"/>
                  </a:cubicBezTo>
                  <a:cubicBezTo>
                    <a:pt x="8476" y="7941"/>
                    <a:pt x="11122" y="5294"/>
                    <a:pt x="11122" y="2049"/>
                  </a:cubicBezTo>
                  <a:cubicBezTo>
                    <a:pt x="11122" y="1482"/>
                    <a:pt x="11028" y="883"/>
                    <a:pt x="10839" y="253"/>
                  </a:cubicBezTo>
                  <a:cubicBezTo>
                    <a:pt x="10814" y="109"/>
                    <a:pt x="10698" y="1"/>
                    <a:pt x="10545"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0" name="Google Shape;320;p44"/>
            <p:cNvSpPr/>
            <p:nvPr/>
          </p:nvSpPr>
          <p:spPr>
            <a:xfrm>
              <a:off x="1777925" y="1953700"/>
              <a:ext cx="278050" cy="198675"/>
            </a:xfrm>
            <a:custGeom>
              <a:avLst/>
              <a:gdLst/>
              <a:ahLst/>
              <a:cxnLst/>
              <a:rect l="l" t="t" r="r" b="b"/>
              <a:pathLst>
                <a:path w="11122" h="7947" extrusionOk="0">
                  <a:moveTo>
                    <a:pt x="5892" y="0"/>
                  </a:moveTo>
                  <a:cubicBezTo>
                    <a:pt x="2647" y="0"/>
                    <a:pt x="0" y="2615"/>
                    <a:pt x="0" y="5892"/>
                  </a:cubicBezTo>
                  <a:cubicBezTo>
                    <a:pt x="0" y="6459"/>
                    <a:pt x="63" y="7026"/>
                    <a:pt x="284" y="7656"/>
                  </a:cubicBezTo>
                  <a:cubicBezTo>
                    <a:pt x="310" y="7869"/>
                    <a:pt x="450" y="7947"/>
                    <a:pt x="606" y="7947"/>
                  </a:cubicBezTo>
                  <a:cubicBezTo>
                    <a:pt x="635" y="7947"/>
                    <a:pt x="664" y="7944"/>
                    <a:pt x="693" y="7939"/>
                  </a:cubicBezTo>
                  <a:cubicBezTo>
                    <a:pt x="914" y="7908"/>
                    <a:pt x="977" y="7719"/>
                    <a:pt x="945" y="7498"/>
                  </a:cubicBezTo>
                  <a:cubicBezTo>
                    <a:pt x="788" y="6963"/>
                    <a:pt x="662" y="6459"/>
                    <a:pt x="662" y="5923"/>
                  </a:cubicBezTo>
                  <a:cubicBezTo>
                    <a:pt x="662" y="3056"/>
                    <a:pt x="2993" y="693"/>
                    <a:pt x="5923" y="693"/>
                  </a:cubicBezTo>
                  <a:cubicBezTo>
                    <a:pt x="7561" y="693"/>
                    <a:pt x="9105" y="1481"/>
                    <a:pt x="10082" y="2773"/>
                  </a:cubicBezTo>
                  <a:lnTo>
                    <a:pt x="9389" y="2773"/>
                  </a:lnTo>
                  <a:cubicBezTo>
                    <a:pt x="9168" y="2773"/>
                    <a:pt x="9011" y="2930"/>
                    <a:pt x="9011" y="3151"/>
                  </a:cubicBezTo>
                  <a:cubicBezTo>
                    <a:pt x="9011" y="3340"/>
                    <a:pt x="9168" y="3497"/>
                    <a:pt x="9389" y="3497"/>
                  </a:cubicBezTo>
                  <a:lnTo>
                    <a:pt x="10743" y="3497"/>
                  </a:lnTo>
                  <a:cubicBezTo>
                    <a:pt x="10964" y="3497"/>
                    <a:pt x="11121" y="3340"/>
                    <a:pt x="11121" y="3151"/>
                  </a:cubicBezTo>
                  <a:lnTo>
                    <a:pt x="11121" y="1765"/>
                  </a:lnTo>
                  <a:cubicBezTo>
                    <a:pt x="11121" y="1575"/>
                    <a:pt x="10964" y="1418"/>
                    <a:pt x="10743" y="1418"/>
                  </a:cubicBezTo>
                  <a:cubicBezTo>
                    <a:pt x="10554" y="1418"/>
                    <a:pt x="10397" y="1575"/>
                    <a:pt x="10397" y="1765"/>
                  </a:cubicBezTo>
                  <a:lnTo>
                    <a:pt x="10397" y="2111"/>
                  </a:lnTo>
                  <a:cubicBezTo>
                    <a:pt x="9263" y="725"/>
                    <a:pt x="7593" y="0"/>
                    <a:pt x="589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1" name="Google Shape;321;p44"/>
            <p:cNvSpPr/>
            <p:nvPr/>
          </p:nvSpPr>
          <p:spPr>
            <a:xfrm>
              <a:off x="1829125" y="2006475"/>
              <a:ext cx="191400" cy="191400"/>
            </a:xfrm>
            <a:custGeom>
              <a:avLst/>
              <a:gdLst/>
              <a:ahLst/>
              <a:cxnLst/>
              <a:rect l="l" t="t" r="r" b="b"/>
              <a:pathLst>
                <a:path w="7656" h="7656" extrusionOk="0">
                  <a:moveTo>
                    <a:pt x="4190" y="693"/>
                  </a:moveTo>
                  <a:cubicBezTo>
                    <a:pt x="4757" y="788"/>
                    <a:pt x="5324" y="1008"/>
                    <a:pt x="5797" y="1386"/>
                  </a:cubicBezTo>
                  <a:lnTo>
                    <a:pt x="5545" y="1607"/>
                  </a:lnTo>
                  <a:cubicBezTo>
                    <a:pt x="5450" y="1733"/>
                    <a:pt x="5450" y="1953"/>
                    <a:pt x="5545" y="2079"/>
                  </a:cubicBezTo>
                  <a:cubicBezTo>
                    <a:pt x="5608" y="2142"/>
                    <a:pt x="5702" y="2174"/>
                    <a:pt x="5793" y="2174"/>
                  </a:cubicBezTo>
                  <a:cubicBezTo>
                    <a:pt x="5884" y="2174"/>
                    <a:pt x="5970" y="2142"/>
                    <a:pt x="6017" y="2079"/>
                  </a:cubicBezTo>
                  <a:lnTo>
                    <a:pt x="6270" y="1859"/>
                  </a:lnTo>
                  <a:cubicBezTo>
                    <a:pt x="6616" y="2268"/>
                    <a:pt x="6868" y="2835"/>
                    <a:pt x="6931" y="3466"/>
                  </a:cubicBezTo>
                  <a:lnTo>
                    <a:pt x="6616" y="3466"/>
                  </a:lnTo>
                  <a:cubicBezTo>
                    <a:pt x="6427" y="3466"/>
                    <a:pt x="6270" y="3623"/>
                    <a:pt x="6270" y="3812"/>
                  </a:cubicBezTo>
                  <a:cubicBezTo>
                    <a:pt x="6270" y="4001"/>
                    <a:pt x="6427" y="4159"/>
                    <a:pt x="6616" y="4159"/>
                  </a:cubicBezTo>
                  <a:lnTo>
                    <a:pt x="6931" y="4159"/>
                  </a:lnTo>
                  <a:cubicBezTo>
                    <a:pt x="6868" y="4757"/>
                    <a:pt x="6616" y="5324"/>
                    <a:pt x="6270" y="5797"/>
                  </a:cubicBezTo>
                  <a:lnTo>
                    <a:pt x="6017" y="5545"/>
                  </a:lnTo>
                  <a:cubicBezTo>
                    <a:pt x="5970" y="5482"/>
                    <a:pt x="5884" y="5450"/>
                    <a:pt x="5793" y="5450"/>
                  </a:cubicBezTo>
                  <a:cubicBezTo>
                    <a:pt x="5702" y="5450"/>
                    <a:pt x="5608" y="5482"/>
                    <a:pt x="5545" y="5545"/>
                  </a:cubicBezTo>
                  <a:cubicBezTo>
                    <a:pt x="5450" y="5671"/>
                    <a:pt x="5450" y="5923"/>
                    <a:pt x="5545" y="6017"/>
                  </a:cubicBezTo>
                  <a:lnTo>
                    <a:pt x="5797" y="6270"/>
                  </a:lnTo>
                  <a:cubicBezTo>
                    <a:pt x="5356" y="6616"/>
                    <a:pt x="4820" y="6837"/>
                    <a:pt x="4190" y="6931"/>
                  </a:cubicBezTo>
                  <a:lnTo>
                    <a:pt x="4190" y="6616"/>
                  </a:lnTo>
                  <a:cubicBezTo>
                    <a:pt x="4190" y="6427"/>
                    <a:pt x="4033" y="6270"/>
                    <a:pt x="3812" y="6270"/>
                  </a:cubicBezTo>
                  <a:cubicBezTo>
                    <a:pt x="3623" y="6270"/>
                    <a:pt x="3466" y="6427"/>
                    <a:pt x="3466" y="6616"/>
                  </a:cubicBezTo>
                  <a:lnTo>
                    <a:pt x="3466" y="6931"/>
                  </a:lnTo>
                  <a:cubicBezTo>
                    <a:pt x="2867" y="6837"/>
                    <a:pt x="2331" y="6616"/>
                    <a:pt x="1859" y="6270"/>
                  </a:cubicBezTo>
                  <a:lnTo>
                    <a:pt x="2079" y="6017"/>
                  </a:lnTo>
                  <a:cubicBezTo>
                    <a:pt x="2205" y="5891"/>
                    <a:pt x="2205" y="5671"/>
                    <a:pt x="2079" y="5545"/>
                  </a:cubicBezTo>
                  <a:cubicBezTo>
                    <a:pt x="2032" y="5482"/>
                    <a:pt x="1945" y="5450"/>
                    <a:pt x="1855" y="5450"/>
                  </a:cubicBezTo>
                  <a:cubicBezTo>
                    <a:pt x="1764" y="5450"/>
                    <a:pt x="1670" y="5482"/>
                    <a:pt x="1607" y="5545"/>
                  </a:cubicBezTo>
                  <a:lnTo>
                    <a:pt x="1386" y="5797"/>
                  </a:lnTo>
                  <a:cubicBezTo>
                    <a:pt x="1040" y="5356"/>
                    <a:pt x="788" y="4789"/>
                    <a:pt x="725" y="4159"/>
                  </a:cubicBezTo>
                  <a:lnTo>
                    <a:pt x="1040" y="4159"/>
                  </a:lnTo>
                  <a:cubicBezTo>
                    <a:pt x="1229" y="4159"/>
                    <a:pt x="1386" y="4001"/>
                    <a:pt x="1386" y="3812"/>
                  </a:cubicBezTo>
                  <a:cubicBezTo>
                    <a:pt x="1386" y="3623"/>
                    <a:pt x="1229" y="3466"/>
                    <a:pt x="1040" y="3466"/>
                  </a:cubicBezTo>
                  <a:lnTo>
                    <a:pt x="725" y="3466"/>
                  </a:lnTo>
                  <a:cubicBezTo>
                    <a:pt x="788" y="2867"/>
                    <a:pt x="1040" y="2331"/>
                    <a:pt x="1386" y="1859"/>
                  </a:cubicBezTo>
                  <a:lnTo>
                    <a:pt x="1607" y="2079"/>
                  </a:lnTo>
                  <a:cubicBezTo>
                    <a:pt x="1701" y="2174"/>
                    <a:pt x="1764" y="2205"/>
                    <a:pt x="1859" y="2205"/>
                  </a:cubicBezTo>
                  <a:cubicBezTo>
                    <a:pt x="1922" y="2205"/>
                    <a:pt x="2048" y="2174"/>
                    <a:pt x="2079" y="2079"/>
                  </a:cubicBezTo>
                  <a:cubicBezTo>
                    <a:pt x="2205" y="1953"/>
                    <a:pt x="2205" y="1733"/>
                    <a:pt x="2079" y="1607"/>
                  </a:cubicBezTo>
                  <a:lnTo>
                    <a:pt x="1859" y="1386"/>
                  </a:lnTo>
                  <a:cubicBezTo>
                    <a:pt x="2300" y="1008"/>
                    <a:pt x="2835" y="788"/>
                    <a:pt x="3466" y="693"/>
                  </a:cubicBezTo>
                  <a:lnTo>
                    <a:pt x="3466" y="1008"/>
                  </a:lnTo>
                  <a:cubicBezTo>
                    <a:pt x="3466" y="1229"/>
                    <a:pt x="3623" y="1386"/>
                    <a:pt x="3812" y="1386"/>
                  </a:cubicBezTo>
                  <a:cubicBezTo>
                    <a:pt x="4033" y="1386"/>
                    <a:pt x="4190" y="1229"/>
                    <a:pt x="4190" y="1008"/>
                  </a:cubicBezTo>
                  <a:lnTo>
                    <a:pt x="4190" y="693"/>
                  </a:lnTo>
                  <a:close/>
                  <a:moveTo>
                    <a:pt x="3812" y="0"/>
                  </a:moveTo>
                  <a:cubicBezTo>
                    <a:pt x="1733" y="0"/>
                    <a:pt x="0" y="1701"/>
                    <a:pt x="0" y="3812"/>
                  </a:cubicBezTo>
                  <a:cubicBezTo>
                    <a:pt x="0" y="5923"/>
                    <a:pt x="1701" y="7656"/>
                    <a:pt x="3812" y="7656"/>
                  </a:cubicBezTo>
                  <a:cubicBezTo>
                    <a:pt x="5923" y="7656"/>
                    <a:pt x="7656" y="5954"/>
                    <a:pt x="7656" y="3812"/>
                  </a:cubicBezTo>
                  <a:cubicBezTo>
                    <a:pt x="7656" y="1733"/>
                    <a:pt x="5954" y="0"/>
                    <a:pt x="381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2" name="Google Shape;322;p44"/>
            <p:cNvSpPr/>
            <p:nvPr/>
          </p:nvSpPr>
          <p:spPr>
            <a:xfrm>
              <a:off x="1915750" y="2058450"/>
              <a:ext cx="35475" cy="52800"/>
            </a:xfrm>
            <a:custGeom>
              <a:avLst/>
              <a:gdLst/>
              <a:ahLst/>
              <a:cxnLst/>
              <a:rect l="l" t="t" r="r" b="b"/>
              <a:pathLst>
                <a:path w="1419" h="2112" extrusionOk="0">
                  <a:moveTo>
                    <a:pt x="347" y="0"/>
                  </a:moveTo>
                  <a:cubicBezTo>
                    <a:pt x="158" y="0"/>
                    <a:pt x="1" y="158"/>
                    <a:pt x="1" y="378"/>
                  </a:cubicBezTo>
                  <a:lnTo>
                    <a:pt x="1" y="1733"/>
                  </a:lnTo>
                  <a:cubicBezTo>
                    <a:pt x="1" y="1954"/>
                    <a:pt x="158" y="2111"/>
                    <a:pt x="347" y="2111"/>
                  </a:cubicBezTo>
                  <a:lnTo>
                    <a:pt x="1072" y="2111"/>
                  </a:lnTo>
                  <a:cubicBezTo>
                    <a:pt x="1261" y="2111"/>
                    <a:pt x="1418" y="1954"/>
                    <a:pt x="1418" y="1733"/>
                  </a:cubicBezTo>
                  <a:cubicBezTo>
                    <a:pt x="1418" y="1544"/>
                    <a:pt x="1261" y="1387"/>
                    <a:pt x="1072" y="1387"/>
                  </a:cubicBezTo>
                  <a:lnTo>
                    <a:pt x="725" y="1387"/>
                  </a:lnTo>
                  <a:lnTo>
                    <a:pt x="725" y="378"/>
                  </a:lnTo>
                  <a:cubicBezTo>
                    <a:pt x="725" y="158"/>
                    <a:pt x="568" y="0"/>
                    <a:pt x="34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323" name="Google Shape;323;p44"/>
          <p:cNvGrpSpPr/>
          <p:nvPr/>
        </p:nvGrpSpPr>
        <p:grpSpPr>
          <a:xfrm>
            <a:off x="1406565" y="2180605"/>
            <a:ext cx="463465" cy="467161"/>
            <a:chOff x="1777925" y="1953700"/>
            <a:chExt cx="294600" cy="296950"/>
          </a:xfrm>
        </p:grpSpPr>
        <p:sp>
          <p:nvSpPr>
            <p:cNvPr id="324" name="Google Shape;324;p44"/>
            <p:cNvSpPr/>
            <p:nvPr/>
          </p:nvSpPr>
          <p:spPr>
            <a:xfrm>
              <a:off x="1794450" y="2052125"/>
              <a:ext cx="278075" cy="198525"/>
            </a:xfrm>
            <a:custGeom>
              <a:avLst/>
              <a:gdLst/>
              <a:ahLst/>
              <a:cxnLst/>
              <a:rect l="l" t="t" r="r" b="b"/>
              <a:pathLst>
                <a:path w="11123" h="7941" extrusionOk="0">
                  <a:moveTo>
                    <a:pt x="10545" y="1"/>
                  </a:moveTo>
                  <a:cubicBezTo>
                    <a:pt x="10499" y="1"/>
                    <a:pt x="10449" y="11"/>
                    <a:pt x="10397" y="33"/>
                  </a:cubicBezTo>
                  <a:cubicBezTo>
                    <a:pt x="10208" y="64"/>
                    <a:pt x="10145" y="253"/>
                    <a:pt x="10177" y="474"/>
                  </a:cubicBezTo>
                  <a:cubicBezTo>
                    <a:pt x="10334" y="1009"/>
                    <a:pt x="10460" y="1514"/>
                    <a:pt x="10460" y="1986"/>
                  </a:cubicBezTo>
                  <a:cubicBezTo>
                    <a:pt x="10460" y="4885"/>
                    <a:pt x="8129" y="7247"/>
                    <a:pt x="5199" y="7247"/>
                  </a:cubicBezTo>
                  <a:cubicBezTo>
                    <a:pt x="3561" y="7247"/>
                    <a:pt x="2017" y="6460"/>
                    <a:pt x="1040" y="5137"/>
                  </a:cubicBezTo>
                  <a:lnTo>
                    <a:pt x="1734" y="5137"/>
                  </a:lnTo>
                  <a:cubicBezTo>
                    <a:pt x="1954" y="5137"/>
                    <a:pt x="2112" y="4979"/>
                    <a:pt x="2112" y="4790"/>
                  </a:cubicBezTo>
                  <a:cubicBezTo>
                    <a:pt x="2112" y="4601"/>
                    <a:pt x="1954" y="4444"/>
                    <a:pt x="1734" y="4444"/>
                  </a:cubicBezTo>
                  <a:lnTo>
                    <a:pt x="379" y="4444"/>
                  </a:lnTo>
                  <a:cubicBezTo>
                    <a:pt x="158" y="4444"/>
                    <a:pt x="1" y="4601"/>
                    <a:pt x="1" y="4790"/>
                  </a:cubicBezTo>
                  <a:lnTo>
                    <a:pt x="1" y="6176"/>
                  </a:lnTo>
                  <a:cubicBezTo>
                    <a:pt x="1" y="6365"/>
                    <a:pt x="158" y="6523"/>
                    <a:pt x="379" y="6523"/>
                  </a:cubicBezTo>
                  <a:cubicBezTo>
                    <a:pt x="568" y="6523"/>
                    <a:pt x="725" y="6365"/>
                    <a:pt x="725" y="6176"/>
                  </a:cubicBezTo>
                  <a:lnTo>
                    <a:pt x="725" y="5830"/>
                  </a:lnTo>
                  <a:cubicBezTo>
                    <a:pt x="1860" y="7184"/>
                    <a:pt x="3529" y="7941"/>
                    <a:pt x="5199" y="7941"/>
                  </a:cubicBezTo>
                  <a:cubicBezTo>
                    <a:pt x="8476" y="7941"/>
                    <a:pt x="11122" y="5294"/>
                    <a:pt x="11122" y="2049"/>
                  </a:cubicBezTo>
                  <a:cubicBezTo>
                    <a:pt x="11122" y="1482"/>
                    <a:pt x="11028" y="883"/>
                    <a:pt x="10839" y="253"/>
                  </a:cubicBezTo>
                  <a:cubicBezTo>
                    <a:pt x="10814" y="109"/>
                    <a:pt x="10698" y="1"/>
                    <a:pt x="10545"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5" name="Google Shape;325;p44"/>
            <p:cNvSpPr/>
            <p:nvPr/>
          </p:nvSpPr>
          <p:spPr>
            <a:xfrm>
              <a:off x="1777925" y="1953700"/>
              <a:ext cx="278050" cy="198675"/>
            </a:xfrm>
            <a:custGeom>
              <a:avLst/>
              <a:gdLst/>
              <a:ahLst/>
              <a:cxnLst/>
              <a:rect l="l" t="t" r="r" b="b"/>
              <a:pathLst>
                <a:path w="11122" h="7947" extrusionOk="0">
                  <a:moveTo>
                    <a:pt x="5892" y="0"/>
                  </a:moveTo>
                  <a:cubicBezTo>
                    <a:pt x="2647" y="0"/>
                    <a:pt x="0" y="2615"/>
                    <a:pt x="0" y="5892"/>
                  </a:cubicBezTo>
                  <a:cubicBezTo>
                    <a:pt x="0" y="6459"/>
                    <a:pt x="63" y="7026"/>
                    <a:pt x="284" y="7656"/>
                  </a:cubicBezTo>
                  <a:cubicBezTo>
                    <a:pt x="310" y="7869"/>
                    <a:pt x="450" y="7947"/>
                    <a:pt x="606" y="7947"/>
                  </a:cubicBezTo>
                  <a:cubicBezTo>
                    <a:pt x="635" y="7947"/>
                    <a:pt x="664" y="7944"/>
                    <a:pt x="693" y="7939"/>
                  </a:cubicBezTo>
                  <a:cubicBezTo>
                    <a:pt x="914" y="7908"/>
                    <a:pt x="977" y="7719"/>
                    <a:pt x="945" y="7498"/>
                  </a:cubicBezTo>
                  <a:cubicBezTo>
                    <a:pt x="788" y="6963"/>
                    <a:pt x="662" y="6459"/>
                    <a:pt x="662" y="5923"/>
                  </a:cubicBezTo>
                  <a:cubicBezTo>
                    <a:pt x="662" y="3056"/>
                    <a:pt x="2993" y="693"/>
                    <a:pt x="5923" y="693"/>
                  </a:cubicBezTo>
                  <a:cubicBezTo>
                    <a:pt x="7561" y="693"/>
                    <a:pt x="9105" y="1481"/>
                    <a:pt x="10082" y="2773"/>
                  </a:cubicBezTo>
                  <a:lnTo>
                    <a:pt x="9389" y="2773"/>
                  </a:lnTo>
                  <a:cubicBezTo>
                    <a:pt x="9168" y="2773"/>
                    <a:pt x="9011" y="2930"/>
                    <a:pt x="9011" y="3151"/>
                  </a:cubicBezTo>
                  <a:cubicBezTo>
                    <a:pt x="9011" y="3340"/>
                    <a:pt x="9168" y="3497"/>
                    <a:pt x="9389" y="3497"/>
                  </a:cubicBezTo>
                  <a:lnTo>
                    <a:pt x="10743" y="3497"/>
                  </a:lnTo>
                  <a:cubicBezTo>
                    <a:pt x="10964" y="3497"/>
                    <a:pt x="11121" y="3340"/>
                    <a:pt x="11121" y="3151"/>
                  </a:cubicBezTo>
                  <a:lnTo>
                    <a:pt x="11121" y="1765"/>
                  </a:lnTo>
                  <a:cubicBezTo>
                    <a:pt x="11121" y="1575"/>
                    <a:pt x="10964" y="1418"/>
                    <a:pt x="10743" y="1418"/>
                  </a:cubicBezTo>
                  <a:cubicBezTo>
                    <a:pt x="10554" y="1418"/>
                    <a:pt x="10397" y="1575"/>
                    <a:pt x="10397" y="1765"/>
                  </a:cubicBezTo>
                  <a:lnTo>
                    <a:pt x="10397" y="2111"/>
                  </a:lnTo>
                  <a:cubicBezTo>
                    <a:pt x="9263" y="725"/>
                    <a:pt x="7593" y="0"/>
                    <a:pt x="589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6" name="Google Shape;326;p44"/>
            <p:cNvSpPr/>
            <p:nvPr/>
          </p:nvSpPr>
          <p:spPr>
            <a:xfrm>
              <a:off x="1829125" y="2006475"/>
              <a:ext cx="191400" cy="191400"/>
            </a:xfrm>
            <a:custGeom>
              <a:avLst/>
              <a:gdLst/>
              <a:ahLst/>
              <a:cxnLst/>
              <a:rect l="l" t="t" r="r" b="b"/>
              <a:pathLst>
                <a:path w="7656" h="7656" extrusionOk="0">
                  <a:moveTo>
                    <a:pt x="4190" y="693"/>
                  </a:moveTo>
                  <a:cubicBezTo>
                    <a:pt x="4757" y="788"/>
                    <a:pt x="5324" y="1008"/>
                    <a:pt x="5797" y="1386"/>
                  </a:cubicBezTo>
                  <a:lnTo>
                    <a:pt x="5545" y="1607"/>
                  </a:lnTo>
                  <a:cubicBezTo>
                    <a:pt x="5450" y="1733"/>
                    <a:pt x="5450" y="1953"/>
                    <a:pt x="5545" y="2079"/>
                  </a:cubicBezTo>
                  <a:cubicBezTo>
                    <a:pt x="5608" y="2142"/>
                    <a:pt x="5702" y="2174"/>
                    <a:pt x="5793" y="2174"/>
                  </a:cubicBezTo>
                  <a:cubicBezTo>
                    <a:pt x="5884" y="2174"/>
                    <a:pt x="5970" y="2142"/>
                    <a:pt x="6017" y="2079"/>
                  </a:cubicBezTo>
                  <a:lnTo>
                    <a:pt x="6270" y="1859"/>
                  </a:lnTo>
                  <a:cubicBezTo>
                    <a:pt x="6616" y="2268"/>
                    <a:pt x="6868" y="2835"/>
                    <a:pt x="6931" y="3466"/>
                  </a:cubicBezTo>
                  <a:lnTo>
                    <a:pt x="6616" y="3466"/>
                  </a:lnTo>
                  <a:cubicBezTo>
                    <a:pt x="6427" y="3466"/>
                    <a:pt x="6270" y="3623"/>
                    <a:pt x="6270" y="3812"/>
                  </a:cubicBezTo>
                  <a:cubicBezTo>
                    <a:pt x="6270" y="4001"/>
                    <a:pt x="6427" y="4159"/>
                    <a:pt x="6616" y="4159"/>
                  </a:cubicBezTo>
                  <a:lnTo>
                    <a:pt x="6931" y="4159"/>
                  </a:lnTo>
                  <a:cubicBezTo>
                    <a:pt x="6868" y="4757"/>
                    <a:pt x="6616" y="5324"/>
                    <a:pt x="6270" y="5797"/>
                  </a:cubicBezTo>
                  <a:lnTo>
                    <a:pt x="6017" y="5545"/>
                  </a:lnTo>
                  <a:cubicBezTo>
                    <a:pt x="5970" y="5482"/>
                    <a:pt x="5884" y="5450"/>
                    <a:pt x="5793" y="5450"/>
                  </a:cubicBezTo>
                  <a:cubicBezTo>
                    <a:pt x="5702" y="5450"/>
                    <a:pt x="5608" y="5482"/>
                    <a:pt x="5545" y="5545"/>
                  </a:cubicBezTo>
                  <a:cubicBezTo>
                    <a:pt x="5450" y="5671"/>
                    <a:pt x="5450" y="5923"/>
                    <a:pt x="5545" y="6017"/>
                  </a:cubicBezTo>
                  <a:lnTo>
                    <a:pt x="5797" y="6270"/>
                  </a:lnTo>
                  <a:cubicBezTo>
                    <a:pt x="5356" y="6616"/>
                    <a:pt x="4820" y="6837"/>
                    <a:pt x="4190" y="6931"/>
                  </a:cubicBezTo>
                  <a:lnTo>
                    <a:pt x="4190" y="6616"/>
                  </a:lnTo>
                  <a:cubicBezTo>
                    <a:pt x="4190" y="6427"/>
                    <a:pt x="4033" y="6270"/>
                    <a:pt x="3812" y="6270"/>
                  </a:cubicBezTo>
                  <a:cubicBezTo>
                    <a:pt x="3623" y="6270"/>
                    <a:pt x="3466" y="6427"/>
                    <a:pt x="3466" y="6616"/>
                  </a:cubicBezTo>
                  <a:lnTo>
                    <a:pt x="3466" y="6931"/>
                  </a:lnTo>
                  <a:cubicBezTo>
                    <a:pt x="2867" y="6837"/>
                    <a:pt x="2331" y="6616"/>
                    <a:pt x="1859" y="6270"/>
                  </a:cubicBezTo>
                  <a:lnTo>
                    <a:pt x="2079" y="6017"/>
                  </a:lnTo>
                  <a:cubicBezTo>
                    <a:pt x="2205" y="5891"/>
                    <a:pt x="2205" y="5671"/>
                    <a:pt x="2079" y="5545"/>
                  </a:cubicBezTo>
                  <a:cubicBezTo>
                    <a:pt x="2032" y="5482"/>
                    <a:pt x="1945" y="5450"/>
                    <a:pt x="1855" y="5450"/>
                  </a:cubicBezTo>
                  <a:cubicBezTo>
                    <a:pt x="1764" y="5450"/>
                    <a:pt x="1670" y="5482"/>
                    <a:pt x="1607" y="5545"/>
                  </a:cubicBezTo>
                  <a:lnTo>
                    <a:pt x="1386" y="5797"/>
                  </a:lnTo>
                  <a:cubicBezTo>
                    <a:pt x="1040" y="5356"/>
                    <a:pt x="788" y="4789"/>
                    <a:pt x="725" y="4159"/>
                  </a:cubicBezTo>
                  <a:lnTo>
                    <a:pt x="1040" y="4159"/>
                  </a:lnTo>
                  <a:cubicBezTo>
                    <a:pt x="1229" y="4159"/>
                    <a:pt x="1386" y="4001"/>
                    <a:pt x="1386" y="3812"/>
                  </a:cubicBezTo>
                  <a:cubicBezTo>
                    <a:pt x="1386" y="3623"/>
                    <a:pt x="1229" y="3466"/>
                    <a:pt x="1040" y="3466"/>
                  </a:cubicBezTo>
                  <a:lnTo>
                    <a:pt x="725" y="3466"/>
                  </a:lnTo>
                  <a:cubicBezTo>
                    <a:pt x="788" y="2867"/>
                    <a:pt x="1040" y="2331"/>
                    <a:pt x="1386" y="1859"/>
                  </a:cubicBezTo>
                  <a:lnTo>
                    <a:pt x="1607" y="2079"/>
                  </a:lnTo>
                  <a:cubicBezTo>
                    <a:pt x="1701" y="2174"/>
                    <a:pt x="1764" y="2205"/>
                    <a:pt x="1859" y="2205"/>
                  </a:cubicBezTo>
                  <a:cubicBezTo>
                    <a:pt x="1922" y="2205"/>
                    <a:pt x="2048" y="2174"/>
                    <a:pt x="2079" y="2079"/>
                  </a:cubicBezTo>
                  <a:cubicBezTo>
                    <a:pt x="2205" y="1953"/>
                    <a:pt x="2205" y="1733"/>
                    <a:pt x="2079" y="1607"/>
                  </a:cubicBezTo>
                  <a:lnTo>
                    <a:pt x="1859" y="1386"/>
                  </a:lnTo>
                  <a:cubicBezTo>
                    <a:pt x="2300" y="1008"/>
                    <a:pt x="2835" y="788"/>
                    <a:pt x="3466" y="693"/>
                  </a:cubicBezTo>
                  <a:lnTo>
                    <a:pt x="3466" y="1008"/>
                  </a:lnTo>
                  <a:cubicBezTo>
                    <a:pt x="3466" y="1229"/>
                    <a:pt x="3623" y="1386"/>
                    <a:pt x="3812" y="1386"/>
                  </a:cubicBezTo>
                  <a:cubicBezTo>
                    <a:pt x="4033" y="1386"/>
                    <a:pt x="4190" y="1229"/>
                    <a:pt x="4190" y="1008"/>
                  </a:cubicBezTo>
                  <a:lnTo>
                    <a:pt x="4190" y="693"/>
                  </a:lnTo>
                  <a:close/>
                  <a:moveTo>
                    <a:pt x="3812" y="0"/>
                  </a:moveTo>
                  <a:cubicBezTo>
                    <a:pt x="1733" y="0"/>
                    <a:pt x="0" y="1701"/>
                    <a:pt x="0" y="3812"/>
                  </a:cubicBezTo>
                  <a:cubicBezTo>
                    <a:pt x="0" y="5923"/>
                    <a:pt x="1701" y="7656"/>
                    <a:pt x="3812" y="7656"/>
                  </a:cubicBezTo>
                  <a:cubicBezTo>
                    <a:pt x="5923" y="7656"/>
                    <a:pt x="7656" y="5954"/>
                    <a:pt x="7656" y="3812"/>
                  </a:cubicBezTo>
                  <a:cubicBezTo>
                    <a:pt x="7656" y="1733"/>
                    <a:pt x="5954" y="0"/>
                    <a:pt x="381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7" name="Google Shape;327;p44"/>
            <p:cNvSpPr/>
            <p:nvPr/>
          </p:nvSpPr>
          <p:spPr>
            <a:xfrm>
              <a:off x="1915750" y="2058450"/>
              <a:ext cx="35475" cy="52800"/>
            </a:xfrm>
            <a:custGeom>
              <a:avLst/>
              <a:gdLst/>
              <a:ahLst/>
              <a:cxnLst/>
              <a:rect l="l" t="t" r="r" b="b"/>
              <a:pathLst>
                <a:path w="1419" h="2112" extrusionOk="0">
                  <a:moveTo>
                    <a:pt x="347" y="0"/>
                  </a:moveTo>
                  <a:cubicBezTo>
                    <a:pt x="158" y="0"/>
                    <a:pt x="1" y="158"/>
                    <a:pt x="1" y="378"/>
                  </a:cubicBezTo>
                  <a:lnTo>
                    <a:pt x="1" y="1733"/>
                  </a:lnTo>
                  <a:cubicBezTo>
                    <a:pt x="1" y="1954"/>
                    <a:pt x="158" y="2111"/>
                    <a:pt x="347" y="2111"/>
                  </a:cubicBezTo>
                  <a:lnTo>
                    <a:pt x="1072" y="2111"/>
                  </a:lnTo>
                  <a:cubicBezTo>
                    <a:pt x="1261" y="2111"/>
                    <a:pt x="1418" y="1954"/>
                    <a:pt x="1418" y="1733"/>
                  </a:cubicBezTo>
                  <a:cubicBezTo>
                    <a:pt x="1418" y="1544"/>
                    <a:pt x="1261" y="1387"/>
                    <a:pt x="1072" y="1387"/>
                  </a:cubicBezTo>
                  <a:lnTo>
                    <a:pt x="725" y="1387"/>
                  </a:lnTo>
                  <a:lnTo>
                    <a:pt x="725" y="378"/>
                  </a:lnTo>
                  <a:cubicBezTo>
                    <a:pt x="725" y="158"/>
                    <a:pt x="568" y="0"/>
                    <a:pt x="34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328" name="Google Shape;328;p44"/>
          <p:cNvGrpSpPr/>
          <p:nvPr/>
        </p:nvGrpSpPr>
        <p:grpSpPr>
          <a:xfrm>
            <a:off x="1406565" y="5162956"/>
            <a:ext cx="463465" cy="467161"/>
            <a:chOff x="1777925" y="1953700"/>
            <a:chExt cx="294600" cy="296950"/>
          </a:xfrm>
        </p:grpSpPr>
        <p:sp>
          <p:nvSpPr>
            <p:cNvPr id="329" name="Google Shape;329;p44"/>
            <p:cNvSpPr/>
            <p:nvPr/>
          </p:nvSpPr>
          <p:spPr>
            <a:xfrm>
              <a:off x="1794450" y="2052125"/>
              <a:ext cx="278075" cy="198525"/>
            </a:xfrm>
            <a:custGeom>
              <a:avLst/>
              <a:gdLst/>
              <a:ahLst/>
              <a:cxnLst/>
              <a:rect l="l" t="t" r="r" b="b"/>
              <a:pathLst>
                <a:path w="11123" h="7941" extrusionOk="0">
                  <a:moveTo>
                    <a:pt x="10545" y="1"/>
                  </a:moveTo>
                  <a:cubicBezTo>
                    <a:pt x="10499" y="1"/>
                    <a:pt x="10449" y="11"/>
                    <a:pt x="10397" y="33"/>
                  </a:cubicBezTo>
                  <a:cubicBezTo>
                    <a:pt x="10208" y="64"/>
                    <a:pt x="10145" y="253"/>
                    <a:pt x="10177" y="474"/>
                  </a:cubicBezTo>
                  <a:cubicBezTo>
                    <a:pt x="10334" y="1009"/>
                    <a:pt x="10460" y="1514"/>
                    <a:pt x="10460" y="1986"/>
                  </a:cubicBezTo>
                  <a:cubicBezTo>
                    <a:pt x="10460" y="4885"/>
                    <a:pt x="8129" y="7247"/>
                    <a:pt x="5199" y="7247"/>
                  </a:cubicBezTo>
                  <a:cubicBezTo>
                    <a:pt x="3561" y="7247"/>
                    <a:pt x="2017" y="6460"/>
                    <a:pt x="1040" y="5137"/>
                  </a:cubicBezTo>
                  <a:lnTo>
                    <a:pt x="1734" y="5137"/>
                  </a:lnTo>
                  <a:cubicBezTo>
                    <a:pt x="1954" y="5137"/>
                    <a:pt x="2112" y="4979"/>
                    <a:pt x="2112" y="4790"/>
                  </a:cubicBezTo>
                  <a:cubicBezTo>
                    <a:pt x="2112" y="4601"/>
                    <a:pt x="1954" y="4444"/>
                    <a:pt x="1734" y="4444"/>
                  </a:cubicBezTo>
                  <a:lnTo>
                    <a:pt x="379" y="4444"/>
                  </a:lnTo>
                  <a:cubicBezTo>
                    <a:pt x="158" y="4444"/>
                    <a:pt x="1" y="4601"/>
                    <a:pt x="1" y="4790"/>
                  </a:cubicBezTo>
                  <a:lnTo>
                    <a:pt x="1" y="6176"/>
                  </a:lnTo>
                  <a:cubicBezTo>
                    <a:pt x="1" y="6365"/>
                    <a:pt x="158" y="6523"/>
                    <a:pt x="379" y="6523"/>
                  </a:cubicBezTo>
                  <a:cubicBezTo>
                    <a:pt x="568" y="6523"/>
                    <a:pt x="725" y="6365"/>
                    <a:pt x="725" y="6176"/>
                  </a:cubicBezTo>
                  <a:lnTo>
                    <a:pt x="725" y="5830"/>
                  </a:lnTo>
                  <a:cubicBezTo>
                    <a:pt x="1860" y="7184"/>
                    <a:pt x="3529" y="7941"/>
                    <a:pt x="5199" y="7941"/>
                  </a:cubicBezTo>
                  <a:cubicBezTo>
                    <a:pt x="8476" y="7941"/>
                    <a:pt x="11122" y="5294"/>
                    <a:pt x="11122" y="2049"/>
                  </a:cubicBezTo>
                  <a:cubicBezTo>
                    <a:pt x="11122" y="1482"/>
                    <a:pt x="11028" y="883"/>
                    <a:pt x="10839" y="253"/>
                  </a:cubicBezTo>
                  <a:cubicBezTo>
                    <a:pt x="10814" y="109"/>
                    <a:pt x="10698" y="1"/>
                    <a:pt x="10545"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0" name="Google Shape;330;p44"/>
            <p:cNvSpPr/>
            <p:nvPr/>
          </p:nvSpPr>
          <p:spPr>
            <a:xfrm>
              <a:off x="1777925" y="1953700"/>
              <a:ext cx="278050" cy="198675"/>
            </a:xfrm>
            <a:custGeom>
              <a:avLst/>
              <a:gdLst/>
              <a:ahLst/>
              <a:cxnLst/>
              <a:rect l="l" t="t" r="r" b="b"/>
              <a:pathLst>
                <a:path w="11122" h="7947" extrusionOk="0">
                  <a:moveTo>
                    <a:pt x="5892" y="0"/>
                  </a:moveTo>
                  <a:cubicBezTo>
                    <a:pt x="2647" y="0"/>
                    <a:pt x="0" y="2615"/>
                    <a:pt x="0" y="5892"/>
                  </a:cubicBezTo>
                  <a:cubicBezTo>
                    <a:pt x="0" y="6459"/>
                    <a:pt x="63" y="7026"/>
                    <a:pt x="284" y="7656"/>
                  </a:cubicBezTo>
                  <a:cubicBezTo>
                    <a:pt x="310" y="7869"/>
                    <a:pt x="450" y="7947"/>
                    <a:pt x="606" y="7947"/>
                  </a:cubicBezTo>
                  <a:cubicBezTo>
                    <a:pt x="635" y="7947"/>
                    <a:pt x="664" y="7944"/>
                    <a:pt x="693" y="7939"/>
                  </a:cubicBezTo>
                  <a:cubicBezTo>
                    <a:pt x="914" y="7908"/>
                    <a:pt x="977" y="7719"/>
                    <a:pt x="945" y="7498"/>
                  </a:cubicBezTo>
                  <a:cubicBezTo>
                    <a:pt x="788" y="6963"/>
                    <a:pt x="662" y="6459"/>
                    <a:pt x="662" y="5923"/>
                  </a:cubicBezTo>
                  <a:cubicBezTo>
                    <a:pt x="662" y="3056"/>
                    <a:pt x="2993" y="693"/>
                    <a:pt x="5923" y="693"/>
                  </a:cubicBezTo>
                  <a:cubicBezTo>
                    <a:pt x="7561" y="693"/>
                    <a:pt x="9105" y="1481"/>
                    <a:pt x="10082" y="2773"/>
                  </a:cubicBezTo>
                  <a:lnTo>
                    <a:pt x="9389" y="2773"/>
                  </a:lnTo>
                  <a:cubicBezTo>
                    <a:pt x="9168" y="2773"/>
                    <a:pt x="9011" y="2930"/>
                    <a:pt x="9011" y="3151"/>
                  </a:cubicBezTo>
                  <a:cubicBezTo>
                    <a:pt x="9011" y="3340"/>
                    <a:pt x="9168" y="3497"/>
                    <a:pt x="9389" y="3497"/>
                  </a:cubicBezTo>
                  <a:lnTo>
                    <a:pt x="10743" y="3497"/>
                  </a:lnTo>
                  <a:cubicBezTo>
                    <a:pt x="10964" y="3497"/>
                    <a:pt x="11121" y="3340"/>
                    <a:pt x="11121" y="3151"/>
                  </a:cubicBezTo>
                  <a:lnTo>
                    <a:pt x="11121" y="1765"/>
                  </a:lnTo>
                  <a:cubicBezTo>
                    <a:pt x="11121" y="1575"/>
                    <a:pt x="10964" y="1418"/>
                    <a:pt x="10743" y="1418"/>
                  </a:cubicBezTo>
                  <a:cubicBezTo>
                    <a:pt x="10554" y="1418"/>
                    <a:pt x="10397" y="1575"/>
                    <a:pt x="10397" y="1765"/>
                  </a:cubicBezTo>
                  <a:lnTo>
                    <a:pt x="10397" y="2111"/>
                  </a:lnTo>
                  <a:cubicBezTo>
                    <a:pt x="9263" y="725"/>
                    <a:pt x="7593" y="0"/>
                    <a:pt x="589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1" name="Google Shape;331;p44"/>
            <p:cNvSpPr/>
            <p:nvPr/>
          </p:nvSpPr>
          <p:spPr>
            <a:xfrm>
              <a:off x="1829125" y="2006475"/>
              <a:ext cx="191400" cy="191400"/>
            </a:xfrm>
            <a:custGeom>
              <a:avLst/>
              <a:gdLst/>
              <a:ahLst/>
              <a:cxnLst/>
              <a:rect l="l" t="t" r="r" b="b"/>
              <a:pathLst>
                <a:path w="7656" h="7656" extrusionOk="0">
                  <a:moveTo>
                    <a:pt x="4190" y="693"/>
                  </a:moveTo>
                  <a:cubicBezTo>
                    <a:pt x="4757" y="788"/>
                    <a:pt x="5324" y="1008"/>
                    <a:pt x="5797" y="1386"/>
                  </a:cubicBezTo>
                  <a:lnTo>
                    <a:pt x="5545" y="1607"/>
                  </a:lnTo>
                  <a:cubicBezTo>
                    <a:pt x="5450" y="1733"/>
                    <a:pt x="5450" y="1953"/>
                    <a:pt x="5545" y="2079"/>
                  </a:cubicBezTo>
                  <a:cubicBezTo>
                    <a:pt x="5608" y="2142"/>
                    <a:pt x="5702" y="2174"/>
                    <a:pt x="5793" y="2174"/>
                  </a:cubicBezTo>
                  <a:cubicBezTo>
                    <a:pt x="5884" y="2174"/>
                    <a:pt x="5970" y="2142"/>
                    <a:pt x="6017" y="2079"/>
                  </a:cubicBezTo>
                  <a:lnTo>
                    <a:pt x="6270" y="1859"/>
                  </a:lnTo>
                  <a:cubicBezTo>
                    <a:pt x="6616" y="2268"/>
                    <a:pt x="6868" y="2835"/>
                    <a:pt x="6931" y="3466"/>
                  </a:cubicBezTo>
                  <a:lnTo>
                    <a:pt x="6616" y="3466"/>
                  </a:lnTo>
                  <a:cubicBezTo>
                    <a:pt x="6427" y="3466"/>
                    <a:pt x="6270" y="3623"/>
                    <a:pt x="6270" y="3812"/>
                  </a:cubicBezTo>
                  <a:cubicBezTo>
                    <a:pt x="6270" y="4001"/>
                    <a:pt x="6427" y="4159"/>
                    <a:pt x="6616" y="4159"/>
                  </a:cubicBezTo>
                  <a:lnTo>
                    <a:pt x="6931" y="4159"/>
                  </a:lnTo>
                  <a:cubicBezTo>
                    <a:pt x="6868" y="4757"/>
                    <a:pt x="6616" y="5324"/>
                    <a:pt x="6270" y="5797"/>
                  </a:cubicBezTo>
                  <a:lnTo>
                    <a:pt x="6017" y="5545"/>
                  </a:lnTo>
                  <a:cubicBezTo>
                    <a:pt x="5970" y="5482"/>
                    <a:pt x="5884" y="5450"/>
                    <a:pt x="5793" y="5450"/>
                  </a:cubicBezTo>
                  <a:cubicBezTo>
                    <a:pt x="5702" y="5450"/>
                    <a:pt x="5608" y="5482"/>
                    <a:pt x="5545" y="5545"/>
                  </a:cubicBezTo>
                  <a:cubicBezTo>
                    <a:pt x="5450" y="5671"/>
                    <a:pt x="5450" y="5923"/>
                    <a:pt x="5545" y="6017"/>
                  </a:cubicBezTo>
                  <a:lnTo>
                    <a:pt x="5797" y="6270"/>
                  </a:lnTo>
                  <a:cubicBezTo>
                    <a:pt x="5356" y="6616"/>
                    <a:pt x="4820" y="6837"/>
                    <a:pt x="4190" y="6931"/>
                  </a:cubicBezTo>
                  <a:lnTo>
                    <a:pt x="4190" y="6616"/>
                  </a:lnTo>
                  <a:cubicBezTo>
                    <a:pt x="4190" y="6427"/>
                    <a:pt x="4033" y="6270"/>
                    <a:pt x="3812" y="6270"/>
                  </a:cubicBezTo>
                  <a:cubicBezTo>
                    <a:pt x="3623" y="6270"/>
                    <a:pt x="3466" y="6427"/>
                    <a:pt x="3466" y="6616"/>
                  </a:cubicBezTo>
                  <a:lnTo>
                    <a:pt x="3466" y="6931"/>
                  </a:lnTo>
                  <a:cubicBezTo>
                    <a:pt x="2867" y="6837"/>
                    <a:pt x="2331" y="6616"/>
                    <a:pt x="1859" y="6270"/>
                  </a:cubicBezTo>
                  <a:lnTo>
                    <a:pt x="2079" y="6017"/>
                  </a:lnTo>
                  <a:cubicBezTo>
                    <a:pt x="2205" y="5891"/>
                    <a:pt x="2205" y="5671"/>
                    <a:pt x="2079" y="5545"/>
                  </a:cubicBezTo>
                  <a:cubicBezTo>
                    <a:pt x="2032" y="5482"/>
                    <a:pt x="1945" y="5450"/>
                    <a:pt x="1855" y="5450"/>
                  </a:cubicBezTo>
                  <a:cubicBezTo>
                    <a:pt x="1764" y="5450"/>
                    <a:pt x="1670" y="5482"/>
                    <a:pt x="1607" y="5545"/>
                  </a:cubicBezTo>
                  <a:lnTo>
                    <a:pt x="1386" y="5797"/>
                  </a:lnTo>
                  <a:cubicBezTo>
                    <a:pt x="1040" y="5356"/>
                    <a:pt x="788" y="4789"/>
                    <a:pt x="725" y="4159"/>
                  </a:cubicBezTo>
                  <a:lnTo>
                    <a:pt x="1040" y="4159"/>
                  </a:lnTo>
                  <a:cubicBezTo>
                    <a:pt x="1229" y="4159"/>
                    <a:pt x="1386" y="4001"/>
                    <a:pt x="1386" y="3812"/>
                  </a:cubicBezTo>
                  <a:cubicBezTo>
                    <a:pt x="1386" y="3623"/>
                    <a:pt x="1229" y="3466"/>
                    <a:pt x="1040" y="3466"/>
                  </a:cubicBezTo>
                  <a:lnTo>
                    <a:pt x="725" y="3466"/>
                  </a:lnTo>
                  <a:cubicBezTo>
                    <a:pt x="788" y="2867"/>
                    <a:pt x="1040" y="2331"/>
                    <a:pt x="1386" y="1859"/>
                  </a:cubicBezTo>
                  <a:lnTo>
                    <a:pt x="1607" y="2079"/>
                  </a:lnTo>
                  <a:cubicBezTo>
                    <a:pt x="1701" y="2174"/>
                    <a:pt x="1764" y="2205"/>
                    <a:pt x="1859" y="2205"/>
                  </a:cubicBezTo>
                  <a:cubicBezTo>
                    <a:pt x="1922" y="2205"/>
                    <a:pt x="2048" y="2174"/>
                    <a:pt x="2079" y="2079"/>
                  </a:cubicBezTo>
                  <a:cubicBezTo>
                    <a:pt x="2205" y="1953"/>
                    <a:pt x="2205" y="1733"/>
                    <a:pt x="2079" y="1607"/>
                  </a:cubicBezTo>
                  <a:lnTo>
                    <a:pt x="1859" y="1386"/>
                  </a:lnTo>
                  <a:cubicBezTo>
                    <a:pt x="2300" y="1008"/>
                    <a:pt x="2835" y="788"/>
                    <a:pt x="3466" y="693"/>
                  </a:cubicBezTo>
                  <a:lnTo>
                    <a:pt x="3466" y="1008"/>
                  </a:lnTo>
                  <a:cubicBezTo>
                    <a:pt x="3466" y="1229"/>
                    <a:pt x="3623" y="1386"/>
                    <a:pt x="3812" y="1386"/>
                  </a:cubicBezTo>
                  <a:cubicBezTo>
                    <a:pt x="4033" y="1386"/>
                    <a:pt x="4190" y="1229"/>
                    <a:pt x="4190" y="1008"/>
                  </a:cubicBezTo>
                  <a:lnTo>
                    <a:pt x="4190" y="693"/>
                  </a:lnTo>
                  <a:close/>
                  <a:moveTo>
                    <a:pt x="3812" y="0"/>
                  </a:moveTo>
                  <a:cubicBezTo>
                    <a:pt x="1733" y="0"/>
                    <a:pt x="0" y="1701"/>
                    <a:pt x="0" y="3812"/>
                  </a:cubicBezTo>
                  <a:cubicBezTo>
                    <a:pt x="0" y="5923"/>
                    <a:pt x="1701" y="7656"/>
                    <a:pt x="3812" y="7656"/>
                  </a:cubicBezTo>
                  <a:cubicBezTo>
                    <a:pt x="5923" y="7656"/>
                    <a:pt x="7656" y="5954"/>
                    <a:pt x="7656" y="3812"/>
                  </a:cubicBezTo>
                  <a:cubicBezTo>
                    <a:pt x="7656" y="1733"/>
                    <a:pt x="5954" y="0"/>
                    <a:pt x="381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2" name="Google Shape;332;p44"/>
            <p:cNvSpPr/>
            <p:nvPr/>
          </p:nvSpPr>
          <p:spPr>
            <a:xfrm>
              <a:off x="1915750" y="2058450"/>
              <a:ext cx="35475" cy="52800"/>
            </a:xfrm>
            <a:custGeom>
              <a:avLst/>
              <a:gdLst/>
              <a:ahLst/>
              <a:cxnLst/>
              <a:rect l="l" t="t" r="r" b="b"/>
              <a:pathLst>
                <a:path w="1419" h="2112" extrusionOk="0">
                  <a:moveTo>
                    <a:pt x="347" y="0"/>
                  </a:moveTo>
                  <a:cubicBezTo>
                    <a:pt x="158" y="0"/>
                    <a:pt x="1" y="158"/>
                    <a:pt x="1" y="378"/>
                  </a:cubicBezTo>
                  <a:lnTo>
                    <a:pt x="1" y="1733"/>
                  </a:lnTo>
                  <a:cubicBezTo>
                    <a:pt x="1" y="1954"/>
                    <a:pt x="158" y="2111"/>
                    <a:pt x="347" y="2111"/>
                  </a:cubicBezTo>
                  <a:lnTo>
                    <a:pt x="1072" y="2111"/>
                  </a:lnTo>
                  <a:cubicBezTo>
                    <a:pt x="1261" y="2111"/>
                    <a:pt x="1418" y="1954"/>
                    <a:pt x="1418" y="1733"/>
                  </a:cubicBezTo>
                  <a:cubicBezTo>
                    <a:pt x="1418" y="1544"/>
                    <a:pt x="1261" y="1387"/>
                    <a:pt x="1072" y="1387"/>
                  </a:cubicBezTo>
                  <a:lnTo>
                    <a:pt x="725" y="1387"/>
                  </a:lnTo>
                  <a:lnTo>
                    <a:pt x="725" y="378"/>
                  </a:lnTo>
                  <a:cubicBezTo>
                    <a:pt x="725" y="158"/>
                    <a:pt x="568" y="0"/>
                    <a:pt x="34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p45"/>
          <p:cNvSpPr txBox="1">
            <a:spLocks noGrp="1"/>
          </p:cNvSpPr>
          <p:nvPr>
            <p:ph type="title"/>
          </p:nvPr>
        </p:nvSpPr>
        <p:spPr>
          <a:xfrm>
            <a:off x="963166" y="3567954"/>
            <a:ext cx="9435892" cy="1515413"/>
          </a:xfrm>
          <a:prstGeom prst="rect">
            <a:avLst/>
          </a:prstGeom>
        </p:spPr>
        <p:txBody>
          <a:bodyPr spcFirstLastPara="1" wrap="square" lIns="121900" tIns="121900" rIns="121900" bIns="121900" anchor="b" anchorCtr="0">
            <a:noAutofit/>
          </a:bodyPr>
          <a:lstStyle/>
          <a:p>
            <a:br>
              <a:rPr lang="en" dirty="0"/>
            </a:br>
            <a:br>
              <a:rPr lang="en" dirty="0"/>
            </a:br>
            <a:r>
              <a:rPr lang="en" dirty="0"/>
              <a:t>RECOMMENDATIONS</a:t>
            </a:r>
            <a:endParaRPr dirty="0"/>
          </a:p>
        </p:txBody>
      </p:sp>
      <p:sp>
        <p:nvSpPr>
          <p:cNvPr id="338" name="Google Shape;338;p45"/>
          <p:cNvSpPr txBox="1">
            <a:spLocks noGrp="1"/>
          </p:cNvSpPr>
          <p:nvPr>
            <p:ph type="title" idx="2"/>
          </p:nvPr>
        </p:nvSpPr>
        <p:spPr>
          <a:xfrm>
            <a:off x="1103033" y="1685616"/>
            <a:ext cx="1750800" cy="1755600"/>
          </a:xfrm>
          <a:prstGeom prst="rect">
            <a:avLst/>
          </a:prstGeom>
        </p:spPr>
        <p:txBody>
          <a:bodyPr spcFirstLastPara="1" wrap="square" lIns="121900" tIns="121900" rIns="121900" bIns="121900" anchor="ctr" anchorCtr="0">
            <a:noAutofit/>
          </a:bodyPr>
          <a:lstStyle/>
          <a:p>
            <a:r>
              <a:rPr lang="en" dirty="0"/>
              <a:t>04</a:t>
            </a:r>
            <a:endParaRPr dirty="0"/>
          </a:p>
        </p:txBody>
      </p:sp>
      <p:sp>
        <p:nvSpPr>
          <p:cNvPr id="339" name="Google Shape;339;p45"/>
          <p:cNvSpPr txBox="1">
            <a:spLocks noGrp="1"/>
          </p:cNvSpPr>
          <p:nvPr>
            <p:ph type="subTitle" idx="1"/>
          </p:nvPr>
        </p:nvSpPr>
        <p:spPr>
          <a:xfrm>
            <a:off x="963167" y="5562733"/>
            <a:ext cx="6461200" cy="570800"/>
          </a:xfrm>
          <a:prstGeom prst="rect">
            <a:avLst/>
          </a:prstGeom>
        </p:spPr>
        <p:txBody>
          <a:bodyPr spcFirstLastPara="1" wrap="square" lIns="121900" tIns="121900" rIns="121900" bIns="121900" anchor="t" anchorCtr="0">
            <a:noAutofit/>
          </a:bodyPr>
          <a:lstStyle/>
          <a:p>
            <a:pPr marL="0" indent="0"/>
            <a:r>
              <a:rPr lang="en">
                <a:latin typeface="Outfit"/>
                <a:ea typeface="Outfit"/>
                <a:cs typeface="Outfit"/>
                <a:sym typeface="Outfit"/>
              </a:rPr>
              <a:t>Using this analysis to form policy.</a:t>
            </a:r>
            <a:endParaRPr>
              <a:latin typeface="Outfit"/>
              <a:ea typeface="Outfit"/>
              <a:cs typeface="Outfit"/>
              <a:sym typeface="Outfit"/>
            </a:endParaRPr>
          </a:p>
        </p:txBody>
      </p:sp>
      <p:cxnSp>
        <p:nvCxnSpPr>
          <p:cNvPr id="340" name="Google Shape;340;p45"/>
          <p:cNvCxnSpPr/>
          <p:nvPr/>
        </p:nvCxnSpPr>
        <p:spPr>
          <a:xfrm>
            <a:off x="1103033" y="5239251"/>
            <a:ext cx="2727600" cy="0"/>
          </a:xfrm>
          <a:prstGeom prst="straightConnector1">
            <a:avLst/>
          </a:prstGeom>
          <a:noFill/>
          <a:ln w="19050" cap="rnd" cmpd="sng">
            <a:solidFill>
              <a:schemeClr val="accent1"/>
            </a:solidFill>
            <a:prstDash val="solid"/>
            <a:round/>
            <a:headEnd type="none" w="med" len="med"/>
            <a:tailEnd type="none" w="med" len="med"/>
          </a:ln>
        </p:spPr>
      </p:cxn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Google Shape;345;p46"/>
          <p:cNvSpPr/>
          <p:nvPr/>
        </p:nvSpPr>
        <p:spPr>
          <a:xfrm>
            <a:off x="616507" y="4865584"/>
            <a:ext cx="1062400" cy="1076400"/>
          </a:xfrm>
          <a:prstGeom prst="rect">
            <a:avLst/>
          </a:prstGeom>
          <a:solidFill>
            <a:schemeClr val="accent2"/>
          </a:solidFill>
          <a:ln>
            <a:noFill/>
          </a:ln>
        </p:spPr>
        <p:txBody>
          <a:bodyPr spcFirstLastPara="1" wrap="square" lIns="121900" tIns="121900" rIns="121900" bIns="121900" anchor="ctr" anchorCtr="0">
            <a:noAutofit/>
          </a:bodyPr>
          <a:lstStyle/>
          <a:p>
            <a:pPr algn="ctr" defTabSz="1219170">
              <a:buClr>
                <a:srgbClr val="000000"/>
              </a:buClr>
            </a:pPr>
            <a:r>
              <a:rPr lang="en" sz="3067" kern="0">
                <a:solidFill>
                  <a:srgbClr val="FFFFFF"/>
                </a:solidFill>
                <a:latin typeface="Outfit Black"/>
                <a:ea typeface="Outfit Black"/>
                <a:cs typeface="Outfit Black"/>
                <a:sym typeface="Outfit Black"/>
              </a:rPr>
              <a:t>03</a:t>
            </a:r>
            <a:endParaRPr sz="1867" kern="0">
              <a:solidFill>
                <a:srgbClr val="000000"/>
              </a:solidFill>
              <a:latin typeface="Arial"/>
              <a:cs typeface="Arial"/>
              <a:sym typeface="Arial"/>
            </a:endParaRPr>
          </a:p>
        </p:txBody>
      </p:sp>
      <p:sp>
        <p:nvSpPr>
          <p:cNvPr id="346" name="Google Shape;346;p46"/>
          <p:cNvSpPr/>
          <p:nvPr/>
        </p:nvSpPr>
        <p:spPr>
          <a:xfrm>
            <a:off x="616507" y="1868752"/>
            <a:ext cx="1062400" cy="1076400"/>
          </a:xfrm>
          <a:prstGeom prst="rect">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7" name="Google Shape;347;p46"/>
          <p:cNvSpPr/>
          <p:nvPr/>
        </p:nvSpPr>
        <p:spPr>
          <a:xfrm>
            <a:off x="616507" y="3367168"/>
            <a:ext cx="1062400" cy="1076400"/>
          </a:xfrm>
          <a:prstGeom prst="rect">
            <a:avLst/>
          </a:prstGeom>
          <a:solidFill>
            <a:schemeClr val="accent2"/>
          </a:solidFill>
          <a:ln>
            <a:noFill/>
          </a:ln>
        </p:spPr>
        <p:txBody>
          <a:bodyPr spcFirstLastPara="1" wrap="square" lIns="121900" tIns="121900" rIns="121900" bIns="121900" anchor="ctr" anchorCtr="0">
            <a:noAutofit/>
          </a:bodyPr>
          <a:lstStyle/>
          <a:p>
            <a:pPr algn="ctr" defTabSz="1219170">
              <a:buClr>
                <a:srgbClr val="000000"/>
              </a:buClr>
            </a:pPr>
            <a:r>
              <a:rPr lang="en" sz="3067" kern="0">
                <a:solidFill>
                  <a:srgbClr val="FFFFFF"/>
                </a:solidFill>
                <a:latin typeface="Outfit Black"/>
                <a:ea typeface="Outfit Black"/>
                <a:cs typeface="Outfit Black"/>
                <a:sym typeface="Outfit Black"/>
              </a:rPr>
              <a:t>02</a:t>
            </a:r>
            <a:endParaRPr sz="1867" kern="0">
              <a:solidFill>
                <a:srgbClr val="000000"/>
              </a:solidFill>
              <a:latin typeface="Arial"/>
              <a:cs typeface="Arial"/>
              <a:sym typeface="Arial"/>
            </a:endParaRPr>
          </a:p>
        </p:txBody>
      </p:sp>
      <p:sp>
        <p:nvSpPr>
          <p:cNvPr id="348" name="Google Shape;348;p46"/>
          <p:cNvSpPr txBox="1">
            <a:spLocks noGrp="1"/>
          </p:cNvSpPr>
          <p:nvPr>
            <p:ph type="subTitle" idx="6"/>
          </p:nvPr>
        </p:nvSpPr>
        <p:spPr>
          <a:xfrm>
            <a:off x="1819767" y="2252233"/>
            <a:ext cx="4333200" cy="789600"/>
          </a:xfrm>
          <a:prstGeom prst="rect">
            <a:avLst/>
          </a:prstGeom>
        </p:spPr>
        <p:txBody>
          <a:bodyPr spcFirstLastPara="1" wrap="square" lIns="121900" tIns="121900" rIns="121900" bIns="121900" anchor="t" anchorCtr="0">
            <a:noAutofit/>
          </a:bodyPr>
          <a:lstStyle/>
          <a:p>
            <a:pPr marL="609585" indent="-423323">
              <a:buFont typeface="Outfit"/>
              <a:buChar char="●"/>
            </a:pPr>
            <a:r>
              <a:rPr lang="en" dirty="0">
                <a:latin typeface="Outfit"/>
                <a:ea typeface="Outfit"/>
                <a:cs typeface="Outfit"/>
                <a:sym typeface="Outfit"/>
              </a:rPr>
              <a:t>Convene with NATO allies to strengthen response against any threat of escalation</a:t>
            </a:r>
            <a:endParaRPr dirty="0">
              <a:latin typeface="Outfit"/>
              <a:ea typeface="Outfit"/>
              <a:cs typeface="Outfit"/>
              <a:sym typeface="Outfit"/>
            </a:endParaRPr>
          </a:p>
        </p:txBody>
      </p:sp>
      <p:sp>
        <p:nvSpPr>
          <p:cNvPr id="349" name="Google Shape;349;p46"/>
          <p:cNvSpPr txBox="1">
            <a:spLocks noGrp="1"/>
          </p:cNvSpPr>
          <p:nvPr>
            <p:ph type="subTitle" idx="8"/>
          </p:nvPr>
        </p:nvSpPr>
        <p:spPr>
          <a:xfrm>
            <a:off x="1819773" y="3750667"/>
            <a:ext cx="4333200" cy="789600"/>
          </a:xfrm>
          <a:prstGeom prst="rect">
            <a:avLst/>
          </a:prstGeom>
        </p:spPr>
        <p:txBody>
          <a:bodyPr spcFirstLastPara="1" wrap="square" lIns="121900" tIns="121900" rIns="121900" bIns="121900" anchor="t" anchorCtr="0">
            <a:noAutofit/>
          </a:bodyPr>
          <a:lstStyle/>
          <a:p>
            <a:pPr marL="609585" indent="-423323">
              <a:buFont typeface="Outfit"/>
              <a:buChar char="●"/>
            </a:pPr>
            <a:r>
              <a:rPr lang="en">
                <a:latin typeface="Outfit"/>
                <a:ea typeface="Outfit"/>
                <a:cs typeface="Outfit"/>
                <a:sym typeface="Outfit"/>
              </a:rPr>
              <a:t>Track 1 and Track 2 dialogues with experts on Russian Strategic Deterrence </a:t>
            </a:r>
            <a:endParaRPr>
              <a:latin typeface="Outfit"/>
              <a:ea typeface="Outfit"/>
              <a:cs typeface="Outfit"/>
              <a:sym typeface="Outfit"/>
            </a:endParaRPr>
          </a:p>
        </p:txBody>
      </p:sp>
      <p:sp>
        <p:nvSpPr>
          <p:cNvPr id="350" name="Google Shape;350;p46"/>
          <p:cNvSpPr txBox="1">
            <a:spLocks noGrp="1"/>
          </p:cNvSpPr>
          <p:nvPr>
            <p:ph type="subTitle" idx="5"/>
          </p:nvPr>
        </p:nvSpPr>
        <p:spPr>
          <a:xfrm>
            <a:off x="1819773" y="1754933"/>
            <a:ext cx="3484800" cy="609600"/>
          </a:xfrm>
          <a:prstGeom prst="rect">
            <a:avLst/>
          </a:prstGeom>
        </p:spPr>
        <p:txBody>
          <a:bodyPr spcFirstLastPara="1" wrap="square" lIns="121900" tIns="121900" rIns="121900" bIns="121900" anchor="b" anchorCtr="0">
            <a:noAutofit/>
          </a:bodyPr>
          <a:lstStyle/>
          <a:p>
            <a:pPr marL="0" indent="0"/>
            <a:r>
              <a:rPr lang="en"/>
              <a:t>ALLIES</a:t>
            </a:r>
            <a:endParaRPr/>
          </a:p>
        </p:txBody>
      </p:sp>
      <p:sp>
        <p:nvSpPr>
          <p:cNvPr id="351" name="Google Shape;351;p46"/>
          <p:cNvSpPr txBox="1">
            <a:spLocks noGrp="1"/>
          </p:cNvSpPr>
          <p:nvPr>
            <p:ph type="subTitle" idx="7"/>
          </p:nvPr>
        </p:nvSpPr>
        <p:spPr>
          <a:xfrm>
            <a:off x="1819773" y="3253367"/>
            <a:ext cx="5293200" cy="609600"/>
          </a:xfrm>
          <a:prstGeom prst="rect">
            <a:avLst/>
          </a:prstGeom>
        </p:spPr>
        <p:txBody>
          <a:bodyPr spcFirstLastPara="1" wrap="square" lIns="121900" tIns="121900" rIns="121900" bIns="121900" anchor="b" anchorCtr="0">
            <a:noAutofit/>
          </a:bodyPr>
          <a:lstStyle/>
          <a:p>
            <a:pPr marL="0" indent="0"/>
            <a:r>
              <a:rPr lang="en"/>
              <a:t>ANALYSIS &amp; COMMUNICATION </a:t>
            </a:r>
            <a:endParaRPr/>
          </a:p>
        </p:txBody>
      </p:sp>
      <p:sp>
        <p:nvSpPr>
          <p:cNvPr id="352" name="Google Shape;352;p46"/>
          <p:cNvSpPr txBox="1">
            <a:spLocks noGrp="1"/>
          </p:cNvSpPr>
          <p:nvPr>
            <p:ph type="subTitle" idx="9"/>
          </p:nvPr>
        </p:nvSpPr>
        <p:spPr>
          <a:xfrm>
            <a:off x="1819773" y="4865613"/>
            <a:ext cx="3484800" cy="609600"/>
          </a:xfrm>
          <a:prstGeom prst="rect">
            <a:avLst/>
          </a:prstGeom>
        </p:spPr>
        <p:txBody>
          <a:bodyPr spcFirstLastPara="1" wrap="square" lIns="121900" tIns="121900" rIns="121900" bIns="121900" anchor="b" anchorCtr="0">
            <a:noAutofit/>
          </a:bodyPr>
          <a:lstStyle/>
          <a:p>
            <a:pPr marL="0" indent="0"/>
            <a:r>
              <a:rPr lang="en"/>
              <a:t>INTERAGENCY </a:t>
            </a:r>
            <a:endParaRPr/>
          </a:p>
        </p:txBody>
      </p:sp>
      <p:sp>
        <p:nvSpPr>
          <p:cNvPr id="353" name="Google Shape;353;p46"/>
          <p:cNvSpPr txBox="1">
            <a:spLocks noGrp="1"/>
          </p:cNvSpPr>
          <p:nvPr>
            <p:ph type="title"/>
          </p:nvPr>
        </p:nvSpPr>
        <p:spPr>
          <a:xfrm>
            <a:off x="429433" y="603967"/>
            <a:ext cx="10272000" cy="789600"/>
          </a:xfrm>
          <a:prstGeom prst="rect">
            <a:avLst/>
          </a:prstGeom>
        </p:spPr>
        <p:txBody>
          <a:bodyPr spcFirstLastPara="1" wrap="square" lIns="121900" tIns="121900" rIns="121900" bIns="121900" anchor="t" anchorCtr="0">
            <a:noAutofit/>
          </a:bodyPr>
          <a:lstStyle/>
          <a:p>
            <a:r>
              <a:rPr lang="en" dirty="0"/>
              <a:t>RECOMMENDATIONS</a:t>
            </a:r>
            <a:endParaRPr dirty="0"/>
          </a:p>
        </p:txBody>
      </p:sp>
      <p:sp>
        <p:nvSpPr>
          <p:cNvPr id="354" name="Google Shape;354;p46"/>
          <p:cNvSpPr txBox="1">
            <a:spLocks noGrp="1"/>
          </p:cNvSpPr>
          <p:nvPr>
            <p:ph type="subTitle" idx="13"/>
          </p:nvPr>
        </p:nvSpPr>
        <p:spPr>
          <a:xfrm>
            <a:off x="1819765" y="5424867"/>
            <a:ext cx="4236400" cy="789600"/>
          </a:xfrm>
          <a:prstGeom prst="rect">
            <a:avLst/>
          </a:prstGeom>
        </p:spPr>
        <p:txBody>
          <a:bodyPr spcFirstLastPara="1" wrap="square" lIns="121900" tIns="121900" rIns="121900" bIns="121900" anchor="t" anchorCtr="0">
            <a:noAutofit/>
          </a:bodyPr>
          <a:lstStyle/>
          <a:p>
            <a:pPr marL="609585" indent="-423323">
              <a:buFont typeface="Outfit"/>
              <a:buChar char="●"/>
            </a:pPr>
            <a:r>
              <a:rPr lang="en">
                <a:latin typeface="Outfit"/>
                <a:ea typeface="Outfit"/>
                <a:cs typeface="Outfit"/>
                <a:sym typeface="Outfit"/>
              </a:rPr>
              <a:t>Interagency briefings  between DoE, DoD, and DoS </a:t>
            </a:r>
            <a:endParaRPr>
              <a:latin typeface="Outfit"/>
              <a:ea typeface="Outfit"/>
              <a:cs typeface="Outfit"/>
              <a:sym typeface="Outfit"/>
            </a:endParaRPr>
          </a:p>
        </p:txBody>
      </p:sp>
      <p:cxnSp>
        <p:nvCxnSpPr>
          <p:cNvPr id="355" name="Google Shape;355;p46"/>
          <p:cNvCxnSpPr/>
          <p:nvPr/>
        </p:nvCxnSpPr>
        <p:spPr>
          <a:xfrm>
            <a:off x="569533" y="1446751"/>
            <a:ext cx="2727600" cy="0"/>
          </a:xfrm>
          <a:prstGeom prst="straightConnector1">
            <a:avLst/>
          </a:prstGeom>
          <a:noFill/>
          <a:ln w="19050" cap="rnd" cmpd="sng">
            <a:solidFill>
              <a:schemeClr val="accent1"/>
            </a:solidFill>
            <a:prstDash val="solid"/>
            <a:round/>
            <a:headEnd type="none" w="med" len="med"/>
            <a:tailEnd type="none" w="med" len="med"/>
          </a:ln>
        </p:spPr>
      </p:cxnSp>
      <p:sp>
        <p:nvSpPr>
          <p:cNvPr id="356" name="Google Shape;356;p46"/>
          <p:cNvSpPr txBox="1"/>
          <p:nvPr/>
        </p:nvSpPr>
        <p:spPr>
          <a:xfrm>
            <a:off x="569533" y="2054984"/>
            <a:ext cx="1156400" cy="718170"/>
          </a:xfrm>
          <a:prstGeom prst="rect">
            <a:avLst/>
          </a:prstGeom>
          <a:noFill/>
          <a:ln>
            <a:noFill/>
          </a:ln>
        </p:spPr>
        <p:txBody>
          <a:bodyPr spcFirstLastPara="1" wrap="square" lIns="121900" tIns="121900" rIns="121900" bIns="121900" anchor="t" anchorCtr="0">
            <a:spAutoFit/>
          </a:bodyPr>
          <a:lstStyle/>
          <a:p>
            <a:pPr algn="ctr" defTabSz="1219170">
              <a:buClr>
                <a:srgbClr val="000000"/>
              </a:buClr>
            </a:pPr>
            <a:r>
              <a:rPr lang="en" sz="3067" kern="0">
                <a:solidFill>
                  <a:srgbClr val="FFFFFF"/>
                </a:solidFill>
                <a:latin typeface="Outfit Black"/>
                <a:ea typeface="Outfit Black"/>
                <a:cs typeface="Outfit Black"/>
                <a:sym typeface="Outfit Black"/>
              </a:rPr>
              <a:t>01</a:t>
            </a:r>
            <a:endParaRPr sz="133" kern="0">
              <a:solidFill>
                <a:srgbClr val="000000"/>
              </a:solidFill>
              <a:latin typeface="Arial"/>
              <a:cs typeface="Arial"/>
              <a:sym typeface="Arial"/>
            </a:endParaRPr>
          </a:p>
        </p:txBody>
      </p:sp>
      <p:pic>
        <p:nvPicPr>
          <p:cNvPr id="357" name="Google Shape;357;p46"/>
          <p:cNvPicPr preferRelativeResize="0"/>
          <p:nvPr/>
        </p:nvPicPr>
        <p:blipFill>
          <a:blip r:embed="rId3">
            <a:alphaModFix/>
          </a:blip>
          <a:stretch>
            <a:fillRect/>
          </a:stretch>
        </p:blipFill>
        <p:spPr>
          <a:xfrm>
            <a:off x="7253833" y="2108834"/>
            <a:ext cx="4540235" cy="2640332"/>
          </a:xfrm>
          <a:prstGeom prst="rect">
            <a:avLst/>
          </a:prstGeom>
          <a:noFill/>
          <a:ln>
            <a:noFill/>
          </a:ln>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361"/>
        <p:cNvGrpSpPr/>
        <p:nvPr/>
      </p:nvGrpSpPr>
      <p:grpSpPr>
        <a:xfrm>
          <a:off x="0" y="0"/>
          <a:ext cx="0" cy="0"/>
          <a:chOff x="0" y="0"/>
          <a:chExt cx="0" cy="0"/>
        </a:xfrm>
      </p:grpSpPr>
      <p:sp>
        <p:nvSpPr>
          <p:cNvPr id="362" name="Google Shape;362;p47"/>
          <p:cNvSpPr txBox="1">
            <a:spLocks noGrp="1"/>
          </p:cNvSpPr>
          <p:nvPr>
            <p:ph type="title"/>
          </p:nvPr>
        </p:nvSpPr>
        <p:spPr>
          <a:xfrm>
            <a:off x="871533" y="1697533"/>
            <a:ext cx="10268800" cy="789600"/>
          </a:xfrm>
          <a:prstGeom prst="rect">
            <a:avLst/>
          </a:prstGeom>
        </p:spPr>
        <p:txBody>
          <a:bodyPr spcFirstLastPara="1" wrap="square" lIns="121900" tIns="121900" rIns="121900" bIns="121900" anchor="t" anchorCtr="0">
            <a:noAutofit/>
          </a:bodyPr>
          <a:lstStyle/>
          <a:p>
            <a:pPr algn="ctr"/>
            <a:r>
              <a:rPr lang="en" sz="5867">
                <a:solidFill>
                  <a:schemeClr val="dk1"/>
                </a:solidFill>
              </a:rPr>
              <a:t>THANK YOU PONI TEAM AND CSIS</a:t>
            </a:r>
            <a:endParaRPr sz="5867">
              <a:solidFill>
                <a:schemeClr val="dk1"/>
              </a:solidFill>
            </a:endParaRPr>
          </a:p>
        </p:txBody>
      </p:sp>
      <p:cxnSp>
        <p:nvCxnSpPr>
          <p:cNvPr id="363" name="Google Shape;363;p47"/>
          <p:cNvCxnSpPr/>
          <p:nvPr/>
        </p:nvCxnSpPr>
        <p:spPr>
          <a:xfrm>
            <a:off x="1100100" y="725851"/>
            <a:ext cx="2727600" cy="0"/>
          </a:xfrm>
          <a:prstGeom prst="straightConnector1">
            <a:avLst/>
          </a:prstGeom>
          <a:noFill/>
          <a:ln w="19050" cap="rnd" cmpd="sng">
            <a:solidFill>
              <a:schemeClr val="accent1"/>
            </a:solidFill>
            <a:prstDash val="solid"/>
            <a:round/>
            <a:headEnd type="none" w="med" len="med"/>
            <a:tailEnd type="none" w="med" len="med"/>
          </a:ln>
        </p:spPr>
      </p:cxnSp>
      <p:sp>
        <p:nvSpPr>
          <p:cNvPr id="364" name="Google Shape;364;p47"/>
          <p:cNvSpPr txBox="1">
            <a:spLocks noGrp="1"/>
          </p:cNvSpPr>
          <p:nvPr>
            <p:ph type="title" idx="2"/>
          </p:nvPr>
        </p:nvSpPr>
        <p:spPr>
          <a:xfrm>
            <a:off x="1036633" y="4224183"/>
            <a:ext cx="10268800" cy="789600"/>
          </a:xfrm>
          <a:prstGeom prst="rect">
            <a:avLst/>
          </a:prstGeom>
        </p:spPr>
        <p:txBody>
          <a:bodyPr spcFirstLastPara="1" wrap="square" lIns="121900" tIns="121900" rIns="121900" bIns="121900" anchor="t" anchorCtr="0">
            <a:noAutofit/>
          </a:bodyPr>
          <a:lstStyle/>
          <a:p>
            <a:pPr algn="ctr"/>
            <a:r>
              <a:rPr lang="en" sz="7466">
                <a:solidFill>
                  <a:schemeClr val="dk1"/>
                </a:solidFill>
              </a:rPr>
              <a:t>QUESTIONS?</a:t>
            </a:r>
            <a:endParaRPr sz="7466">
              <a:solidFill>
                <a:schemeClr val="dk1"/>
              </a:solidFill>
            </a:endParaRPr>
          </a:p>
        </p:txBody>
      </p:sp>
      <p:cxnSp>
        <p:nvCxnSpPr>
          <p:cNvPr id="365" name="Google Shape;365;p47"/>
          <p:cNvCxnSpPr/>
          <p:nvPr/>
        </p:nvCxnSpPr>
        <p:spPr>
          <a:xfrm>
            <a:off x="1100100" y="6095033"/>
            <a:ext cx="2727600" cy="0"/>
          </a:xfrm>
          <a:prstGeom prst="straightConnector1">
            <a:avLst/>
          </a:prstGeom>
          <a:noFill/>
          <a:ln w="19050" cap="rnd" cmpd="sng">
            <a:solidFill>
              <a:schemeClr val="accent1"/>
            </a:solidFill>
            <a:prstDash val="solid"/>
            <a:round/>
            <a:headEnd type="none" w="med" len="med"/>
            <a:tailEnd type="none" w="med" len="med"/>
          </a:ln>
        </p:spPr>
      </p:cxn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Shape 369"/>
        <p:cNvGrpSpPr/>
        <p:nvPr/>
      </p:nvGrpSpPr>
      <p:grpSpPr>
        <a:xfrm>
          <a:off x="0" y="0"/>
          <a:ext cx="0" cy="0"/>
          <a:chOff x="0" y="0"/>
          <a:chExt cx="0" cy="0"/>
        </a:xfrm>
      </p:grpSpPr>
      <p:sp>
        <p:nvSpPr>
          <p:cNvPr id="370" name="Google Shape;370;p48"/>
          <p:cNvSpPr txBox="1">
            <a:spLocks noGrp="1"/>
          </p:cNvSpPr>
          <p:nvPr>
            <p:ph type="title"/>
          </p:nvPr>
        </p:nvSpPr>
        <p:spPr>
          <a:xfrm>
            <a:off x="794267" y="527933"/>
            <a:ext cx="10272000" cy="789600"/>
          </a:xfrm>
          <a:prstGeom prst="rect">
            <a:avLst/>
          </a:prstGeom>
        </p:spPr>
        <p:txBody>
          <a:bodyPr spcFirstLastPara="1" wrap="square" lIns="121900" tIns="121900" rIns="121900" bIns="121900" anchor="t" anchorCtr="0">
            <a:noAutofit/>
          </a:bodyPr>
          <a:lstStyle/>
          <a:p>
            <a:r>
              <a:rPr lang="en" sz="3867"/>
              <a:t>Risks in the Current Geopolitical Context</a:t>
            </a:r>
            <a:endParaRPr sz="3867"/>
          </a:p>
        </p:txBody>
      </p:sp>
      <p:grpSp>
        <p:nvGrpSpPr>
          <p:cNvPr id="371" name="Google Shape;371;p48"/>
          <p:cNvGrpSpPr/>
          <p:nvPr/>
        </p:nvGrpSpPr>
        <p:grpSpPr>
          <a:xfrm>
            <a:off x="2842209" y="1748811"/>
            <a:ext cx="5903103" cy="3224048"/>
            <a:chOff x="238125" y="732525"/>
            <a:chExt cx="7130500" cy="4241425"/>
          </a:xfrm>
        </p:grpSpPr>
        <p:sp>
          <p:nvSpPr>
            <p:cNvPr id="372" name="Google Shape;372;p48"/>
            <p:cNvSpPr/>
            <p:nvPr/>
          </p:nvSpPr>
          <p:spPr>
            <a:xfrm>
              <a:off x="3175800" y="1003350"/>
              <a:ext cx="3741725" cy="3331975"/>
            </a:xfrm>
            <a:custGeom>
              <a:avLst/>
              <a:gdLst/>
              <a:ahLst/>
              <a:cxnLst/>
              <a:rect l="l" t="t" r="r" b="b"/>
              <a:pathLst>
                <a:path w="149669" h="133279" extrusionOk="0">
                  <a:moveTo>
                    <a:pt x="81445" y="1"/>
                  </a:moveTo>
                  <a:lnTo>
                    <a:pt x="79450" y="1466"/>
                  </a:lnTo>
                  <a:lnTo>
                    <a:pt x="78288" y="3145"/>
                  </a:lnTo>
                  <a:lnTo>
                    <a:pt x="77341" y="834"/>
                  </a:lnTo>
                  <a:lnTo>
                    <a:pt x="75131" y="834"/>
                  </a:lnTo>
                  <a:lnTo>
                    <a:pt x="73868" y="2413"/>
                  </a:lnTo>
                  <a:lnTo>
                    <a:pt x="73161" y="4888"/>
                  </a:lnTo>
                  <a:lnTo>
                    <a:pt x="69891" y="7325"/>
                  </a:lnTo>
                  <a:lnTo>
                    <a:pt x="68313" y="10330"/>
                  </a:lnTo>
                  <a:lnTo>
                    <a:pt x="69474" y="11466"/>
                  </a:lnTo>
                  <a:lnTo>
                    <a:pt x="66318" y="13247"/>
                  </a:lnTo>
                  <a:lnTo>
                    <a:pt x="67782" y="14825"/>
                  </a:lnTo>
                  <a:lnTo>
                    <a:pt x="69790" y="15873"/>
                  </a:lnTo>
                  <a:lnTo>
                    <a:pt x="68729" y="16504"/>
                  </a:lnTo>
                  <a:lnTo>
                    <a:pt x="65888" y="14812"/>
                  </a:lnTo>
                  <a:lnTo>
                    <a:pt x="65257" y="16605"/>
                  </a:lnTo>
                  <a:lnTo>
                    <a:pt x="63994" y="17439"/>
                  </a:lnTo>
                  <a:lnTo>
                    <a:pt x="65358" y="21644"/>
                  </a:lnTo>
                  <a:lnTo>
                    <a:pt x="67050" y="21959"/>
                  </a:lnTo>
                  <a:lnTo>
                    <a:pt x="68199" y="22906"/>
                  </a:lnTo>
                  <a:cubicBezTo>
                    <a:pt x="67252" y="23336"/>
                    <a:pt x="65674" y="23651"/>
                    <a:pt x="65674" y="23651"/>
                  </a:cubicBezTo>
                  <a:lnTo>
                    <a:pt x="66419" y="25230"/>
                  </a:lnTo>
                  <a:lnTo>
                    <a:pt x="65358" y="26593"/>
                  </a:lnTo>
                  <a:lnTo>
                    <a:pt x="63577" y="25962"/>
                  </a:lnTo>
                  <a:lnTo>
                    <a:pt x="64625" y="23967"/>
                  </a:lnTo>
                  <a:lnTo>
                    <a:pt x="63262" y="20394"/>
                  </a:lnTo>
                  <a:lnTo>
                    <a:pt x="62214" y="17439"/>
                  </a:lnTo>
                  <a:lnTo>
                    <a:pt x="61368" y="15343"/>
                  </a:lnTo>
                  <a:lnTo>
                    <a:pt x="59688" y="14711"/>
                  </a:lnTo>
                  <a:lnTo>
                    <a:pt x="58842" y="18386"/>
                  </a:lnTo>
                  <a:lnTo>
                    <a:pt x="58792" y="21012"/>
                  </a:lnTo>
                  <a:lnTo>
                    <a:pt x="60951" y="22906"/>
                  </a:lnTo>
                  <a:lnTo>
                    <a:pt x="60951" y="24485"/>
                  </a:lnTo>
                  <a:lnTo>
                    <a:pt x="58009" y="23020"/>
                  </a:lnTo>
                  <a:lnTo>
                    <a:pt x="55319" y="22389"/>
                  </a:lnTo>
                  <a:lnTo>
                    <a:pt x="54978" y="23437"/>
                  </a:lnTo>
                  <a:lnTo>
                    <a:pt x="55547" y="24598"/>
                  </a:lnTo>
                  <a:lnTo>
                    <a:pt x="52516" y="25230"/>
                  </a:lnTo>
                  <a:lnTo>
                    <a:pt x="48526" y="27326"/>
                  </a:lnTo>
                  <a:lnTo>
                    <a:pt x="46632" y="29535"/>
                  </a:lnTo>
                  <a:lnTo>
                    <a:pt x="46114" y="26909"/>
                  </a:lnTo>
                  <a:lnTo>
                    <a:pt x="44852" y="26391"/>
                  </a:lnTo>
                  <a:lnTo>
                    <a:pt x="44536" y="29119"/>
                  </a:lnTo>
                  <a:lnTo>
                    <a:pt x="42326" y="30381"/>
                  </a:lnTo>
                  <a:lnTo>
                    <a:pt x="43488" y="32162"/>
                  </a:lnTo>
                  <a:lnTo>
                    <a:pt x="41379" y="32061"/>
                  </a:lnTo>
                  <a:lnTo>
                    <a:pt x="40647" y="33223"/>
                  </a:lnTo>
                  <a:lnTo>
                    <a:pt x="39169" y="30381"/>
                  </a:lnTo>
                  <a:lnTo>
                    <a:pt x="37490" y="29119"/>
                  </a:lnTo>
                  <a:lnTo>
                    <a:pt x="37490" y="29119"/>
                  </a:lnTo>
                  <a:lnTo>
                    <a:pt x="40748" y="29750"/>
                  </a:lnTo>
                  <a:lnTo>
                    <a:pt x="42225" y="28803"/>
                  </a:lnTo>
                  <a:lnTo>
                    <a:pt x="41379" y="26593"/>
                  </a:lnTo>
                  <a:lnTo>
                    <a:pt x="37806" y="24699"/>
                  </a:lnTo>
                  <a:lnTo>
                    <a:pt x="35078" y="23538"/>
                  </a:lnTo>
                  <a:lnTo>
                    <a:pt x="32654" y="22906"/>
                  </a:lnTo>
                  <a:lnTo>
                    <a:pt x="29181" y="24068"/>
                  </a:lnTo>
                  <a:lnTo>
                    <a:pt x="25292" y="28172"/>
                  </a:lnTo>
                  <a:lnTo>
                    <a:pt x="22767" y="31745"/>
                  </a:lnTo>
                  <a:lnTo>
                    <a:pt x="21403" y="34586"/>
                  </a:lnTo>
                  <a:lnTo>
                    <a:pt x="18878" y="37112"/>
                  </a:lnTo>
                  <a:lnTo>
                    <a:pt x="18082" y="38892"/>
                  </a:lnTo>
                  <a:lnTo>
                    <a:pt x="19130" y="42680"/>
                  </a:lnTo>
                  <a:lnTo>
                    <a:pt x="20923" y="42364"/>
                  </a:lnTo>
                  <a:lnTo>
                    <a:pt x="22186" y="40786"/>
                  </a:lnTo>
                  <a:lnTo>
                    <a:pt x="23651" y="43311"/>
                  </a:lnTo>
                  <a:lnTo>
                    <a:pt x="23449" y="44776"/>
                  </a:lnTo>
                  <a:lnTo>
                    <a:pt x="26441" y="45092"/>
                  </a:lnTo>
                  <a:cubicBezTo>
                    <a:pt x="26441" y="45092"/>
                    <a:pt x="28058" y="42882"/>
                    <a:pt x="28058" y="42566"/>
                  </a:cubicBezTo>
                  <a:cubicBezTo>
                    <a:pt x="28058" y="42251"/>
                    <a:pt x="28487" y="40256"/>
                    <a:pt x="28487" y="40256"/>
                  </a:cubicBezTo>
                  <a:lnTo>
                    <a:pt x="26909" y="37932"/>
                  </a:lnTo>
                  <a:lnTo>
                    <a:pt x="27111" y="35622"/>
                  </a:lnTo>
                  <a:lnTo>
                    <a:pt x="28904" y="34157"/>
                  </a:lnTo>
                  <a:lnTo>
                    <a:pt x="29535" y="32364"/>
                  </a:lnTo>
                  <a:lnTo>
                    <a:pt x="30899" y="31202"/>
                  </a:lnTo>
                  <a:lnTo>
                    <a:pt x="32376" y="32263"/>
                  </a:lnTo>
                  <a:lnTo>
                    <a:pt x="29535" y="35836"/>
                  </a:lnTo>
                  <a:lnTo>
                    <a:pt x="30684" y="39309"/>
                  </a:lnTo>
                  <a:lnTo>
                    <a:pt x="32477" y="39523"/>
                  </a:lnTo>
                  <a:lnTo>
                    <a:pt x="35002" y="38778"/>
                  </a:lnTo>
                  <a:lnTo>
                    <a:pt x="36467" y="39725"/>
                  </a:lnTo>
                  <a:lnTo>
                    <a:pt x="34257" y="41089"/>
                  </a:lnTo>
                  <a:lnTo>
                    <a:pt x="31416" y="41203"/>
                  </a:lnTo>
                  <a:lnTo>
                    <a:pt x="31101" y="42983"/>
                  </a:lnTo>
                  <a:lnTo>
                    <a:pt x="29952" y="44360"/>
                  </a:lnTo>
                  <a:lnTo>
                    <a:pt x="29219" y="46822"/>
                  </a:lnTo>
                  <a:lnTo>
                    <a:pt x="25532" y="47504"/>
                  </a:lnTo>
                  <a:lnTo>
                    <a:pt x="21555" y="47504"/>
                  </a:lnTo>
                  <a:lnTo>
                    <a:pt x="22287" y="45092"/>
                  </a:lnTo>
                  <a:lnTo>
                    <a:pt x="21239" y="43880"/>
                  </a:lnTo>
                  <a:lnTo>
                    <a:pt x="19976" y="45382"/>
                  </a:lnTo>
                  <a:lnTo>
                    <a:pt x="19762" y="48072"/>
                  </a:lnTo>
                  <a:lnTo>
                    <a:pt x="17022" y="49208"/>
                  </a:lnTo>
                  <a:lnTo>
                    <a:pt x="16075" y="52618"/>
                  </a:lnTo>
                  <a:lnTo>
                    <a:pt x="14294" y="54448"/>
                  </a:lnTo>
                  <a:lnTo>
                    <a:pt x="12716" y="54448"/>
                  </a:lnTo>
                  <a:lnTo>
                    <a:pt x="10822" y="54764"/>
                  </a:lnTo>
                  <a:lnTo>
                    <a:pt x="12501" y="55648"/>
                  </a:lnTo>
                  <a:lnTo>
                    <a:pt x="13448" y="57681"/>
                  </a:lnTo>
                  <a:lnTo>
                    <a:pt x="11971" y="59209"/>
                  </a:lnTo>
                  <a:lnTo>
                    <a:pt x="8460" y="58780"/>
                  </a:lnTo>
                  <a:lnTo>
                    <a:pt x="6087" y="60017"/>
                  </a:lnTo>
                  <a:lnTo>
                    <a:pt x="6087" y="65484"/>
                  </a:lnTo>
                  <a:lnTo>
                    <a:pt x="8612" y="66217"/>
                  </a:lnTo>
                  <a:lnTo>
                    <a:pt x="9723" y="67164"/>
                  </a:lnTo>
                  <a:lnTo>
                    <a:pt x="11150" y="66318"/>
                  </a:lnTo>
                  <a:lnTo>
                    <a:pt x="13233" y="66431"/>
                  </a:lnTo>
                  <a:lnTo>
                    <a:pt x="15115" y="63691"/>
                  </a:lnTo>
                  <a:lnTo>
                    <a:pt x="16176" y="61797"/>
                  </a:lnTo>
                  <a:lnTo>
                    <a:pt x="17123" y="61381"/>
                  </a:lnTo>
                  <a:lnTo>
                    <a:pt x="17438" y="59600"/>
                  </a:lnTo>
                  <a:lnTo>
                    <a:pt x="19850" y="60232"/>
                  </a:lnTo>
                  <a:lnTo>
                    <a:pt x="21226" y="59487"/>
                  </a:lnTo>
                  <a:lnTo>
                    <a:pt x="22805" y="59487"/>
                  </a:lnTo>
                  <a:lnTo>
                    <a:pt x="24699" y="61595"/>
                  </a:lnTo>
                  <a:lnTo>
                    <a:pt x="26113" y="62909"/>
                  </a:lnTo>
                  <a:lnTo>
                    <a:pt x="26896" y="64222"/>
                  </a:lnTo>
                  <a:lnTo>
                    <a:pt x="26896" y="65484"/>
                  </a:lnTo>
                  <a:lnTo>
                    <a:pt x="28159" y="64752"/>
                  </a:lnTo>
                  <a:lnTo>
                    <a:pt x="28159" y="62959"/>
                  </a:lnTo>
                  <a:lnTo>
                    <a:pt x="29421" y="63376"/>
                  </a:lnTo>
                  <a:lnTo>
                    <a:pt x="29787" y="62542"/>
                  </a:lnTo>
                  <a:lnTo>
                    <a:pt x="27035" y="60964"/>
                  </a:lnTo>
                  <a:lnTo>
                    <a:pt x="24661" y="58653"/>
                  </a:lnTo>
                  <a:lnTo>
                    <a:pt x="25103" y="57075"/>
                  </a:lnTo>
                  <a:lnTo>
                    <a:pt x="27527" y="58754"/>
                  </a:lnTo>
                  <a:lnTo>
                    <a:pt x="30368" y="61595"/>
                  </a:lnTo>
                  <a:lnTo>
                    <a:pt x="31846" y="65383"/>
                  </a:lnTo>
                  <a:lnTo>
                    <a:pt x="33525" y="66671"/>
                  </a:lnTo>
                  <a:lnTo>
                    <a:pt x="34889" y="65383"/>
                  </a:lnTo>
                  <a:lnTo>
                    <a:pt x="33740" y="64020"/>
                  </a:lnTo>
                  <a:lnTo>
                    <a:pt x="35002" y="62643"/>
                  </a:lnTo>
                  <a:lnTo>
                    <a:pt x="36366" y="62441"/>
                  </a:lnTo>
                  <a:lnTo>
                    <a:pt x="37945" y="62126"/>
                  </a:lnTo>
                  <a:lnTo>
                    <a:pt x="37831" y="59701"/>
                  </a:lnTo>
                  <a:lnTo>
                    <a:pt x="39409" y="56343"/>
                  </a:lnTo>
                  <a:lnTo>
                    <a:pt x="41101" y="55913"/>
                  </a:lnTo>
                  <a:lnTo>
                    <a:pt x="41733" y="58237"/>
                  </a:lnTo>
                  <a:lnTo>
                    <a:pt x="43627" y="58237"/>
                  </a:lnTo>
                  <a:lnTo>
                    <a:pt x="43513" y="56759"/>
                  </a:lnTo>
                  <a:lnTo>
                    <a:pt x="45407" y="55547"/>
                  </a:lnTo>
                  <a:lnTo>
                    <a:pt x="44776" y="57466"/>
                  </a:lnTo>
                  <a:lnTo>
                    <a:pt x="47402" y="60168"/>
                  </a:lnTo>
                  <a:lnTo>
                    <a:pt x="49195" y="61507"/>
                  </a:lnTo>
                  <a:lnTo>
                    <a:pt x="45306" y="62340"/>
                  </a:lnTo>
                  <a:lnTo>
                    <a:pt x="42149" y="61494"/>
                  </a:lnTo>
                  <a:lnTo>
                    <a:pt x="39624" y="62126"/>
                  </a:lnTo>
                  <a:lnTo>
                    <a:pt x="38147" y="62972"/>
                  </a:lnTo>
                  <a:lnTo>
                    <a:pt x="37099" y="65497"/>
                  </a:lnTo>
                  <a:lnTo>
                    <a:pt x="38892" y="66671"/>
                  </a:lnTo>
                  <a:lnTo>
                    <a:pt x="41619" y="67366"/>
                  </a:lnTo>
                  <a:lnTo>
                    <a:pt x="44031" y="66002"/>
                  </a:lnTo>
                  <a:lnTo>
                    <a:pt x="44978" y="67366"/>
                  </a:lnTo>
                  <a:lnTo>
                    <a:pt x="44144" y="70523"/>
                  </a:lnTo>
                  <a:lnTo>
                    <a:pt x="41404" y="71785"/>
                  </a:lnTo>
                  <a:lnTo>
                    <a:pt x="38046" y="72316"/>
                  </a:lnTo>
                  <a:lnTo>
                    <a:pt x="32578" y="70737"/>
                  </a:lnTo>
                  <a:lnTo>
                    <a:pt x="30684" y="71053"/>
                  </a:lnTo>
                  <a:lnTo>
                    <a:pt x="29005" y="72518"/>
                  </a:lnTo>
                  <a:lnTo>
                    <a:pt x="26441" y="70422"/>
                  </a:lnTo>
                  <a:lnTo>
                    <a:pt x="23966" y="69891"/>
                  </a:lnTo>
                  <a:lnTo>
                    <a:pt x="23600" y="67139"/>
                  </a:lnTo>
                  <a:lnTo>
                    <a:pt x="22186" y="66823"/>
                  </a:lnTo>
                  <a:lnTo>
                    <a:pt x="20077" y="67164"/>
                  </a:lnTo>
                  <a:lnTo>
                    <a:pt x="15948" y="67139"/>
                  </a:lnTo>
                  <a:lnTo>
                    <a:pt x="11554" y="68742"/>
                  </a:lnTo>
                  <a:lnTo>
                    <a:pt x="10291" y="68111"/>
                  </a:lnTo>
                  <a:lnTo>
                    <a:pt x="8511" y="69891"/>
                  </a:lnTo>
                  <a:lnTo>
                    <a:pt x="6718" y="71785"/>
                  </a:lnTo>
                  <a:lnTo>
                    <a:pt x="6087" y="73793"/>
                  </a:lnTo>
                  <a:lnTo>
                    <a:pt x="3460" y="75687"/>
                  </a:lnTo>
                  <a:lnTo>
                    <a:pt x="1048" y="79564"/>
                  </a:lnTo>
                  <a:lnTo>
                    <a:pt x="0" y="82089"/>
                  </a:lnTo>
                  <a:lnTo>
                    <a:pt x="518" y="84501"/>
                  </a:lnTo>
                  <a:lnTo>
                    <a:pt x="0" y="87342"/>
                  </a:lnTo>
                  <a:lnTo>
                    <a:pt x="834" y="90814"/>
                  </a:lnTo>
                  <a:lnTo>
                    <a:pt x="3258" y="93340"/>
                  </a:lnTo>
                  <a:lnTo>
                    <a:pt x="5038" y="95234"/>
                  </a:lnTo>
                  <a:lnTo>
                    <a:pt x="8094" y="97027"/>
                  </a:lnTo>
                  <a:lnTo>
                    <a:pt x="10822" y="96711"/>
                  </a:lnTo>
                  <a:lnTo>
                    <a:pt x="13347" y="96711"/>
                  </a:lnTo>
                  <a:lnTo>
                    <a:pt x="16075" y="95335"/>
                  </a:lnTo>
                  <a:lnTo>
                    <a:pt x="18398" y="95600"/>
                  </a:lnTo>
                  <a:lnTo>
                    <a:pt x="19345" y="97203"/>
                  </a:lnTo>
                  <a:lnTo>
                    <a:pt x="22186" y="97052"/>
                  </a:lnTo>
                  <a:lnTo>
                    <a:pt x="23335" y="98921"/>
                  </a:lnTo>
                  <a:lnTo>
                    <a:pt x="22918" y="103012"/>
                  </a:lnTo>
                  <a:lnTo>
                    <a:pt x="25040" y="106169"/>
                  </a:lnTo>
                  <a:lnTo>
                    <a:pt x="25646" y="109325"/>
                  </a:lnTo>
                  <a:lnTo>
                    <a:pt x="25646" y="112166"/>
                  </a:lnTo>
                  <a:lnTo>
                    <a:pt x="23752" y="114793"/>
                  </a:lnTo>
                  <a:lnTo>
                    <a:pt x="23752" y="117205"/>
                  </a:lnTo>
                  <a:lnTo>
                    <a:pt x="25646" y="119945"/>
                  </a:lnTo>
                  <a:lnTo>
                    <a:pt x="25646" y="123505"/>
                  </a:lnTo>
                  <a:lnTo>
                    <a:pt x="27641" y="126132"/>
                  </a:lnTo>
                  <a:lnTo>
                    <a:pt x="28752" y="128228"/>
                  </a:lnTo>
                  <a:lnTo>
                    <a:pt x="29143" y="130539"/>
                  </a:lnTo>
                  <a:lnTo>
                    <a:pt x="30899" y="133279"/>
                  </a:lnTo>
                  <a:lnTo>
                    <a:pt x="35419" y="133279"/>
                  </a:lnTo>
                  <a:lnTo>
                    <a:pt x="37945" y="131385"/>
                  </a:lnTo>
                  <a:lnTo>
                    <a:pt x="39624" y="129541"/>
                  </a:lnTo>
                  <a:lnTo>
                    <a:pt x="42149" y="126675"/>
                  </a:lnTo>
                  <a:lnTo>
                    <a:pt x="42781" y="123808"/>
                  </a:lnTo>
                  <a:lnTo>
                    <a:pt x="44258" y="123808"/>
                  </a:lnTo>
                  <a:lnTo>
                    <a:pt x="44574" y="119705"/>
                  </a:lnTo>
                  <a:lnTo>
                    <a:pt x="44574" y="118442"/>
                  </a:lnTo>
                  <a:lnTo>
                    <a:pt x="48678" y="115285"/>
                  </a:lnTo>
                  <a:lnTo>
                    <a:pt x="50256" y="112874"/>
                  </a:lnTo>
                  <a:lnTo>
                    <a:pt x="50256" y="110260"/>
                  </a:lnTo>
                  <a:lnTo>
                    <a:pt x="49410" y="108265"/>
                  </a:lnTo>
                  <a:lnTo>
                    <a:pt x="49460" y="105954"/>
                  </a:lnTo>
                  <a:lnTo>
                    <a:pt x="48905" y="104477"/>
                  </a:lnTo>
                  <a:lnTo>
                    <a:pt x="51683" y="101951"/>
                  </a:lnTo>
                  <a:lnTo>
                    <a:pt x="54334" y="99009"/>
                  </a:lnTo>
                  <a:lnTo>
                    <a:pt x="57592" y="97014"/>
                  </a:lnTo>
                  <a:cubicBezTo>
                    <a:pt x="57592" y="97014"/>
                    <a:pt x="59070" y="94388"/>
                    <a:pt x="59070" y="93958"/>
                  </a:cubicBezTo>
                  <a:cubicBezTo>
                    <a:pt x="59070" y="93542"/>
                    <a:pt x="59916" y="91433"/>
                    <a:pt x="59916" y="91433"/>
                  </a:cubicBezTo>
                  <a:lnTo>
                    <a:pt x="59398" y="89754"/>
                  </a:lnTo>
                  <a:lnTo>
                    <a:pt x="57921" y="90498"/>
                  </a:lnTo>
                  <a:lnTo>
                    <a:pt x="54132" y="91016"/>
                  </a:lnTo>
                  <a:lnTo>
                    <a:pt x="52870" y="91648"/>
                  </a:lnTo>
                  <a:lnTo>
                    <a:pt x="52238" y="89754"/>
                  </a:lnTo>
                  <a:lnTo>
                    <a:pt x="51721" y="88604"/>
                  </a:lnTo>
                  <a:lnTo>
                    <a:pt x="49612" y="86597"/>
                  </a:lnTo>
                  <a:lnTo>
                    <a:pt x="48248" y="85650"/>
                  </a:lnTo>
                  <a:lnTo>
                    <a:pt x="46139" y="80826"/>
                  </a:lnTo>
                  <a:lnTo>
                    <a:pt x="45306" y="79665"/>
                  </a:lnTo>
                  <a:lnTo>
                    <a:pt x="44258" y="76823"/>
                  </a:lnTo>
                  <a:lnTo>
                    <a:pt x="43513" y="75561"/>
                  </a:lnTo>
                  <a:lnTo>
                    <a:pt x="44675" y="75144"/>
                  </a:lnTo>
                  <a:lnTo>
                    <a:pt x="47200" y="78617"/>
                  </a:lnTo>
                  <a:lnTo>
                    <a:pt x="48665" y="80927"/>
                  </a:lnTo>
                  <a:lnTo>
                    <a:pt x="49511" y="83339"/>
                  </a:lnTo>
                  <a:lnTo>
                    <a:pt x="51506" y="84917"/>
                  </a:lnTo>
                  <a:lnTo>
                    <a:pt x="52769" y="87973"/>
                  </a:lnTo>
                  <a:lnTo>
                    <a:pt x="53299" y="89438"/>
                  </a:lnTo>
                  <a:lnTo>
                    <a:pt x="56771" y="87859"/>
                  </a:lnTo>
                  <a:lnTo>
                    <a:pt x="60560" y="87026"/>
                  </a:lnTo>
                  <a:lnTo>
                    <a:pt x="64449" y="85018"/>
                  </a:lnTo>
                  <a:lnTo>
                    <a:pt x="65585" y="82922"/>
                  </a:lnTo>
                  <a:lnTo>
                    <a:pt x="66431" y="80814"/>
                  </a:lnTo>
                  <a:lnTo>
                    <a:pt x="64853" y="79235"/>
                  </a:lnTo>
                  <a:lnTo>
                    <a:pt x="63476" y="77771"/>
                  </a:lnTo>
                  <a:lnTo>
                    <a:pt x="61065" y="78503"/>
                  </a:lnTo>
                  <a:lnTo>
                    <a:pt x="58956" y="78604"/>
                  </a:lnTo>
                  <a:lnTo>
                    <a:pt x="57693" y="76293"/>
                  </a:lnTo>
                  <a:lnTo>
                    <a:pt x="55799" y="74740"/>
                  </a:lnTo>
                  <a:lnTo>
                    <a:pt x="56746" y="73149"/>
                  </a:lnTo>
                  <a:lnTo>
                    <a:pt x="59587" y="75460"/>
                  </a:lnTo>
                  <a:lnTo>
                    <a:pt x="61696" y="76609"/>
                  </a:lnTo>
                  <a:lnTo>
                    <a:pt x="63476" y="76722"/>
                  </a:lnTo>
                  <a:lnTo>
                    <a:pt x="65269" y="77669"/>
                  </a:lnTo>
                  <a:lnTo>
                    <a:pt x="67997" y="78086"/>
                  </a:lnTo>
                  <a:lnTo>
                    <a:pt x="71368" y="77669"/>
                  </a:lnTo>
                  <a:lnTo>
                    <a:pt x="73995" y="79564"/>
                  </a:lnTo>
                  <a:lnTo>
                    <a:pt x="75358" y="81874"/>
                  </a:lnTo>
                  <a:lnTo>
                    <a:pt x="76621" y="82076"/>
                  </a:lnTo>
                  <a:lnTo>
                    <a:pt x="77884" y="80612"/>
                  </a:lnTo>
                  <a:lnTo>
                    <a:pt x="78515" y="83137"/>
                  </a:lnTo>
                  <a:lnTo>
                    <a:pt x="79147" y="85864"/>
                  </a:lnTo>
                  <a:lnTo>
                    <a:pt x="80510" y="88806"/>
                  </a:lnTo>
                  <a:lnTo>
                    <a:pt x="81988" y="92178"/>
                  </a:lnTo>
                  <a:lnTo>
                    <a:pt x="82505" y="94072"/>
                  </a:lnTo>
                  <a:lnTo>
                    <a:pt x="84298" y="91231"/>
                  </a:lnTo>
                  <a:lnTo>
                    <a:pt x="84298" y="88188"/>
                  </a:lnTo>
                  <a:lnTo>
                    <a:pt x="85245" y="86609"/>
                  </a:lnTo>
                  <a:lnTo>
                    <a:pt x="87291" y="84816"/>
                  </a:lnTo>
                  <a:lnTo>
                    <a:pt x="90322" y="82089"/>
                  </a:lnTo>
                  <a:lnTo>
                    <a:pt x="91622" y="80296"/>
                  </a:lnTo>
                  <a:lnTo>
                    <a:pt x="94375" y="79665"/>
                  </a:lnTo>
                  <a:lnTo>
                    <a:pt x="95120" y="82720"/>
                  </a:lnTo>
                  <a:lnTo>
                    <a:pt x="96913" y="83554"/>
                  </a:lnTo>
                  <a:lnTo>
                    <a:pt x="96913" y="86925"/>
                  </a:lnTo>
                  <a:lnTo>
                    <a:pt x="98857" y="85763"/>
                  </a:lnTo>
                  <a:lnTo>
                    <a:pt x="100701" y="89652"/>
                  </a:lnTo>
                  <a:lnTo>
                    <a:pt x="100701" y="93857"/>
                  </a:lnTo>
                  <a:lnTo>
                    <a:pt x="102696" y="94905"/>
                  </a:lnTo>
                  <a:lnTo>
                    <a:pt x="103694" y="97014"/>
                  </a:lnTo>
                  <a:lnTo>
                    <a:pt x="105133" y="98908"/>
                  </a:lnTo>
                  <a:lnTo>
                    <a:pt x="107179" y="99741"/>
                  </a:lnTo>
                  <a:lnTo>
                    <a:pt x="107179" y="99741"/>
                  </a:lnTo>
                  <a:lnTo>
                    <a:pt x="106560" y="97746"/>
                  </a:lnTo>
                  <a:lnTo>
                    <a:pt x="106257" y="96067"/>
                  </a:lnTo>
                  <a:lnTo>
                    <a:pt x="104577" y="94804"/>
                  </a:lnTo>
                  <a:lnTo>
                    <a:pt x="103428" y="93226"/>
                  </a:lnTo>
                  <a:lnTo>
                    <a:pt x="102797" y="91761"/>
                  </a:lnTo>
                  <a:lnTo>
                    <a:pt x="103113" y="89551"/>
                  </a:lnTo>
                  <a:lnTo>
                    <a:pt x="103845" y="88604"/>
                  </a:lnTo>
                  <a:lnTo>
                    <a:pt x="105537" y="90183"/>
                  </a:lnTo>
                  <a:lnTo>
                    <a:pt x="107217" y="91963"/>
                  </a:lnTo>
                  <a:lnTo>
                    <a:pt x="108050" y="92393"/>
                  </a:lnTo>
                  <a:cubicBezTo>
                    <a:pt x="108050" y="92393"/>
                    <a:pt x="110146" y="90814"/>
                    <a:pt x="110146" y="90498"/>
                  </a:cubicBezTo>
                  <a:lnTo>
                    <a:pt x="110146" y="86925"/>
                  </a:lnTo>
                  <a:lnTo>
                    <a:pt x="108252" y="85132"/>
                  </a:lnTo>
                  <a:lnTo>
                    <a:pt x="107469" y="83554"/>
                  </a:lnTo>
                  <a:cubicBezTo>
                    <a:pt x="107469" y="83554"/>
                    <a:pt x="107747" y="81975"/>
                    <a:pt x="108063" y="81773"/>
                  </a:cubicBezTo>
                  <a:cubicBezTo>
                    <a:pt x="108378" y="81559"/>
                    <a:pt x="110209" y="80927"/>
                    <a:pt x="110209" y="80927"/>
                  </a:cubicBezTo>
                  <a:lnTo>
                    <a:pt x="110752" y="82190"/>
                  </a:lnTo>
                  <a:lnTo>
                    <a:pt x="112646" y="80826"/>
                  </a:lnTo>
                  <a:lnTo>
                    <a:pt x="116434" y="78932"/>
                  </a:lnTo>
                  <a:lnTo>
                    <a:pt x="118177" y="75775"/>
                  </a:lnTo>
                  <a:lnTo>
                    <a:pt x="118960" y="73566"/>
                  </a:lnTo>
                  <a:lnTo>
                    <a:pt x="118960" y="69891"/>
                  </a:lnTo>
                  <a:lnTo>
                    <a:pt x="117520" y="66949"/>
                  </a:lnTo>
                  <a:lnTo>
                    <a:pt x="116093" y="65169"/>
                  </a:lnTo>
                  <a:lnTo>
                    <a:pt x="118278" y="63691"/>
                  </a:lnTo>
                  <a:lnTo>
                    <a:pt x="118947" y="63174"/>
                  </a:lnTo>
                  <a:lnTo>
                    <a:pt x="117280" y="62643"/>
                  </a:lnTo>
                  <a:lnTo>
                    <a:pt x="115816" y="63174"/>
                  </a:lnTo>
                  <a:lnTo>
                    <a:pt x="114868" y="62113"/>
                  </a:lnTo>
                  <a:lnTo>
                    <a:pt x="114237" y="61280"/>
                  </a:lnTo>
                  <a:lnTo>
                    <a:pt x="116030" y="60219"/>
                  </a:lnTo>
                  <a:lnTo>
                    <a:pt x="116876" y="58540"/>
                  </a:lnTo>
                  <a:lnTo>
                    <a:pt x="117924" y="59070"/>
                  </a:lnTo>
                  <a:lnTo>
                    <a:pt x="117394" y="60964"/>
                  </a:lnTo>
                  <a:lnTo>
                    <a:pt x="117394" y="60964"/>
                  </a:lnTo>
                  <a:lnTo>
                    <a:pt x="119086" y="60118"/>
                  </a:lnTo>
                  <a:lnTo>
                    <a:pt x="120235" y="61065"/>
                  </a:lnTo>
                  <a:lnTo>
                    <a:pt x="121182" y="62744"/>
                  </a:lnTo>
                  <a:lnTo>
                    <a:pt x="122129" y="63906"/>
                  </a:lnTo>
                  <a:lnTo>
                    <a:pt x="122129" y="65484"/>
                  </a:lnTo>
                  <a:lnTo>
                    <a:pt x="122975" y="66318"/>
                  </a:lnTo>
                  <a:lnTo>
                    <a:pt x="124806" y="64853"/>
                  </a:lnTo>
                  <a:lnTo>
                    <a:pt x="124263" y="62542"/>
                  </a:lnTo>
                  <a:lnTo>
                    <a:pt x="122621" y="60850"/>
                  </a:lnTo>
                  <a:lnTo>
                    <a:pt x="122116" y="59802"/>
                  </a:lnTo>
                  <a:lnTo>
                    <a:pt x="123594" y="58540"/>
                  </a:lnTo>
                  <a:lnTo>
                    <a:pt x="123707" y="55699"/>
                  </a:lnTo>
                  <a:lnTo>
                    <a:pt x="124970" y="54651"/>
                  </a:lnTo>
                  <a:lnTo>
                    <a:pt x="126233" y="55383"/>
                  </a:lnTo>
                  <a:lnTo>
                    <a:pt x="128127" y="52125"/>
                  </a:lnTo>
                  <a:lnTo>
                    <a:pt x="129705" y="47289"/>
                  </a:lnTo>
                  <a:lnTo>
                    <a:pt x="128544" y="44031"/>
                  </a:lnTo>
                  <a:lnTo>
                    <a:pt x="127811" y="41102"/>
                  </a:lnTo>
                  <a:lnTo>
                    <a:pt x="126132" y="39523"/>
                  </a:lnTo>
                  <a:lnTo>
                    <a:pt x="123922" y="38892"/>
                  </a:lnTo>
                  <a:lnTo>
                    <a:pt x="122558" y="38362"/>
                  </a:lnTo>
                  <a:lnTo>
                    <a:pt x="121498" y="37516"/>
                  </a:lnTo>
                  <a:lnTo>
                    <a:pt x="123606" y="33311"/>
                  </a:lnTo>
                  <a:lnTo>
                    <a:pt x="124440" y="30533"/>
                  </a:lnTo>
                  <a:lnTo>
                    <a:pt x="126650" y="29220"/>
                  </a:lnTo>
                  <a:lnTo>
                    <a:pt x="130021" y="29220"/>
                  </a:lnTo>
                  <a:lnTo>
                    <a:pt x="132332" y="28588"/>
                  </a:lnTo>
                  <a:lnTo>
                    <a:pt x="132231" y="28588"/>
                  </a:lnTo>
                  <a:lnTo>
                    <a:pt x="132231" y="23222"/>
                  </a:lnTo>
                  <a:lnTo>
                    <a:pt x="135072" y="21959"/>
                  </a:lnTo>
                  <a:lnTo>
                    <a:pt x="135804" y="23853"/>
                  </a:lnTo>
                  <a:lnTo>
                    <a:pt x="136650" y="21959"/>
                  </a:lnTo>
                  <a:lnTo>
                    <a:pt x="136650" y="20065"/>
                  </a:lnTo>
                  <a:lnTo>
                    <a:pt x="138115" y="20899"/>
                  </a:lnTo>
                  <a:lnTo>
                    <a:pt x="137433" y="24788"/>
                  </a:lnTo>
                  <a:lnTo>
                    <a:pt x="136006" y="30571"/>
                  </a:lnTo>
                  <a:lnTo>
                    <a:pt x="136006" y="33942"/>
                  </a:lnTo>
                  <a:lnTo>
                    <a:pt x="139428" y="38677"/>
                  </a:lnTo>
                  <a:lnTo>
                    <a:pt x="140426" y="42049"/>
                  </a:lnTo>
                  <a:lnTo>
                    <a:pt x="140426" y="43412"/>
                  </a:lnTo>
                  <a:lnTo>
                    <a:pt x="141688" y="42364"/>
                  </a:lnTo>
                  <a:lnTo>
                    <a:pt x="141688" y="38993"/>
                  </a:lnTo>
                  <a:lnTo>
                    <a:pt x="143166" y="35622"/>
                  </a:lnTo>
                  <a:lnTo>
                    <a:pt x="142370" y="32894"/>
                  </a:lnTo>
                  <a:lnTo>
                    <a:pt x="142244" y="31316"/>
                  </a:lnTo>
                  <a:lnTo>
                    <a:pt x="141966" y="29220"/>
                  </a:lnTo>
                  <a:lnTo>
                    <a:pt x="140085" y="27742"/>
                  </a:lnTo>
                  <a:lnTo>
                    <a:pt x="139782" y="24800"/>
                  </a:lnTo>
                  <a:lnTo>
                    <a:pt x="142522" y="23020"/>
                  </a:lnTo>
                  <a:lnTo>
                    <a:pt x="144832" y="23336"/>
                  </a:lnTo>
                  <a:lnTo>
                    <a:pt x="144832" y="20697"/>
                  </a:lnTo>
                  <a:lnTo>
                    <a:pt x="145881" y="18967"/>
                  </a:lnTo>
                  <a:lnTo>
                    <a:pt x="148090" y="17855"/>
                  </a:lnTo>
                  <a:lnTo>
                    <a:pt x="148936" y="17855"/>
                  </a:lnTo>
                  <a:lnTo>
                    <a:pt x="147573" y="14067"/>
                  </a:lnTo>
                  <a:lnTo>
                    <a:pt x="144315" y="12868"/>
                  </a:lnTo>
                  <a:lnTo>
                    <a:pt x="144832" y="10784"/>
                  </a:lnTo>
                  <a:lnTo>
                    <a:pt x="144517" y="8751"/>
                  </a:lnTo>
                  <a:lnTo>
                    <a:pt x="144315" y="7577"/>
                  </a:lnTo>
                  <a:lnTo>
                    <a:pt x="146310" y="8613"/>
                  </a:lnTo>
                  <a:lnTo>
                    <a:pt x="147674" y="7565"/>
                  </a:lnTo>
                  <a:lnTo>
                    <a:pt x="148936" y="8398"/>
                  </a:lnTo>
                  <a:lnTo>
                    <a:pt x="149669" y="6188"/>
                  </a:lnTo>
                  <a:lnTo>
                    <a:pt x="148406" y="4509"/>
                  </a:lnTo>
                  <a:lnTo>
                    <a:pt x="147775" y="2084"/>
                  </a:lnTo>
                  <a:lnTo>
                    <a:pt x="144201" y="1567"/>
                  </a:lnTo>
                  <a:lnTo>
                    <a:pt x="144201" y="3031"/>
                  </a:lnTo>
                  <a:lnTo>
                    <a:pt x="142623" y="2981"/>
                  </a:lnTo>
                  <a:lnTo>
                    <a:pt x="141890" y="2084"/>
                  </a:lnTo>
                  <a:lnTo>
                    <a:pt x="134440" y="2084"/>
                  </a:lnTo>
                  <a:lnTo>
                    <a:pt x="131069" y="2400"/>
                  </a:lnTo>
                  <a:lnTo>
                    <a:pt x="133493" y="4774"/>
                  </a:lnTo>
                  <a:lnTo>
                    <a:pt x="130867" y="4799"/>
                  </a:lnTo>
                  <a:lnTo>
                    <a:pt x="130337" y="3499"/>
                  </a:lnTo>
                  <a:lnTo>
                    <a:pt x="127294" y="4837"/>
                  </a:lnTo>
                  <a:lnTo>
                    <a:pt x="124654" y="6504"/>
                  </a:lnTo>
                  <a:lnTo>
                    <a:pt x="123076" y="6504"/>
                  </a:lnTo>
                  <a:lnTo>
                    <a:pt x="122028" y="4294"/>
                  </a:lnTo>
                  <a:lnTo>
                    <a:pt x="119503" y="3928"/>
                  </a:lnTo>
                  <a:lnTo>
                    <a:pt x="117407" y="5115"/>
                  </a:lnTo>
                  <a:lnTo>
                    <a:pt x="114149" y="4016"/>
                  </a:lnTo>
                  <a:lnTo>
                    <a:pt x="112040" y="3158"/>
                  </a:lnTo>
                  <a:lnTo>
                    <a:pt x="107835" y="3461"/>
                  </a:lnTo>
                  <a:lnTo>
                    <a:pt x="106055" y="4610"/>
                  </a:lnTo>
                  <a:lnTo>
                    <a:pt x="107204" y="7767"/>
                  </a:lnTo>
                  <a:lnTo>
                    <a:pt x="104792" y="7767"/>
                  </a:lnTo>
                  <a:lnTo>
                    <a:pt x="103529" y="7653"/>
                  </a:lnTo>
                  <a:lnTo>
                    <a:pt x="101951" y="8448"/>
                  </a:lnTo>
                  <a:lnTo>
                    <a:pt x="102898" y="10153"/>
                  </a:lnTo>
                  <a:lnTo>
                    <a:pt x="100587" y="9484"/>
                  </a:lnTo>
                  <a:lnTo>
                    <a:pt x="99741" y="6529"/>
                  </a:lnTo>
                  <a:lnTo>
                    <a:pt x="97115" y="4319"/>
                  </a:lnTo>
                  <a:lnTo>
                    <a:pt x="93327" y="4837"/>
                  </a:lnTo>
                  <a:lnTo>
                    <a:pt x="94173" y="7577"/>
                  </a:lnTo>
                  <a:lnTo>
                    <a:pt x="91016" y="7463"/>
                  </a:lnTo>
                  <a:lnTo>
                    <a:pt x="89968" y="6100"/>
                  </a:lnTo>
                  <a:lnTo>
                    <a:pt x="87758" y="7249"/>
                  </a:lnTo>
                  <a:lnTo>
                    <a:pt x="86066" y="7779"/>
                  </a:lnTo>
                  <a:lnTo>
                    <a:pt x="83541" y="10822"/>
                  </a:lnTo>
                  <a:lnTo>
                    <a:pt x="83023" y="8827"/>
                  </a:lnTo>
                  <a:lnTo>
                    <a:pt x="85233" y="5468"/>
                  </a:lnTo>
                  <a:lnTo>
                    <a:pt x="84601" y="2312"/>
                  </a:lnTo>
                  <a:lnTo>
                    <a:pt x="81445" y="1"/>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3" name="Google Shape;373;p48"/>
            <p:cNvSpPr/>
            <p:nvPr/>
          </p:nvSpPr>
          <p:spPr>
            <a:xfrm>
              <a:off x="3167575" y="993250"/>
              <a:ext cx="3759100" cy="3349975"/>
            </a:xfrm>
            <a:custGeom>
              <a:avLst/>
              <a:gdLst/>
              <a:ahLst/>
              <a:cxnLst/>
              <a:rect l="l" t="t" r="r" b="b"/>
              <a:pathLst>
                <a:path w="150364" h="133999" extrusionOk="0">
                  <a:moveTo>
                    <a:pt x="81786" y="784"/>
                  </a:moveTo>
                  <a:lnTo>
                    <a:pt x="84653" y="2892"/>
                  </a:lnTo>
                  <a:lnTo>
                    <a:pt x="85234" y="5797"/>
                  </a:lnTo>
                  <a:lnTo>
                    <a:pt x="83024" y="9168"/>
                  </a:lnTo>
                  <a:lnTo>
                    <a:pt x="83731" y="11895"/>
                  </a:lnTo>
                  <a:lnTo>
                    <a:pt x="86597" y="8448"/>
                  </a:lnTo>
                  <a:lnTo>
                    <a:pt x="88239" y="7931"/>
                  </a:lnTo>
                  <a:lnTo>
                    <a:pt x="90209" y="6895"/>
                  </a:lnTo>
                  <a:lnTo>
                    <a:pt x="91193" y="8171"/>
                  </a:lnTo>
                  <a:lnTo>
                    <a:pt x="94931" y="8297"/>
                  </a:lnTo>
                  <a:lnTo>
                    <a:pt x="94931" y="8297"/>
                  </a:lnTo>
                  <a:lnTo>
                    <a:pt x="94072" y="5494"/>
                  </a:lnTo>
                  <a:lnTo>
                    <a:pt x="97355" y="5039"/>
                  </a:lnTo>
                  <a:lnTo>
                    <a:pt x="99805" y="7110"/>
                  </a:lnTo>
                  <a:lnTo>
                    <a:pt x="100664" y="10140"/>
                  </a:lnTo>
                  <a:lnTo>
                    <a:pt x="103871" y="11075"/>
                  </a:lnTo>
                  <a:lnTo>
                    <a:pt x="102722" y="8991"/>
                  </a:lnTo>
                  <a:lnTo>
                    <a:pt x="103922" y="8385"/>
                  </a:lnTo>
                  <a:lnTo>
                    <a:pt x="105121" y="8486"/>
                  </a:lnTo>
                  <a:lnTo>
                    <a:pt x="107987" y="8486"/>
                  </a:lnTo>
                  <a:lnTo>
                    <a:pt x="106763" y="5153"/>
                  </a:lnTo>
                  <a:lnTo>
                    <a:pt x="108265" y="4180"/>
                  </a:lnTo>
                  <a:lnTo>
                    <a:pt x="112319" y="3890"/>
                  </a:lnTo>
                  <a:lnTo>
                    <a:pt x="114377" y="4723"/>
                  </a:lnTo>
                  <a:lnTo>
                    <a:pt x="117761" y="5860"/>
                  </a:lnTo>
                  <a:lnTo>
                    <a:pt x="119895" y="4673"/>
                  </a:lnTo>
                  <a:lnTo>
                    <a:pt x="122142" y="5001"/>
                  </a:lnTo>
                  <a:lnTo>
                    <a:pt x="123216" y="7236"/>
                  </a:lnTo>
                  <a:lnTo>
                    <a:pt x="125084" y="7236"/>
                  </a:lnTo>
                  <a:lnTo>
                    <a:pt x="127749" y="5544"/>
                  </a:lnTo>
                  <a:lnTo>
                    <a:pt x="130489" y="4332"/>
                  </a:lnTo>
                  <a:lnTo>
                    <a:pt x="130981" y="5532"/>
                  </a:lnTo>
                  <a:lnTo>
                    <a:pt x="134580" y="5494"/>
                  </a:lnTo>
                  <a:lnTo>
                    <a:pt x="132105" y="3069"/>
                  </a:lnTo>
                  <a:lnTo>
                    <a:pt x="134769" y="2817"/>
                  </a:lnTo>
                  <a:lnTo>
                    <a:pt x="142080" y="2817"/>
                  </a:lnTo>
                  <a:lnTo>
                    <a:pt x="142813" y="3713"/>
                  </a:lnTo>
                  <a:lnTo>
                    <a:pt x="144858" y="3776"/>
                  </a:lnTo>
                  <a:lnTo>
                    <a:pt x="144858" y="2337"/>
                  </a:lnTo>
                  <a:lnTo>
                    <a:pt x="147864" y="2779"/>
                  </a:lnTo>
                  <a:lnTo>
                    <a:pt x="148432" y="4989"/>
                  </a:lnTo>
                  <a:lnTo>
                    <a:pt x="149657" y="6643"/>
                  </a:lnTo>
                  <a:lnTo>
                    <a:pt x="149101" y="8309"/>
                  </a:lnTo>
                  <a:lnTo>
                    <a:pt x="147990" y="7564"/>
                  </a:lnTo>
                  <a:lnTo>
                    <a:pt x="146601" y="8638"/>
                  </a:lnTo>
                  <a:lnTo>
                    <a:pt x="144214" y="7400"/>
                  </a:lnTo>
                  <a:lnTo>
                    <a:pt x="144846" y="11163"/>
                  </a:lnTo>
                  <a:lnTo>
                    <a:pt x="144278" y="13461"/>
                  </a:lnTo>
                  <a:lnTo>
                    <a:pt x="147662" y="14724"/>
                  </a:lnTo>
                  <a:lnTo>
                    <a:pt x="148823" y="17944"/>
                  </a:lnTo>
                  <a:lnTo>
                    <a:pt x="148356" y="17944"/>
                  </a:lnTo>
                  <a:lnTo>
                    <a:pt x="145995" y="19118"/>
                  </a:lnTo>
                  <a:lnTo>
                    <a:pt x="144846" y="21012"/>
                  </a:lnTo>
                  <a:lnTo>
                    <a:pt x="144846" y="23373"/>
                  </a:lnTo>
                  <a:lnTo>
                    <a:pt x="142775" y="23096"/>
                  </a:lnTo>
                  <a:lnTo>
                    <a:pt x="139770" y="25040"/>
                  </a:lnTo>
                  <a:lnTo>
                    <a:pt x="140111" y="28311"/>
                  </a:lnTo>
                  <a:lnTo>
                    <a:pt x="141992" y="29788"/>
                  </a:lnTo>
                  <a:lnTo>
                    <a:pt x="142257" y="31745"/>
                  </a:lnTo>
                  <a:lnTo>
                    <a:pt x="142396" y="33387"/>
                  </a:lnTo>
                  <a:lnTo>
                    <a:pt x="143154" y="36000"/>
                  </a:lnTo>
                  <a:lnTo>
                    <a:pt x="141727" y="39271"/>
                  </a:lnTo>
                  <a:lnTo>
                    <a:pt x="141702" y="42604"/>
                  </a:lnTo>
                  <a:lnTo>
                    <a:pt x="141070" y="43135"/>
                  </a:lnTo>
                  <a:lnTo>
                    <a:pt x="141070" y="42440"/>
                  </a:lnTo>
                  <a:lnTo>
                    <a:pt x="140060" y="38993"/>
                  </a:lnTo>
                  <a:lnTo>
                    <a:pt x="136651" y="34245"/>
                  </a:lnTo>
                  <a:lnTo>
                    <a:pt x="136651" y="31025"/>
                  </a:lnTo>
                  <a:lnTo>
                    <a:pt x="138078" y="25255"/>
                  </a:lnTo>
                  <a:lnTo>
                    <a:pt x="138797" y="21151"/>
                  </a:lnTo>
                  <a:lnTo>
                    <a:pt x="136663" y="19939"/>
                  </a:lnTo>
                  <a:lnTo>
                    <a:pt x="136663" y="22300"/>
                  </a:lnTo>
                  <a:lnTo>
                    <a:pt x="136158" y="23437"/>
                  </a:lnTo>
                  <a:lnTo>
                    <a:pt x="135578" y="21947"/>
                  </a:lnTo>
                  <a:lnTo>
                    <a:pt x="132244" y="23424"/>
                  </a:lnTo>
                  <a:lnTo>
                    <a:pt x="132244" y="28765"/>
                  </a:lnTo>
                  <a:lnTo>
                    <a:pt x="130312" y="29295"/>
                  </a:lnTo>
                  <a:lnTo>
                    <a:pt x="126890" y="29295"/>
                  </a:lnTo>
                  <a:lnTo>
                    <a:pt x="124504" y="30722"/>
                  </a:lnTo>
                  <a:lnTo>
                    <a:pt x="123645" y="33576"/>
                  </a:lnTo>
                  <a:lnTo>
                    <a:pt x="121435" y="38008"/>
                  </a:lnTo>
                  <a:lnTo>
                    <a:pt x="122685" y="39006"/>
                  </a:lnTo>
                  <a:lnTo>
                    <a:pt x="124163" y="39586"/>
                  </a:lnTo>
                  <a:lnTo>
                    <a:pt x="126297" y="40193"/>
                  </a:lnTo>
                  <a:lnTo>
                    <a:pt x="127862" y="41657"/>
                  </a:lnTo>
                  <a:lnTo>
                    <a:pt x="128582" y="44549"/>
                  </a:lnTo>
                  <a:lnTo>
                    <a:pt x="129706" y="47706"/>
                  </a:lnTo>
                  <a:lnTo>
                    <a:pt x="128178" y="52403"/>
                  </a:lnTo>
                  <a:lnTo>
                    <a:pt x="126461" y="55358"/>
                  </a:lnTo>
                  <a:lnTo>
                    <a:pt x="125274" y="54676"/>
                  </a:lnTo>
                  <a:lnTo>
                    <a:pt x="123733" y="55951"/>
                  </a:lnTo>
                  <a:lnTo>
                    <a:pt x="123620" y="58792"/>
                  </a:lnTo>
                  <a:lnTo>
                    <a:pt x="122067" y="60118"/>
                  </a:lnTo>
                  <a:lnTo>
                    <a:pt x="122673" y="61393"/>
                  </a:lnTo>
                  <a:lnTo>
                    <a:pt x="124314" y="63098"/>
                  </a:lnTo>
                  <a:lnTo>
                    <a:pt x="124807" y="65131"/>
                  </a:lnTo>
                  <a:lnTo>
                    <a:pt x="123342" y="66305"/>
                  </a:lnTo>
                  <a:lnTo>
                    <a:pt x="122786" y="65750"/>
                  </a:lnTo>
                  <a:lnTo>
                    <a:pt x="122786" y="64196"/>
                  </a:lnTo>
                  <a:lnTo>
                    <a:pt x="121801" y="62997"/>
                  </a:lnTo>
                  <a:lnTo>
                    <a:pt x="120854" y="61317"/>
                  </a:lnTo>
                  <a:lnTo>
                    <a:pt x="119465" y="60143"/>
                  </a:lnTo>
                  <a:lnTo>
                    <a:pt x="118241" y="60762"/>
                  </a:lnTo>
                  <a:lnTo>
                    <a:pt x="118241" y="60762"/>
                  </a:lnTo>
                  <a:lnTo>
                    <a:pt x="118645" y="59297"/>
                  </a:lnTo>
                  <a:lnTo>
                    <a:pt x="117079" y="58514"/>
                  </a:lnTo>
                  <a:lnTo>
                    <a:pt x="116132" y="60396"/>
                  </a:lnTo>
                  <a:lnTo>
                    <a:pt x="114112" y="61583"/>
                  </a:lnTo>
                  <a:lnTo>
                    <a:pt x="114970" y="62719"/>
                  </a:lnTo>
                  <a:lnTo>
                    <a:pt x="116056" y="63931"/>
                  </a:lnTo>
                  <a:lnTo>
                    <a:pt x="117622" y="63376"/>
                  </a:lnTo>
                  <a:lnTo>
                    <a:pt x="118607" y="63691"/>
                  </a:lnTo>
                  <a:lnTo>
                    <a:pt x="115968" y="65497"/>
                  </a:lnTo>
                  <a:lnTo>
                    <a:pt x="117597" y="67530"/>
                  </a:lnTo>
                  <a:lnTo>
                    <a:pt x="119011" y="70371"/>
                  </a:lnTo>
                  <a:lnTo>
                    <a:pt x="119011" y="73919"/>
                  </a:lnTo>
                  <a:lnTo>
                    <a:pt x="118266" y="76028"/>
                  </a:lnTo>
                  <a:lnTo>
                    <a:pt x="116574" y="79096"/>
                  </a:lnTo>
                  <a:lnTo>
                    <a:pt x="112824" y="80978"/>
                  </a:lnTo>
                  <a:lnTo>
                    <a:pt x="111245" y="82114"/>
                  </a:lnTo>
                  <a:lnTo>
                    <a:pt x="110740" y="80940"/>
                  </a:lnTo>
                  <a:lnTo>
                    <a:pt x="110462" y="81041"/>
                  </a:lnTo>
                  <a:cubicBezTo>
                    <a:pt x="110159" y="81142"/>
                    <a:pt x="108594" y="81697"/>
                    <a:pt x="108253" y="81912"/>
                  </a:cubicBezTo>
                  <a:cubicBezTo>
                    <a:pt x="107886" y="82165"/>
                    <a:pt x="107634" y="83276"/>
                    <a:pt x="107520" y="83907"/>
                  </a:cubicBezTo>
                  <a:lnTo>
                    <a:pt x="107495" y="84008"/>
                  </a:lnTo>
                  <a:lnTo>
                    <a:pt x="108341" y="85688"/>
                  </a:lnTo>
                  <a:lnTo>
                    <a:pt x="110197" y="87468"/>
                  </a:lnTo>
                  <a:lnTo>
                    <a:pt x="110197" y="90852"/>
                  </a:lnTo>
                  <a:cubicBezTo>
                    <a:pt x="110046" y="91092"/>
                    <a:pt x="109174" y="91824"/>
                    <a:pt x="108379" y="92430"/>
                  </a:cubicBezTo>
                  <a:lnTo>
                    <a:pt x="107760" y="92115"/>
                  </a:lnTo>
                  <a:lnTo>
                    <a:pt x="106093" y="90360"/>
                  </a:lnTo>
                  <a:lnTo>
                    <a:pt x="104161" y="88541"/>
                  </a:lnTo>
                  <a:lnTo>
                    <a:pt x="103164" y="89829"/>
                  </a:lnTo>
                  <a:lnTo>
                    <a:pt x="102823" y="92203"/>
                  </a:lnTo>
                  <a:lnTo>
                    <a:pt x="103492" y="93756"/>
                  </a:lnTo>
                  <a:lnTo>
                    <a:pt x="104679" y="95398"/>
                  </a:lnTo>
                  <a:lnTo>
                    <a:pt x="106321" y="96648"/>
                  </a:lnTo>
                  <a:lnTo>
                    <a:pt x="106611" y="98239"/>
                  </a:lnTo>
                  <a:lnTo>
                    <a:pt x="107028" y="99602"/>
                  </a:lnTo>
                  <a:lnTo>
                    <a:pt x="105689" y="99047"/>
                  </a:lnTo>
                  <a:lnTo>
                    <a:pt x="104313" y="97254"/>
                  </a:lnTo>
                  <a:lnTo>
                    <a:pt x="103290" y="95082"/>
                  </a:lnTo>
                  <a:lnTo>
                    <a:pt x="101371" y="94072"/>
                  </a:lnTo>
                  <a:lnTo>
                    <a:pt x="101371" y="90056"/>
                  </a:lnTo>
                  <a:lnTo>
                    <a:pt x="99351" y="85725"/>
                  </a:lnTo>
                  <a:lnTo>
                    <a:pt x="97583" y="86773"/>
                  </a:lnTo>
                  <a:lnTo>
                    <a:pt x="97583" y="83756"/>
                  </a:lnTo>
                  <a:lnTo>
                    <a:pt x="95739" y="82897"/>
                  </a:lnTo>
                  <a:lnTo>
                    <a:pt x="94944" y="79690"/>
                  </a:lnTo>
                  <a:lnTo>
                    <a:pt x="91774" y="80422"/>
                  </a:lnTo>
                  <a:lnTo>
                    <a:pt x="90423" y="82278"/>
                  </a:lnTo>
                  <a:lnTo>
                    <a:pt x="87431" y="84980"/>
                  </a:lnTo>
                  <a:lnTo>
                    <a:pt x="85372" y="86773"/>
                  </a:lnTo>
                  <a:lnTo>
                    <a:pt x="84324" y="88503"/>
                  </a:lnTo>
                  <a:lnTo>
                    <a:pt x="84324" y="91546"/>
                  </a:lnTo>
                  <a:lnTo>
                    <a:pt x="82961" y="93706"/>
                  </a:lnTo>
                  <a:lnTo>
                    <a:pt x="82620" y="92456"/>
                  </a:lnTo>
                  <a:lnTo>
                    <a:pt x="81142" y="89084"/>
                  </a:lnTo>
                  <a:lnTo>
                    <a:pt x="79791" y="86180"/>
                  </a:lnTo>
                  <a:lnTo>
                    <a:pt x="79160" y="83465"/>
                  </a:lnTo>
                  <a:lnTo>
                    <a:pt x="78377" y="80359"/>
                  </a:lnTo>
                  <a:lnTo>
                    <a:pt x="76837" y="82152"/>
                  </a:lnTo>
                  <a:lnTo>
                    <a:pt x="75890" y="82000"/>
                  </a:lnTo>
                  <a:lnTo>
                    <a:pt x="74602" y="79803"/>
                  </a:lnTo>
                  <a:lnTo>
                    <a:pt x="71773" y="77745"/>
                  </a:lnTo>
                  <a:lnTo>
                    <a:pt x="68326" y="78175"/>
                  </a:lnTo>
                  <a:lnTo>
                    <a:pt x="65687" y="77770"/>
                  </a:lnTo>
                  <a:lnTo>
                    <a:pt x="63957" y="76849"/>
                  </a:lnTo>
                  <a:lnTo>
                    <a:pt x="62113" y="76710"/>
                  </a:lnTo>
                  <a:lnTo>
                    <a:pt x="60118" y="75624"/>
                  </a:lnTo>
                  <a:lnTo>
                    <a:pt x="56999" y="73086"/>
                  </a:lnTo>
                  <a:lnTo>
                    <a:pt x="55737" y="75232"/>
                  </a:lnTo>
                  <a:lnTo>
                    <a:pt x="57782" y="76912"/>
                  </a:lnTo>
                  <a:lnTo>
                    <a:pt x="59108" y="79349"/>
                  </a:lnTo>
                  <a:lnTo>
                    <a:pt x="61419" y="79235"/>
                  </a:lnTo>
                  <a:lnTo>
                    <a:pt x="63717" y="78541"/>
                  </a:lnTo>
                  <a:lnTo>
                    <a:pt x="64954" y="79879"/>
                  </a:lnTo>
                  <a:lnTo>
                    <a:pt x="66394" y="81306"/>
                  </a:lnTo>
                  <a:lnTo>
                    <a:pt x="65636" y="83187"/>
                  </a:lnTo>
                  <a:lnTo>
                    <a:pt x="64538" y="85208"/>
                  </a:lnTo>
                  <a:lnTo>
                    <a:pt x="60775" y="87140"/>
                  </a:lnTo>
                  <a:lnTo>
                    <a:pt x="57025" y="87973"/>
                  </a:lnTo>
                  <a:lnTo>
                    <a:pt x="53805" y="89425"/>
                  </a:lnTo>
                  <a:lnTo>
                    <a:pt x="53388" y="88263"/>
                  </a:lnTo>
                  <a:lnTo>
                    <a:pt x="52100" y="85132"/>
                  </a:lnTo>
                  <a:lnTo>
                    <a:pt x="50105" y="83554"/>
                  </a:lnTo>
                  <a:lnTo>
                    <a:pt x="49297" y="81230"/>
                  </a:lnTo>
                  <a:lnTo>
                    <a:pt x="47782" y="78831"/>
                  </a:lnTo>
                  <a:lnTo>
                    <a:pt x="45117" y="75169"/>
                  </a:lnTo>
                  <a:lnTo>
                    <a:pt x="43387" y="75801"/>
                  </a:lnTo>
                  <a:lnTo>
                    <a:pt x="44284" y="77341"/>
                  </a:lnTo>
                  <a:lnTo>
                    <a:pt x="45332" y="80182"/>
                  </a:lnTo>
                  <a:lnTo>
                    <a:pt x="46203" y="81382"/>
                  </a:lnTo>
                  <a:lnTo>
                    <a:pt x="48325" y="86281"/>
                  </a:lnTo>
                  <a:lnTo>
                    <a:pt x="49726" y="87241"/>
                  </a:lnTo>
                  <a:lnTo>
                    <a:pt x="51772" y="89198"/>
                  </a:lnTo>
                  <a:lnTo>
                    <a:pt x="52264" y="90271"/>
                  </a:lnTo>
                  <a:lnTo>
                    <a:pt x="53009" y="92506"/>
                  </a:lnTo>
                  <a:lnTo>
                    <a:pt x="54550" y="91736"/>
                  </a:lnTo>
                  <a:lnTo>
                    <a:pt x="58287" y="91218"/>
                  </a:lnTo>
                  <a:lnTo>
                    <a:pt x="59525" y="90612"/>
                  </a:lnTo>
                  <a:lnTo>
                    <a:pt x="59904" y="91837"/>
                  </a:lnTo>
                  <a:cubicBezTo>
                    <a:pt x="59664" y="92443"/>
                    <a:pt x="59070" y="93946"/>
                    <a:pt x="59070" y="94362"/>
                  </a:cubicBezTo>
                  <a:cubicBezTo>
                    <a:pt x="59045" y="94615"/>
                    <a:pt x="58338" y="96016"/>
                    <a:pt x="57681" y="97191"/>
                  </a:cubicBezTo>
                  <a:lnTo>
                    <a:pt x="54487" y="99148"/>
                  </a:lnTo>
                  <a:lnTo>
                    <a:pt x="51784" y="102128"/>
                  </a:lnTo>
                  <a:lnTo>
                    <a:pt x="48855" y="104792"/>
                  </a:lnTo>
                  <a:lnTo>
                    <a:pt x="49474" y="106408"/>
                  </a:lnTo>
                  <a:lnTo>
                    <a:pt x="49411" y="108719"/>
                  </a:lnTo>
                  <a:lnTo>
                    <a:pt x="50257" y="110727"/>
                  </a:lnTo>
                  <a:lnTo>
                    <a:pt x="50257" y="113189"/>
                  </a:lnTo>
                  <a:lnTo>
                    <a:pt x="48767" y="115487"/>
                  </a:lnTo>
                  <a:lnTo>
                    <a:pt x="44587" y="118694"/>
                  </a:lnTo>
                  <a:lnTo>
                    <a:pt x="44587" y="120096"/>
                  </a:lnTo>
                  <a:lnTo>
                    <a:pt x="44297" y="123897"/>
                  </a:lnTo>
                  <a:lnTo>
                    <a:pt x="42845" y="123897"/>
                  </a:lnTo>
                  <a:lnTo>
                    <a:pt x="42175" y="126927"/>
                  </a:lnTo>
                  <a:lnTo>
                    <a:pt x="39713" y="129730"/>
                  </a:lnTo>
                  <a:lnTo>
                    <a:pt x="38084" y="131536"/>
                  </a:lnTo>
                  <a:lnTo>
                    <a:pt x="35647" y="133367"/>
                  </a:lnTo>
                  <a:lnTo>
                    <a:pt x="31404" y="133367"/>
                  </a:lnTo>
                  <a:lnTo>
                    <a:pt x="29776" y="130842"/>
                  </a:lnTo>
                  <a:lnTo>
                    <a:pt x="29371" y="128581"/>
                  </a:lnTo>
                  <a:lnTo>
                    <a:pt x="28210" y="126334"/>
                  </a:lnTo>
                  <a:lnTo>
                    <a:pt x="26278" y="123796"/>
                  </a:lnTo>
                  <a:lnTo>
                    <a:pt x="26278" y="120222"/>
                  </a:lnTo>
                  <a:lnTo>
                    <a:pt x="24384" y="117495"/>
                  </a:lnTo>
                  <a:lnTo>
                    <a:pt x="24384" y="115285"/>
                  </a:lnTo>
                  <a:lnTo>
                    <a:pt x="26278" y="112659"/>
                  </a:lnTo>
                  <a:lnTo>
                    <a:pt x="26278" y="109654"/>
                  </a:lnTo>
                  <a:lnTo>
                    <a:pt x="25672" y="106509"/>
                  </a:lnTo>
                  <a:lnTo>
                    <a:pt x="23563" y="103340"/>
                  </a:lnTo>
                  <a:lnTo>
                    <a:pt x="23992" y="99262"/>
                  </a:lnTo>
                  <a:lnTo>
                    <a:pt x="22679" y="97140"/>
                  </a:lnTo>
                  <a:lnTo>
                    <a:pt x="19838" y="97279"/>
                  </a:lnTo>
                  <a:lnTo>
                    <a:pt x="18916" y="95701"/>
                  </a:lnTo>
                  <a:lnTo>
                    <a:pt x="16353" y="95410"/>
                  </a:lnTo>
                  <a:lnTo>
                    <a:pt x="13600" y="96787"/>
                  </a:lnTo>
                  <a:lnTo>
                    <a:pt x="11113" y="96787"/>
                  </a:lnTo>
                  <a:lnTo>
                    <a:pt x="8486" y="97090"/>
                  </a:lnTo>
                  <a:lnTo>
                    <a:pt x="5570" y="95385"/>
                  </a:lnTo>
                  <a:lnTo>
                    <a:pt x="1453" y="91067"/>
                  </a:lnTo>
                  <a:lnTo>
                    <a:pt x="645" y="87746"/>
                  </a:lnTo>
                  <a:lnTo>
                    <a:pt x="1175" y="84905"/>
                  </a:lnTo>
                  <a:lnTo>
                    <a:pt x="658" y="82518"/>
                  </a:lnTo>
                  <a:lnTo>
                    <a:pt x="1642" y="80132"/>
                  </a:lnTo>
                  <a:lnTo>
                    <a:pt x="4029" y="76306"/>
                  </a:lnTo>
                  <a:lnTo>
                    <a:pt x="6681" y="74386"/>
                  </a:lnTo>
                  <a:lnTo>
                    <a:pt x="7325" y="72353"/>
                  </a:lnTo>
                  <a:lnTo>
                    <a:pt x="9055" y="70523"/>
                  </a:lnTo>
                  <a:lnTo>
                    <a:pt x="10683" y="68894"/>
                  </a:lnTo>
                  <a:lnTo>
                    <a:pt x="11870" y="69487"/>
                  </a:lnTo>
                  <a:lnTo>
                    <a:pt x="16328" y="67858"/>
                  </a:lnTo>
                  <a:lnTo>
                    <a:pt x="20457" y="67871"/>
                  </a:lnTo>
                  <a:lnTo>
                    <a:pt x="22490" y="67543"/>
                  </a:lnTo>
                  <a:lnTo>
                    <a:pt x="23639" y="67795"/>
                  </a:lnTo>
                  <a:lnTo>
                    <a:pt x="24005" y="70560"/>
                  </a:lnTo>
                  <a:lnTo>
                    <a:pt x="26619" y="71116"/>
                  </a:lnTo>
                  <a:lnTo>
                    <a:pt x="29334" y="73338"/>
                  </a:lnTo>
                  <a:lnTo>
                    <a:pt x="31152" y="71747"/>
                  </a:lnTo>
                  <a:lnTo>
                    <a:pt x="32894" y="71457"/>
                  </a:lnTo>
                  <a:lnTo>
                    <a:pt x="38349" y="73035"/>
                  </a:lnTo>
                  <a:lnTo>
                    <a:pt x="41784" y="72505"/>
                  </a:lnTo>
                  <a:lnTo>
                    <a:pt x="44739" y="71154"/>
                  </a:lnTo>
                  <a:lnTo>
                    <a:pt x="45648" y="67719"/>
                  </a:lnTo>
                  <a:lnTo>
                    <a:pt x="44461" y="65989"/>
                  </a:lnTo>
                  <a:lnTo>
                    <a:pt x="41910" y="67442"/>
                  </a:lnTo>
                  <a:lnTo>
                    <a:pt x="39347" y="66785"/>
                  </a:lnTo>
                  <a:lnTo>
                    <a:pt x="37819" y="65762"/>
                  </a:lnTo>
                  <a:lnTo>
                    <a:pt x="38715" y="63590"/>
                  </a:lnTo>
                  <a:lnTo>
                    <a:pt x="40067" y="62820"/>
                  </a:lnTo>
                  <a:lnTo>
                    <a:pt x="42466" y="62227"/>
                  </a:lnTo>
                  <a:lnTo>
                    <a:pt x="45610" y="63073"/>
                  </a:lnTo>
                  <a:lnTo>
                    <a:pt x="50244" y="62075"/>
                  </a:lnTo>
                  <a:lnTo>
                    <a:pt x="47946" y="60345"/>
                  </a:lnTo>
                  <a:lnTo>
                    <a:pt x="45458" y="57782"/>
                  </a:lnTo>
                  <a:lnTo>
                    <a:pt x="46304" y="55206"/>
                  </a:lnTo>
                  <a:lnTo>
                    <a:pt x="43501" y="56999"/>
                  </a:lnTo>
                  <a:lnTo>
                    <a:pt x="43602" y="58312"/>
                  </a:lnTo>
                  <a:lnTo>
                    <a:pt x="42289" y="58312"/>
                  </a:lnTo>
                  <a:lnTo>
                    <a:pt x="41632" y="55938"/>
                  </a:lnTo>
                  <a:lnTo>
                    <a:pt x="39511" y="56469"/>
                  </a:lnTo>
                  <a:lnTo>
                    <a:pt x="37832" y="60042"/>
                  </a:lnTo>
                  <a:lnTo>
                    <a:pt x="37933" y="62265"/>
                  </a:lnTo>
                  <a:lnTo>
                    <a:pt x="36632" y="62530"/>
                  </a:lnTo>
                  <a:lnTo>
                    <a:pt x="35167" y="62757"/>
                  </a:lnTo>
                  <a:lnTo>
                    <a:pt x="33639" y="64398"/>
                  </a:lnTo>
                  <a:lnTo>
                    <a:pt x="34776" y="65750"/>
                  </a:lnTo>
                  <a:lnTo>
                    <a:pt x="33829" y="66659"/>
                  </a:lnTo>
                  <a:lnTo>
                    <a:pt x="32427" y="65585"/>
                  </a:lnTo>
                  <a:lnTo>
                    <a:pt x="30988" y="61886"/>
                  </a:lnTo>
                  <a:lnTo>
                    <a:pt x="28033" y="58893"/>
                  </a:lnTo>
                  <a:lnTo>
                    <a:pt x="25242" y="56974"/>
                  </a:lnTo>
                  <a:lnTo>
                    <a:pt x="24636" y="59146"/>
                  </a:lnTo>
                  <a:lnTo>
                    <a:pt x="27136" y="61595"/>
                  </a:lnTo>
                  <a:lnTo>
                    <a:pt x="29712" y="63085"/>
                  </a:lnTo>
                  <a:lnTo>
                    <a:pt x="29574" y="63401"/>
                  </a:lnTo>
                  <a:lnTo>
                    <a:pt x="28172" y="62921"/>
                  </a:lnTo>
                  <a:lnTo>
                    <a:pt x="28172" y="64967"/>
                  </a:lnTo>
                  <a:lnTo>
                    <a:pt x="27541" y="65333"/>
                  </a:lnTo>
                  <a:lnTo>
                    <a:pt x="27541" y="64537"/>
                  </a:lnTo>
                  <a:lnTo>
                    <a:pt x="26720" y="63148"/>
                  </a:lnTo>
                  <a:lnTo>
                    <a:pt x="25255" y="61785"/>
                  </a:lnTo>
                  <a:lnTo>
                    <a:pt x="23273" y="59575"/>
                  </a:lnTo>
                  <a:lnTo>
                    <a:pt x="21467" y="59575"/>
                  </a:lnTo>
                  <a:lnTo>
                    <a:pt x="20141" y="60295"/>
                  </a:lnTo>
                  <a:lnTo>
                    <a:pt x="17515" y="59600"/>
                  </a:lnTo>
                  <a:lnTo>
                    <a:pt x="17174" y="61557"/>
                  </a:lnTo>
                  <a:lnTo>
                    <a:pt x="16277" y="61949"/>
                  </a:lnTo>
                  <a:lnTo>
                    <a:pt x="15179" y="63919"/>
                  </a:lnTo>
                  <a:lnTo>
                    <a:pt x="13386" y="66507"/>
                  </a:lnTo>
                  <a:lnTo>
                    <a:pt x="11391" y="66406"/>
                  </a:lnTo>
                  <a:lnTo>
                    <a:pt x="10065" y="67176"/>
                  </a:lnTo>
                  <a:lnTo>
                    <a:pt x="9143" y="66381"/>
                  </a:lnTo>
                  <a:lnTo>
                    <a:pt x="6719" y="65649"/>
                  </a:lnTo>
                  <a:lnTo>
                    <a:pt x="6719" y="60610"/>
                  </a:lnTo>
                  <a:lnTo>
                    <a:pt x="8827" y="59499"/>
                  </a:lnTo>
                  <a:lnTo>
                    <a:pt x="12413" y="59954"/>
                  </a:lnTo>
                  <a:lnTo>
                    <a:pt x="14156" y="58148"/>
                  </a:lnTo>
                  <a:lnTo>
                    <a:pt x="13070" y="55825"/>
                  </a:lnTo>
                  <a:lnTo>
                    <a:pt x="12110" y="55320"/>
                  </a:lnTo>
                  <a:lnTo>
                    <a:pt x="13045" y="55168"/>
                  </a:lnTo>
                  <a:lnTo>
                    <a:pt x="14749" y="55168"/>
                  </a:lnTo>
                  <a:lnTo>
                    <a:pt x="16694" y="53186"/>
                  </a:lnTo>
                  <a:lnTo>
                    <a:pt x="17616" y="49840"/>
                  </a:lnTo>
                  <a:lnTo>
                    <a:pt x="20381" y="48691"/>
                  </a:lnTo>
                  <a:lnTo>
                    <a:pt x="20608" y="45913"/>
                  </a:lnTo>
                  <a:lnTo>
                    <a:pt x="21568" y="44764"/>
                  </a:lnTo>
                  <a:lnTo>
                    <a:pt x="22250" y="45559"/>
                  </a:lnTo>
                  <a:lnTo>
                    <a:pt x="21442" y="48211"/>
                  </a:lnTo>
                  <a:lnTo>
                    <a:pt x="25924" y="48211"/>
                  </a:lnTo>
                  <a:lnTo>
                    <a:pt x="29788" y="47504"/>
                  </a:lnTo>
                  <a:lnTo>
                    <a:pt x="30558" y="44915"/>
                  </a:lnTo>
                  <a:lnTo>
                    <a:pt x="31733" y="43539"/>
                  </a:lnTo>
                  <a:lnTo>
                    <a:pt x="32023" y="41910"/>
                  </a:lnTo>
                  <a:lnTo>
                    <a:pt x="34687" y="41821"/>
                  </a:lnTo>
                  <a:lnTo>
                    <a:pt x="37390" y="40129"/>
                  </a:lnTo>
                  <a:lnTo>
                    <a:pt x="35369" y="38841"/>
                  </a:lnTo>
                  <a:lnTo>
                    <a:pt x="32768" y="39599"/>
                  </a:lnTo>
                  <a:lnTo>
                    <a:pt x="31253" y="39422"/>
                  </a:lnTo>
                  <a:lnTo>
                    <a:pt x="30205" y="36303"/>
                  </a:lnTo>
                  <a:lnTo>
                    <a:pt x="33147" y="32604"/>
                  </a:lnTo>
                  <a:lnTo>
                    <a:pt x="31202" y="31215"/>
                  </a:lnTo>
                  <a:lnTo>
                    <a:pt x="29586" y="32591"/>
                  </a:lnTo>
                  <a:lnTo>
                    <a:pt x="28955" y="34372"/>
                  </a:lnTo>
                  <a:lnTo>
                    <a:pt x="27136" y="35874"/>
                  </a:lnTo>
                  <a:lnTo>
                    <a:pt x="26897" y="38425"/>
                  </a:lnTo>
                  <a:lnTo>
                    <a:pt x="28462" y="40723"/>
                  </a:lnTo>
                  <a:cubicBezTo>
                    <a:pt x="28361" y="41241"/>
                    <a:pt x="28071" y="42667"/>
                    <a:pt x="28071" y="42933"/>
                  </a:cubicBezTo>
                  <a:cubicBezTo>
                    <a:pt x="28008" y="43147"/>
                    <a:pt x="27288" y="44233"/>
                    <a:pt x="26619" y="45155"/>
                  </a:cubicBezTo>
                  <a:lnTo>
                    <a:pt x="24131" y="44902"/>
                  </a:lnTo>
                  <a:lnTo>
                    <a:pt x="24308" y="43640"/>
                  </a:lnTo>
                  <a:lnTo>
                    <a:pt x="22553" y="40622"/>
                  </a:lnTo>
                  <a:lnTo>
                    <a:pt x="21076" y="42465"/>
                  </a:lnTo>
                  <a:lnTo>
                    <a:pt x="19687" y="42718"/>
                  </a:lnTo>
                  <a:lnTo>
                    <a:pt x="18740" y="39321"/>
                  </a:lnTo>
                  <a:lnTo>
                    <a:pt x="19510" y="37680"/>
                  </a:lnTo>
                  <a:lnTo>
                    <a:pt x="21985" y="35205"/>
                  </a:lnTo>
                  <a:lnTo>
                    <a:pt x="23386" y="32326"/>
                  </a:lnTo>
                  <a:lnTo>
                    <a:pt x="25874" y="28790"/>
                  </a:lnTo>
                  <a:lnTo>
                    <a:pt x="29712" y="24750"/>
                  </a:lnTo>
                  <a:lnTo>
                    <a:pt x="33021" y="23639"/>
                  </a:lnTo>
                  <a:lnTo>
                    <a:pt x="35294" y="24232"/>
                  </a:lnTo>
                  <a:lnTo>
                    <a:pt x="38008" y="25381"/>
                  </a:lnTo>
                  <a:lnTo>
                    <a:pt x="41481" y="27212"/>
                  </a:lnTo>
                  <a:lnTo>
                    <a:pt x="42188" y="29068"/>
                  </a:lnTo>
                  <a:lnTo>
                    <a:pt x="41039" y="29813"/>
                  </a:lnTo>
                  <a:lnTo>
                    <a:pt x="36556" y="28942"/>
                  </a:lnTo>
                  <a:lnTo>
                    <a:pt x="39284" y="30975"/>
                  </a:lnTo>
                  <a:lnTo>
                    <a:pt x="40976" y="34245"/>
                  </a:lnTo>
                  <a:lnTo>
                    <a:pt x="41910" y="32781"/>
                  </a:lnTo>
                  <a:lnTo>
                    <a:pt x="44436" y="32907"/>
                  </a:lnTo>
                  <a:lnTo>
                    <a:pt x="43135" y="30886"/>
                  </a:lnTo>
                  <a:lnTo>
                    <a:pt x="45181" y="29712"/>
                  </a:lnTo>
                  <a:lnTo>
                    <a:pt x="45471" y="27237"/>
                  </a:lnTo>
                  <a:lnTo>
                    <a:pt x="46191" y="27528"/>
                  </a:lnTo>
                  <a:lnTo>
                    <a:pt x="46809" y="30634"/>
                  </a:lnTo>
                  <a:lnTo>
                    <a:pt x="49082" y="27982"/>
                  </a:lnTo>
                  <a:lnTo>
                    <a:pt x="52971" y="25924"/>
                  </a:lnTo>
                  <a:lnTo>
                    <a:pt x="56330" y="25217"/>
                  </a:lnTo>
                  <a:lnTo>
                    <a:pt x="55648" y="23815"/>
                  </a:lnTo>
                  <a:lnTo>
                    <a:pt x="55863" y="23159"/>
                  </a:lnTo>
                  <a:lnTo>
                    <a:pt x="58224" y="23714"/>
                  </a:lnTo>
                  <a:lnTo>
                    <a:pt x="61596" y="25406"/>
                  </a:lnTo>
                  <a:lnTo>
                    <a:pt x="61596" y="23171"/>
                  </a:lnTo>
                  <a:lnTo>
                    <a:pt x="59449" y="21277"/>
                  </a:lnTo>
                  <a:lnTo>
                    <a:pt x="59500" y="18828"/>
                  </a:lnTo>
                  <a:lnTo>
                    <a:pt x="60245" y="15532"/>
                  </a:lnTo>
                  <a:lnTo>
                    <a:pt x="61457" y="15987"/>
                  </a:lnTo>
                  <a:lnTo>
                    <a:pt x="62252" y="17944"/>
                  </a:lnTo>
                  <a:lnTo>
                    <a:pt x="63300" y="20899"/>
                  </a:lnTo>
                  <a:lnTo>
                    <a:pt x="64614" y="24333"/>
                  </a:lnTo>
                  <a:lnTo>
                    <a:pt x="63464" y="26530"/>
                  </a:lnTo>
                  <a:lnTo>
                    <a:pt x="65813" y="27364"/>
                  </a:lnTo>
                  <a:lnTo>
                    <a:pt x="67114" y="25659"/>
                  </a:lnTo>
                  <a:lnTo>
                    <a:pt x="66470" y="24270"/>
                  </a:lnTo>
                  <a:cubicBezTo>
                    <a:pt x="67215" y="24106"/>
                    <a:pt x="67947" y="23879"/>
                    <a:pt x="68667" y="23601"/>
                  </a:cubicBezTo>
                  <a:lnTo>
                    <a:pt x="69134" y="23386"/>
                  </a:lnTo>
                  <a:lnTo>
                    <a:pt x="67530" y="22060"/>
                  </a:lnTo>
                  <a:lnTo>
                    <a:pt x="65952" y="21770"/>
                  </a:lnTo>
                  <a:lnTo>
                    <a:pt x="64715" y="17982"/>
                  </a:lnTo>
                  <a:lnTo>
                    <a:pt x="65864" y="17211"/>
                  </a:lnTo>
                  <a:lnTo>
                    <a:pt x="66407" y="15696"/>
                  </a:lnTo>
                  <a:lnTo>
                    <a:pt x="69071" y="17275"/>
                  </a:lnTo>
                  <a:lnTo>
                    <a:pt x="70750" y="16252"/>
                  </a:lnTo>
                  <a:lnTo>
                    <a:pt x="68313" y="14964"/>
                  </a:lnTo>
                  <a:lnTo>
                    <a:pt x="67152" y="13726"/>
                  </a:lnTo>
                  <a:lnTo>
                    <a:pt x="70321" y="11946"/>
                  </a:lnTo>
                  <a:lnTo>
                    <a:pt x="69033" y="10683"/>
                  </a:lnTo>
                  <a:lnTo>
                    <a:pt x="70460" y="7943"/>
                  </a:lnTo>
                  <a:lnTo>
                    <a:pt x="73743" y="5481"/>
                  </a:lnTo>
                  <a:lnTo>
                    <a:pt x="74501" y="2968"/>
                  </a:lnTo>
                  <a:lnTo>
                    <a:pt x="75624" y="1554"/>
                  </a:lnTo>
                  <a:lnTo>
                    <a:pt x="77468" y="1554"/>
                  </a:lnTo>
                  <a:lnTo>
                    <a:pt x="78554" y="4206"/>
                  </a:lnTo>
                  <a:lnTo>
                    <a:pt x="80019" y="2097"/>
                  </a:lnTo>
                  <a:lnTo>
                    <a:pt x="81786" y="784"/>
                  </a:lnTo>
                  <a:close/>
                  <a:moveTo>
                    <a:pt x="81786" y="1"/>
                  </a:moveTo>
                  <a:lnTo>
                    <a:pt x="79614" y="1605"/>
                  </a:lnTo>
                  <a:lnTo>
                    <a:pt x="78705" y="2880"/>
                  </a:lnTo>
                  <a:lnTo>
                    <a:pt x="77910" y="910"/>
                  </a:lnTo>
                  <a:lnTo>
                    <a:pt x="75334" y="910"/>
                  </a:lnTo>
                  <a:lnTo>
                    <a:pt x="73983" y="2615"/>
                  </a:lnTo>
                  <a:lnTo>
                    <a:pt x="73213" y="5090"/>
                  </a:lnTo>
                  <a:lnTo>
                    <a:pt x="70043" y="7476"/>
                  </a:lnTo>
                  <a:lnTo>
                    <a:pt x="68263" y="10784"/>
                  </a:lnTo>
                  <a:lnTo>
                    <a:pt x="69286" y="11794"/>
                  </a:lnTo>
                  <a:lnTo>
                    <a:pt x="66154" y="13562"/>
                  </a:lnTo>
                  <a:lnTo>
                    <a:pt x="67897" y="15431"/>
                  </a:lnTo>
                  <a:lnTo>
                    <a:pt x="69475" y="16277"/>
                  </a:lnTo>
                  <a:lnTo>
                    <a:pt x="69071" y="16517"/>
                  </a:lnTo>
                  <a:lnTo>
                    <a:pt x="66066" y="14737"/>
                  </a:lnTo>
                  <a:lnTo>
                    <a:pt x="65346" y="16795"/>
                  </a:lnTo>
                  <a:lnTo>
                    <a:pt x="63970" y="17704"/>
                  </a:lnTo>
                  <a:lnTo>
                    <a:pt x="65472" y="22313"/>
                  </a:lnTo>
                  <a:lnTo>
                    <a:pt x="67253" y="22654"/>
                  </a:lnTo>
                  <a:lnTo>
                    <a:pt x="67934" y="23209"/>
                  </a:lnTo>
                  <a:cubicBezTo>
                    <a:pt x="67290" y="23411"/>
                    <a:pt x="66634" y="23588"/>
                    <a:pt x="65965" y="23727"/>
                  </a:cubicBezTo>
                  <a:lnTo>
                    <a:pt x="65573" y="23803"/>
                  </a:lnTo>
                  <a:lnTo>
                    <a:pt x="66394" y="25571"/>
                  </a:lnTo>
                  <a:lnTo>
                    <a:pt x="65611" y="26606"/>
                  </a:lnTo>
                  <a:lnTo>
                    <a:pt x="64386" y="26177"/>
                  </a:lnTo>
                  <a:lnTo>
                    <a:pt x="65333" y="24371"/>
                  </a:lnTo>
                  <a:lnTo>
                    <a:pt x="63906" y="20671"/>
                  </a:lnTo>
                  <a:lnTo>
                    <a:pt x="62858" y="17717"/>
                  </a:lnTo>
                  <a:lnTo>
                    <a:pt x="61962" y="15482"/>
                  </a:lnTo>
                  <a:lnTo>
                    <a:pt x="59815" y="14686"/>
                  </a:lnTo>
                  <a:lnTo>
                    <a:pt x="58894" y="18714"/>
                  </a:lnTo>
                  <a:lnTo>
                    <a:pt x="58830" y="21555"/>
                  </a:lnTo>
                  <a:lnTo>
                    <a:pt x="60990" y="23449"/>
                  </a:lnTo>
                  <a:lnTo>
                    <a:pt x="60990" y="24371"/>
                  </a:lnTo>
                  <a:lnTo>
                    <a:pt x="58502" y="23121"/>
                  </a:lnTo>
                  <a:lnTo>
                    <a:pt x="55459" y="22401"/>
                  </a:lnTo>
                  <a:lnTo>
                    <a:pt x="54992" y="23853"/>
                  </a:lnTo>
                  <a:lnTo>
                    <a:pt x="55434" y="24762"/>
                  </a:lnTo>
                  <a:lnTo>
                    <a:pt x="52807" y="25305"/>
                  </a:lnTo>
                  <a:lnTo>
                    <a:pt x="48729" y="27439"/>
                  </a:lnTo>
                  <a:lnTo>
                    <a:pt x="47176" y="29232"/>
                  </a:lnTo>
                  <a:lnTo>
                    <a:pt x="46746" y="27073"/>
                  </a:lnTo>
                  <a:lnTo>
                    <a:pt x="44941" y="26316"/>
                  </a:lnTo>
                  <a:lnTo>
                    <a:pt x="44600" y="29321"/>
                  </a:lnTo>
                  <a:lnTo>
                    <a:pt x="42238" y="30672"/>
                  </a:lnTo>
                  <a:lnTo>
                    <a:pt x="43249" y="32212"/>
                  </a:lnTo>
                  <a:lnTo>
                    <a:pt x="41582" y="32137"/>
                  </a:lnTo>
                  <a:lnTo>
                    <a:pt x="41039" y="32983"/>
                  </a:lnTo>
                  <a:lnTo>
                    <a:pt x="39814" y="30634"/>
                  </a:lnTo>
                  <a:lnTo>
                    <a:pt x="39145" y="30078"/>
                  </a:lnTo>
                  <a:lnTo>
                    <a:pt x="41178" y="30482"/>
                  </a:lnTo>
                  <a:lnTo>
                    <a:pt x="42971" y="29321"/>
                  </a:lnTo>
                  <a:lnTo>
                    <a:pt x="41999" y="26770"/>
                  </a:lnTo>
                  <a:lnTo>
                    <a:pt x="38299" y="24813"/>
                  </a:lnTo>
                  <a:lnTo>
                    <a:pt x="35496" y="23639"/>
                  </a:lnTo>
                  <a:lnTo>
                    <a:pt x="32983" y="22982"/>
                  </a:lnTo>
                  <a:lnTo>
                    <a:pt x="29359" y="24194"/>
                  </a:lnTo>
                  <a:lnTo>
                    <a:pt x="25381" y="28386"/>
                  </a:lnTo>
                  <a:lnTo>
                    <a:pt x="22831" y="32010"/>
                  </a:lnTo>
                  <a:lnTo>
                    <a:pt x="21492" y="34801"/>
                  </a:lnTo>
                  <a:lnTo>
                    <a:pt x="19005" y="37276"/>
                  </a:lnTo>
                  <a:lnTo>
                    <a:pt x="18058" y="39258"/>
                  </a:lnTo>
                  <a:lnTo>
                    <a:pt x="19219" y="43438"/>
                  </a:lnTo>
                  <a:lnTo>
                    <a:pt x="21404" y="43046"/>
                  </a:lnTo>
                  <a:lnTo>
                    <a:pt x="22452" y="41733"/>
                  </a:lnTo>
                  <a:lnTo>
                    <a:pt x="23639" y="43766"/>
                  </a:lnTo>
                  <a:lnTo>
                    <a:pt x="23399" y="45458"/>
                  </a:lnTo>
                  <a:lnTo>
                    <a:pt x="26909" y="45824"/>
                  </a:lnTo>
                  <a:lnTo>
                    <a:pt x="27010" y="45673"/>
                  </a:lnTo>
                  <a:cubicBezTo>
                    <a:pt x="28702" y="43387"/>
                    <a:pt x="28702" y="43072"/>
                    <a:pt x="28702" y="42970"/>
                  </a:cubicBezTo>
                  <a:cubicBezTo>
                    <a:pt x="28702" y="42794"/>
                    <a:pt x="28904" y="41683"/>
                    <a:pt x="29106" y="40723"/>
                  </a:cubicBezTo>
                  <a:lnTo>
                    <a:pt x="29144" y="40597"/>
                  </a:lnTo>
                  <a:lnTo>
                    <a:pt x="27566" y="38261"/>
                  </a:lnTo>
                  <a:lnTo>
                    <a:pt x="27743" y="36190"/>
                  </a:lnTo>
                  <a:lnTo>
                    <a:pt x="29498" y="34750"/>
                  </a:lnTo>
                  <a:lnTo>
                    <a:pt x="30129" y="32957"/>
                  </a:lnTo>
                  <a:lnTo>
                    <a:pt x="31240" y="32010"/>
                  </a:lnTo>
                  <a:lnTo>
                    <a:pt x="32238" y="32730"/>
                  </a:lnTo>
                  <a:lnTo>
                    <a:pt x="29510" y="36177"/>
                  </a:lnTo>
                  <a:lnTo>
                    <a:pt x="30773" y="39991"/>
                  </a:lnTo>
                  <a:lnTo>
                    <a:pt x="32831" y="40243"/>
                  </a:lnTo>
                  <a:lnTo>
                    <a:pt x="35281" y="39523"/>
                  </a:lnTo>
                  <a:lnTo>
                    <a:pt x="36203" y="40129"/>
                  </a:lnTo>
                  <a:lnTo>
                    <a:pt x="34498" y="41190"/>
                  </a:lnTo>
                  <a:lnTo>
                    <a:pt x="31493" y="41291"/>
                  </a:lnTo>
                  <a:lnTo>
                    <a:pt x="31139" y="43248"/>
                  </a:lnTo>
                  <a:lnTo>
                    <a:pt x="30041" y="44549"/>
                  </a:lnTo>
                  <a:lnTo>
                    <a:pt x="29296" y="46948"/>
                  </a:lnTo>
                  <a:lnTo>
                    <a:pt x="25861" y="47592"/>
                  </a:lnTo>
                  <a:lnTo>
                    <a:pt x="22288" y="47592"/>
                  </a:lnTo>
                  <a:lnTo>
                    <a:pt x="22957" y="45420"/>
                  </a:lnTo>
                  <a:lnTo>
                    <a:pt x="21543" y="43804"/>
                  </a:lnTo>
                  <a:lnTo>
                    <a:pt x="19990" y="45660"/>
                  </a:lnTo>
                  <a:lnTo>
                    <a:pt x="19775" y="48261"/>
                  </a:lnTo>
                  <a:lnTo>
                    <a:pt x="17085" y="49385"/>
                  </a:lnTo>
                  <a:lnTo>
                    <a:pt x="16113" y="52857"/>
                  </a:lnTo>
                  <a:lnTo>
                    <a:pt x="14484" y="54524"/>
                  </a:lnTo>
                  <a:lnTo>
                    <a:pt x="12982" y="54524"/>
                  </a:lnTo>
                  <a:lnTo>
                    <a:pt x="10178" y="55004"/>
                  </a:lnTo>
                  <a:lnTo>
                    <a:pt x="12590" y="56279"/>
                  </a:lnTo>
                  <a:lnTo>
                    <a:pt x="13398" y="58022"/>
                  </a:lnTo>
                  <a:lnTo>
                    <a:pt x="12186" y="59285"/>
                  </a:lnTo>
                  <a:lnTo>
                    <a:pt x="8714" y="58855"/>
                  </a:lnTo>
                  <a:lnTo>
                    <a:pt x="6100" y="60232"/>
                  </a:lnTo>
                  <a:lnTo>
                    <a:pt x="6100" y="66116"/>
                  </a:lnTo>
                  <a:lnTo>
                    <a:pt x="8777" y="66899"/>
                  </a:lnTo>
                  <a:lnTo>
                    <a:pt x="10002" y="67947"/>
                  </a:lnTo>
                  <a:lnTo>
                    <a:pt x="11555" y="67038"/>
                  </a:lnTo>
                  <a:lnTo>
                    <a:pt x="13714" y="67151"/>
                  </a:lnTo>
                  <a:lnTo>
                    <a:pt x="15709" y="64247"/>
                  </a:lnTo>
                  <a:lnTo>
                    <a:pt x="16719" y="62441"/>
                  </a:lnTo>
                  <a:lnTo>
                    <a:pt x="17729" y="61999"/>
                  </a:lnTo>
                  <a:lnTo>
                    <a:pt x="18020" y="60383"/>
                  </a:lnTo>
                  <a:lnTo>
                    <a:pt x="20229" y="60964"/>
                  </a:lnTo>
                  <a:lnTo>
                    <a:pt x="21631" y="60194"/>
                  </a:lnTo>
                  <a:lnTo>
                    <a:pt x="22982" y="60194"/>
                  </a:lnTo>
                  <a:lnTo>
                    <a:pt x="24800" y="62227"/>
                  </a:lnTo>
                  <a:lnTo>
                    <a:pt x="26202" y="63502"/>
                  </a:lnTo>
                  <a:lnTo>
                    <a:pt x="26909" y="64702"/>
                  </a:lnTo>
                  <a:lnTo>
                    <a:pt x="26909" y="66444"/>
                  </a:lnTo>
                  <a:lnTo>
                    <a:pt x="28803" y="65333"/>
                  </a:lnTo>
                  <a:lnTo>
                    <a:pt x="28803" y="63805"/>
                  </a:lnTo>
                  <a:lnTo>
                    <a:pt x="29927" y="64171"/>
                  </a:lnTo>
                  <a:lnTo>
                    <a:pt x="30521" y="62807"/>
                  </a:lnTo>
                  <a:lnTo>
                    <a:pt x="27553" y="61115"/>
                  </a:lnTo>
                  <a:lnTo>
                    <a:pt x="25343" y="58956"/>
                  </a:lnTo>
                  <a:lnTo>
                    <a:pt x="25609" y="57997"/>
                  </a:lnTo>
                  <a:lnTo>
                    <a:pt x="27629" y="59386"/>
                  </a:lnTo>
                  <a:lnTo>
                    <a:pt x="30432" y="62176"/>
                  </a:lnTo>
                  <a:lnTo>
                    <a:pt x="31910" y="65977"/>
                  </a:lnTo>
                  <a:lnTo>
                    <a:pt x="33879" y="67492"/>
                  </a:lnTo>
                  <a:lnTo>
                    <a:pt x="35660" y="65800"/>
                  </a:lnTo>
                  <a:lnTo>
                    <a:pt x="34498" y="64424"/>
                  </a:lnTo>
                  <a:lnTo>
                    <a:pt x="35496" y="63338"/>
                  </a:lnTo>
                  <a:lnTo>
                    <a:pt x="36758" y="63148"/>
                  </a:lnTo>
                  <a:lnTo>
                    <a:pt x="38602" y="62782"/>
                  </a:lnTo>
                  <a:lnTo>
                    <a:pt x="38488" y="60168"/>
                  </a:lnTo>
                  <a:lnTo>
                    <a:pt x="39966" y="57012"/>
                  </a:lnTo>
                  <a:lnTo>
                    <a:pt x="41203" y="56696"/>
                  </a:lnTo>
                  <a:lnTo>
                    <a:pt x="41809" y="58944"/>
                  </a:lnTo>
                  <a:lnTo>
                    <a:pt x="44284" y="58944"/>
                  </a:lnTo>
                  <a:lnTo>
                    <a:pt x="44158" y="57315"/>
                  </a:lnTo>
                  <a:lnTo>
                    <a:pt x="45155" y="56683"/>
                  </a:lnTo>
                  <a:lnTo>
                    <a:pt x="44739" y="57946"/>
                  </a:lnTo>
                  <a:lnTo>
                    <a:pt x="47529" y="60812"/>
                  </a:lnTo>
                  <a:lnTo>
                    <a:pt x="48767" y="61747"/>
                  </a:lnTo>
                  <a:lnTo>
                    <a:pt x="45635" y="62416"/>
                  </a:lnTo>
                  <a:lnTo>
                    <a:pt x="42478" y="61570"/>
                  </a:lnTo>
                  <a:lnTo>
                    <a:pt x="39877" y="62214"/>
                  </a:lnTo>
                  <a:lnTo>
                    <a:pt x="38223" y="63136"/>
                  </a:lnTo>
                  <a:lnTo>
                    <a:pt x="37036" y="66002"/>
                  </a:lnTo>
                  <a:lnTo>
                    <a:pt x="39044" y="67341"/>
                  </a:lnTo>
                  <a:lnTo>
                    <a:pt x="41999" y="68111"/>
                  </a:lnTo>
                  <a:lnTo>
                    <a:pt x="44284" y="66823"/>
                  </a:lnTo>
                  <a:lnTo>
                    <a:pt x="44979" y="67833"/>
                  </a:lnTo>
                  <a:lnTo>
                    <a:pt x="44208" y="70712"/>
                  </a:lnTo>
                  <a:lnTo>
                    <a:pt x="41658" y="71886"/>
                  </a:lnTo>
                  <a:lnTo>
                    <a:pt x="38400" y="72391"/>
                  </a:lnTo>
                  <a:lnTo>
                    <a:pt x="32932" y="70813"/>
                  </a:lnTo>
                  <a:lnTo>
                    <a:pt x="30887" y="71154"/>
                  </a:lnTo>
                  <a:lnTo>
                    <a:pt x="29334" y="72518"/>
                  </a:lnTo>
                  <a:lnTo>
                    <a:pt x="26922" y="70535"/>
                  </a:lnTo>
                  <a:lnTo>
                    <a:pt x="24586" y="70030"/>
                  </a:lnTo>
                  <a:lnTo>
                    <a:pt x="24207" y="67277"/>
                  </a:lnTo>
                  <a:lnTo>
                    <a:pt x="22515" y="66899"/>
                  </a:lnTo>
                  <a:lnTo>
                    <a:pt x="20406" y="67252"/>
                  </a:lnTo>
                  <a:lnTo>
                    <a:pt x="16227" y="67227"/>
                  </a:lnTo>
                  <a:lnTo>
                    <a:pt x="11908" y="68805"/>
                  </a:lnTo>
                  <a:lnTo>
                    <a:pt x="10570" y="68136"/>
                  </a:lnTo>
                  <a:lnTo>
                    <a:pt x="8613" y="70081"/>
                  </a:lnTo>
                  <a:lnTo>
                    <a:pt x="6782" y="72025"/>
                  </a:lnTo>
                  <a:lnTo>
                    <a:pt x="6163" y="73995"/>
                  </a:lnTo>
                  <a:lnTo>
                    <a:pt x="3612" y="75826"/>
                  </a:lnTo>
                  <a:lnTo>
                    <a:pt x="1087" y="79854"/>
                  </a:lnTo>
                  <a:lnTo>
                    <a:pt x="1" y="82468"/>
                  </a:lnTo>
                  <a:lnTo>
                    <a:pt x="531" y="84917"/>
                  </a:lnTo>
                  <a:lnTo>
                    <a:pt x="14" y="87758"/>
                  </a:lnTo>
                  <a:lnTo>
                    <a:pt x="885" y="91382"/>
                  </a:lnTo>
                  <a:lnTo>
                    <a:pt x="5140" y="95852"/>
                  </a:lnTo>
                  <a:lnTo>
                    <a:pt x="8347" y="97746"/>
                  </a:lnTo>
                  <a:lnTo>
                    <a:pt x="11151" y="97418"/>
                  </a:lnTo>
                  <a:lnTo>
                    <a:pt x="13752" y="97418"/>
                  </a:lnTo>
                  <a:lnTo>
                    <a:pt x="16467" y="96054"/>
                  </a:lnTo>
                  <a:lnTo>
                    <a:pt x="18525" y="96294"/>
                  </a:lnTo>
                  <a:lnTo>
                    <a:pt x="19497" y="97923"/>
                  </a:lnTo>
                  <a:lnTo>
                    <a:pt x="22338" y="97784"/>
                  </a:lnTo>
                  <a:lnTo>
                    <a:pt x="23336" y="99400"/>
                  </a:lnTo>
                  <a:lnTo>
                    <a:pt x="22906" y="103492"/>
                  </a:lnTo>
                  <a:lnTo>
                    <a:pt x="25066" y="106686"/>
                  </a:lnTo>
                  <a:lnTo>
                    <a:pt x="25659" y="109717"/>
                  </a:lnTo>
                  <a:lnTo>
                    <a:pt x="25659" y="112457"/>
                  </a:lnTo>
                  <a:lnTo>
                    <a:pt x="23765" y="115083"/>
                  </a:lnTo>
                  <a:lnTo>
                    <a:pt x="23765" y="117697"/>
                  </a:lnTo>
                  <a:lnTo>
                    <a:pt x="25659" y="120437"/>
                  </a:lnTo>
                  <a:lnTo>
                    <a:pt x="25659" y="124010"/>
                  </a:lnTo>
                  <a:lnTo>
                    <a:pt x="27692" y="126675"/>
                  </a:lnTo>
                  <a:lnTo>
                    <a:pt x="28778" y="128733"/>
                  </a:lnTo>
                  <a:lnTo>
                    <a:pt x="29157" y="130993"/>
                  </a:lnTo>
                  <a:lnTo>
                    <a:pt x="31051" y="133998"/>
                  </a:lnTo>
                  <a:lnTo>
                    <a:pt x="35849" y="133998"/>
                  </a:lnTo>
                  <a:lnTo>
                    <a:pt x="38501" y="132003"/>
                  </a:lnTo>
                  <a:lnTo>
                    <a:pt x="40193" y="130160"/>
                  </a:lnTo>
                  <a:lnTo>
                    <a:pt x="42769" y="127243"/>
                  </a:lnTo>
                  <a:lnTo>
                    <a:pt x="43362" y="124541"/>
                  </a:lnTo>
                  <a:lnTo>
                    <a:pt x="44865" y="124541"/>
                  </a:lnTo>
                  <a:lnTo>
                    <a:pt x="45206" y="120121"/>
                  </a:lnTo>
                  <a:lnTo>
                    <a:pt x="45206" y="119010"/>
                  </a:lnTo>
                  <a:lnTo>
                    <a:pt x="49183" y="115954"/>
                  </a:lnTo>
                  <a:lnTo>
                    <a:pt x="50888" y="113379"/>
                  </a:lnTo>
                  <a:lnTo>
                    <a:pt x="50888" y="110651"/>
                  </a:lnTo>
                  <a:lnTo>
                    <a:pt x="50042" y="108606"/>
                  </a:lnTo>
                  <a:lnTo>
                    <a:pt x="50092" y="106295"/>
                  </a:lnTo>
                  <a:lnTo>
                    <a:pt x="49600" y="104969"/>
                  </a:lnTo>
                  <a:lnTo>
                    <a:pt x="52239" y="102570"/>
                  </a:lnTo>
                  <a:lnTo>
                    <a:pt x="54853" y="99653"/>
                  </a:lnTo>
                  <a:lnTo>
                    <a:pt x="58149" y="97645"/>
                  </a:lnTo>
                  <a:lnTo>
                    <a:pt x="58186" y="97570"/>
                  </a:lnTo>
                  <a:cubicBezTo>
                    <a:pt x="58641" y="96761"/>
                    <a:pt x="59702" y="94817"/>
                    <a:pt x="59702" y="94362"/>
                  </a:cubicBezTo>
                  <a:cubicBezTo>
                    <a:pt x="59702" y="94148"/>
                    <a:pt x="60131" y="92948"/>
                    <a:pt x="60522" y="91963"/>
                  </a:cubicBezTo>
                  <a:lnTo>
                    <a:pt x="60573" y="91862"/>
                  </a:lnTo>
                  <a:lnTo>
                    <a:pt x="59904" y="89716"/>
                  </a:lnTo>
                  <a:lnTo>
                    <a:pt x="58149" y="90587"/>
                  </a:lnTo>
                  <a:lnTo>
                    <a:pt x="54411" y="91117"/>
                  </a:lnTo>
                  <a:lnTo>
                    <a:pt x="53375" y="91610"/>
                  </a:lnTo>
                  <a:lnTo>
                    <a:pt x="52858" y="90031"/>
                  </a:lnTo>
                  <a:lnTo>
                    <a:pt x="52327" y="88870"/>
                  </a:lnTo>
                  <a:lnTo>
                    <a:pt x="50118" y="86748"/>
                  </a:lnTo>
                  <a:lnTo>
                    <a:pt x="48830" y="85852"/>
                  </a:lnTo>
                  <a:lnTo>
                    <a:pt x="46772" y="81104"/>
                  </a:lnTo>
                  <a:lnTo>
                    <a:pt x="45913" y="79917"/>
                  </a:lnTo>
                  <a:lnTo>
                    <a:pt x="44852" y="77076"/>
                  </a:lnTo>
                  <a:lnTo>
                    <a:pt x="44309" y="76142"/>
                  </a:lnTo>
                  <a:lnTo>
                    <a:pt x="44890" y="75927"/>
                  </a:lnTo>
                  <a:lnTo>
                    <a:pt x="47264" y="79185"/>
                  </a:lnTo>
                  <a:lnTo>
                    <a:pt x="48716" y="81470"/>
                  </a:lnTo>
                  <a:lnTo>
                    <a:pt x="49562" y="83945"/>
                  </a:lnTo>
                  <a:lnTo>
                    <a:pt x="51570" y="85523"/>
                  </a:lnTo>
                  <a:lnTo>
                    <a:pt x="52795" y="88478"/>
                  </a:lnTo>
                  <a:lnTo>
                    <a:pt x="53439" y="90271"/>
                  </a:lnTo>
                  <a:lnTo>
                    <a:pt x="57189" y="88579"/>
                  </a:lnTo>
                  <a:lnTo>
                    <a:pt x="60939" y="87746"/>
                  </a:lnTo>
                  <a:lnTo>
                    <a:pt x="65005" y="85675"/>
                  </a:lnTo>
                  <a:lnTo>
                    <a:pt x="66230" y="83453"/>
                  </a:lnTo>
                  <a:lnTo>
                    <a:pt x="67139" y="81154"/>
                  </a:lnTo>
                  <a:lnTo>
                    <a:pt x="65422" y="79437"/>
                  </a:lnTo>
                  <a:lnTo>
                    <a:pt x="63932" y="77821"/>
                  </a:lnTo>
                  <a:lnTo>
                    <a:pt x="61356" y="78616"/>
                  </a:lnTo>
                  <a:lnTo>
                    <a:pt x="59487" y="78705"/>
                  </a:lnTo>
                  <a:lnTo>
                    <a:pt x="58325" y="76571"/>
                  </a:lnTo>
                  <a:lnTo>
                    <a:pt x="56570" y="75094"/>
                  </a:lnTo>
                  <a:lnTo>
                    <a:pt x="57189" y="74045"/>
                  </a:lnTo>
                  <a:lnTo>
                    <a:pt x="59790" y="76154"/>
                  </a:lnTo>
                  <a:lnTo>
                    <a:pt x="61886" y="77303"/>
                  </a:lnTo>
                  <a:lnTo>
                    <a:pt x="63742" y="77442"/>
                  </a:lnTo>
                  <a:lnTo>
                    <a:pt x="65472" y="78364"/>
                  </a:lnTo>
                  <a:lnTo>
                    <a:pt x="68351" y="78818"/>
                  </a:lnTo>
                  <a:lnTo>
                    <a:pt x="71634" y="78414"/>
                  </a:lnTo>
                  <a:lnTo>
                    <a:pt x="74109" y="80195"/>
                  </a:lnTo>
                  <a:lnTo>
                    <a:pt x="75511" y="82569"/>
                  </a:lnTo>
                  <a:lnTo>
                    <a:pt x="77089" y="82834"/>
                  </a:lnTo>
                  <a:lnTo>
                    <a:pt x="78074" y="81697"/>
                  </a:lnTo>
                  <a:lnTo>
                    <a:pt x="78541" y="83617"/>
                  </a:lnTo>
                  <a:lnTo>
                    <a:pt x="79173" y="86357"/>
                  </a:lnTo>
                  <a:lnTo>
                    <a:pt x="80562" y="89349"/>
                  </a:lnTo>
                  <a:lnTo>
                    <a:pt x="82014" y="92670"/>
                  </a:lnTo>
                  <a:lnTo>
                    <a:pt x="82721" y="95246"/>
                  </a:lnTo>
                  <a:lnTo>
                    <a:pt x="84930" y="91723"/>
                  </a:lnTo>
                  <a:lnTo>
                    <a:pt x="84930" y="88668"/>
                  </a:lnTo>
                  <a:lnTo>
                    <a:pt x="85802" y="87215"/>
                  </a:lnTo>
                  <a:lnTo>
                    <a:pt x="87822" y="85460"/>
                  </a:lnTo>
                  <a:lnTo>
                    <a:pt x="90840" y="82720"/>
                  </a:lnTo>
                  <a:lnTo>
                    <a:pt x="92115" y="80990"/>
                  </a:lnTo>
                  <a:lnTo>
                    <a:pt x="94451" y="80447"/>
                  </a:lnTo>
                  <a:lnTo>
                    <a:pt x="95158" y="83339"/>
                  </a:lnTo>
                  <a:lnTo>
                    <a:pt x="96914" y="84160"/>
                  </a:lnTo>
                  <a:lnTo>
                    <a:pt x="96914" y="87885"/>
                  </a:lnTo>
                  <a:lnTo>
                    <a:pt x="99035" y="86622"/>
                  </a:lnTo>
                  <a:lnTo>
                    <a:pt x="100702" y="90132"/>
                  </a:lnTo>
                  <a:lnTo>
                    <a:pt x="100702" y="94451"/>
                  </a:lnTo>
                  <a:lnTo>
                    <a:pt x="102772" y="95549"/>
                  </a:lnTo>
                  <a:lnTo>
                    <a:pt x="103720" y="97557"/>
                  </a:lnTo>
                  <a:lnTo>
                    <a:pt x="105247" y="99565"/>
                  </a:lnTo>
                  <a:lnTo>
                    <a:pt x="107975" y="100701"/>
                  </a:lnTo>
                  <a:lnTo>
                    <a:pt x="107192" y="98100"/>
                  </a:lnTo>
                  <a:lnTo>
                    <a:pt x="106864" y="96294"/>
                  </a:lnTo>
                  <a:lnTo>
                    <a:pt x="105121" y="94994"/>
                  </a:lnTo>
                  <a:lnTo>
                    <a:pt x="104023" y="93478"/>
                  </a:lnTo>
                  <a:lnTo>
                    <a:pt x="103442" y="92127"/>
                  </a:lnTo>
                  <a:lnTo>
                    <a:pt x="103732" y="90082"/>
                  </a:lnTo>
                  <a:lnTo>
                    <a:pt x="104212" y="89476"/>
                  </a:lnTo>
                  <a:lnTo>
                    <a:pt x="105626" y="90801"/>
                  </a:lnTo>
                  <a:lnTo>
                    <a:pt x="107306" y="92595"/>
                  </a:lnTo>
                  <a:lnTo>
                    <a:pt x="108417" y="93163"/>
                  </a:lnTo>
                  <a:lnTo>
                    <a:pt x="108568" y="93049"/>
                  </a:lnTo>
                  <a:cubicBezTo>
                    <a:pt x="110803" y="91382"/>
                    <a:pt x="110803" y="91041"/>
                    <a:pt x="110803" y="90902"/>
                  </a:cubicBezTo>
                  <a:lnTo>
                    <a:pt x="110803" y="87203"/>
                  </a:lnTo>
                  <a:lnTo>
                    <a:pt x="108846" y="85359"/>
                  </a:lnTo>
                  <a:lnTo>
                    <a:pt x="108139" y="83932"/>
                  </a:lnTo>
                  <a:cubicBezTo>
                    <a:pt x="108265" y="83238"/>
                    <a:pt x="108480" y="82556"/>
                    <a:pt x="108581" y="82455"/>
                  </a:cubicBezTo>
                  <a:cubicBezTo>
                    <a:pt x="108758" y="82341"/>
                    <a:pt x="109654" y="82000"/>
                    <a:pt x="110374" y="81748"/>
                  </a:cubicBezTo>
                  <a:lnTo>
                    <a:pt x="110967" y="83099"/>
                  </a:lnTo>
                  <a:lnTo>
                    <a:pt x="113139" y="81521"/>
                  </a:lnTo>
                  <a:lnTo>
                    <a:pt x="117016" y="79589"/>
                  </a:lnTo>
                  <a:lnTo>
                    <a:pt x="118821" y="76293"/>
                  </a:lnTo>
                  <a:lnTo>
                    <a:pt x="119604" y="74083"/>
                  </a:lnTo>
                  <a:lnTo>
                    <a:pt x="119630" y="70232"/>
                  </a:lnTo>
                  <a:lnTo>
                    <a:pt x="118140" y="67227"/>
                  </a:lnTo>
                  <a:lnTo>
                    <a:pt x="116890" y="65649"/>
                  </a:lnTo>
                  <a:lnTo>
                    <a:pt x="118809" y="64348"/>
                  </a:lnTo>
                  <a:lnTo>
                    <a:pt x="119958" y="63451"/>
                  </a:lnTo>
                  <a:lnTo>
                    <a:pt x="117622" y="62719"/>
                  </a:lnTo>
                  <a:lnTo>
                    <a:pt x="116258" y="63212"/>
                  </a:lnTo>
                  <a:lnTo>
                    <a:pt x="115475" y="62340"/>
                  </a:lnTo>
                  <a:lnTo>
                    <a:pt x="115059" y="61772"/>
                  </a:lnTo>
                  <a:lnTo>
                    <a:pt x="116624" y="60863"/>
                  </a:lnTo>
                  <a:lnTo>
                    <a:pt x="117369" y="59373"/>
                  </a:lnTo>
                  <a:lnTo>
                    <a:pt x="117900" y="59638"/>
                  </a:lnTo>
                  <a:lnTo>
                    <a:pt x="117256" y="61974"/>
                  </a:lnTo>
                  <a:lnTo>
                    <a:pt x="119390" y="60901"/>
                  </a:lnTo>
                  <a:lnTo>
                    <a:pt x="120337" y="61684"/>
                  </a:lnTo>
                  <a:lnTo>
                    <a:pt x="121284" y="63350"/>
                  </a:lnTo>
                  <a:lnTo>
                    <a:pt x="122168" y="64424"/>
                  </a:lnTo>
                  <a:lnTo>
                    <a:pt x="122168" y="66015"/>
                  </a:lnTo>
                  <a:lnTo>
                    <a:pt x="123291" y="67151"/>
                  </a:lnTo>
                  <a:lnTo>
                    <a:pt x="125501" y="65383"/>
                  </a:lnTo>
                  <a:lnTo>
                    <a:pt x="124882" y="62782"/>
                  </a:lnTo>
                  <a:lnTo>
                    <a:pt x="123216" y="61078"/>
                  </a:lnTo>
                  <a:lnTo>
                    <a:pt x="122837" y="60295"/>
                  </a:lnTo>
                  <a:lnTo>
                    <a:pt x="124238" y="59095"/>
                  </a:lnTo>
                  <a:lnTo>
                    <a:pt x="124352" y="56254"/>
                  </a:lnTo>
                  <a:lnTo>
                    <a:pt x="125337" y="55433"/>
                  </a:lnTo>
                  <a:lnTo>
                    <a:pt x="126688" y="56229"/>
                  </a:lnTo>
                  <a:lnTo>
                    <a:pt x="128734" y="52693"/>
                  </a:lnTo>
                  <a:lnTo>
                    <a:pt x="130363" y="47693"/>
                  </a:lnTo>
                  <a:lnTo>
                    <a:pt x="129176" y="44359"/>
                  </a:lnTo>
                  <a:lnTo>
                    <a:pt x="128418" y="41329"/>
                  </a:lnTo>
                  <a:lnTo>
                    <a:pt x="126625" y="39650"/>
                  </a:lnTo>
                  <a:lnTo>
                    <a:pt x="124365" y="39006"/>
                  </a:lnTo>
                  <a:lnTo>
                    <a:pt x="123039" y="38501"/>
                  </a:lnTo>
                  <a:lnTo>
                    <a:pt x="122231" y="37844"/>
                  </a:lnTo>
                  <a:lnTo>
                    <a:pt x="124238" y="33816"/>
                  </a:lnTo>
                  <a:lnTo>
                    <a:pt x="125047" y="31152"/>
                  </a:lnTo>
                  <a:lnTo>
                    <a:pt x="127067" y="29939"/>
                  </a:lnTo>
                  <a:lnTo>
                    <a:pt x="130350" y="29939"/>
                  </a:lnTo>
                  <a:lnTo>
                    <a:pt x="135009" y="28677"/>
                  </a:lnTo>
                  <a:lnTo>
                    <a:pt x="132875" y="28677"/>
                  </a:lnTo>
                  <a:lnTo>
                    <a:pt x="132875" y="23841"/>
                  </a:lnTo>
                  <a:lnTo>
                    <a:pt x="135224" y="22793"/>
                  </a:lnTo>
                  <a:lnTo>
                    <a:pt x="136108" y="25091"/>
                  </a:lnTo>
                  <a:lnTo>
                    <a:pt x="137257" y="22490"/>
                  </a:lnTo>
                  <a:lnTo>
                    <a:pt x="137282" y="21025"/>
                  </a:lnTo>
                  <a:lnTo>
                    <a:pt x="138090" y="21479"/>
                  </a:lnTo>
                  <a:lnTo>
                    <a:pt x="137446" y="25129"/>
                  </a:lnTo>
                  <a:lnTo>
                    <a:pt x="136032" y="30912"/>
                  </a:lnTo>
                  <a:lnTo>
                    <a:pt x="136019" y="34447"/>
                  </a:lnTo>
                  <a:lnTo>
                    <a:pt x="139467" y="39220"/>
                  </a:lnTo>
                  <a:lnTo>
                    <a:pt x="140452" y="42491"/>
                  </a:lnTo>
                  <a:lnTo>
                    <a:pt x="140452" y="44486"/>
                  </a:lnTo>
                  <a:lnTo>
                    <a:pt x="142346" y="42907"/>
                  </a:lnTo>
                  <a:lnTo>
                    <a:pt x="142346" y="39460"/>
                  </a:lnTo>
                  <a:lnTo>
                    <a:pt x="143836" y="36051"/>
                  </a:lnTo>
                  <a:lnTo>
                    <a:pt x="143028" y="33273"/>
                  </a:lnTo>
                  <a:lnTo>
                    <a:pt x="142901" y="31682"/>
                  </a:lnTo>
                  <a:lnTo>
                    <a:pt x="142598" y="29447"/>
                  </a:lnTo>
                  <a:lnTo>
                    <a:pt x="140742" y="27982"/>
                  </a:lnTo>
                  <a:lnTo>
                    <a:pt x="140464" y="25356"/>
                  </a:lnTo>
                  <a:lnTo>
                    <a:pt x="142939" y="23740"/>
                  </a:lnTo>
                  <a:lnTo>
                    <a:pt x="145502" y="24093"/>
                  </a:lnTo>
                  <a:lnTo>
                    <a:pt x="145502" y="21189"/>
                  </a:lnTo>
                  <a:lnTo>
                    <a:pt x="146462" y="19611"/>
                  </a:lnTo>
                  <a:lnTo>
                    <a:pt x="148508" y="18588"/>
                  </a:lnTo>
                  <a:lnTo>
                    <a:pt x="149732" y="18588"/>
                  </a:lnTo>
                  <a:lnTo>
                    <a:pt x="148141" y="14231"/>
                  </a:lnTo>
                  <a:lnTo>
                    <a:pt x="145010" y="13070"/>
                  </a:lnTo>
                  <a:lnTo>
                    <a:pt x="145490" y="11214"/>
                  </a:lnTo>
                  <a:lnTo>
                    <a:pt x="145161" y="9105"/>
                  </a:lnTo>
                  <a:lnTo>
                    <a:pt x="145060" y="8562"/>
                  </a:lnTo>
                  <a:lnTo>
                    <a:pt x="146664" y="9395"/>
                  </a:lnTo>
                  <a:lnTo>
                    <a:pt x="148015" y="8360"/>
                  </a:lnTo>
                  <a:lnTo>
                    <a:pt x="149442" y="9307"/>
                  </a:lnTo>
                  <a:lnTo>
                    <a:pt x="150364" y="6542"/>
                  </a:lnTo>
                  <a:lnTo>
                    <a:pt x="149038" y="4774"/>
                  </a:lnTo>
                  <a:lnTo>
                    <a:pt x="148369" y="2223"/>
                  </a:lnTo>
                  <a:lnTo>
                    <a:pt x="144227" y="1605"/>
                  </a:lnTo>
                  <a:lnTo>
                    <a:pt x="144227" y="3120"/>
                  </a:lnTo>
                  <a:lnTo>
                    <a:pt x="143116" y="3082"/>
                  </a:lnTo>
                  <a:lnTo>
                    <a:pt x="142384" y="2185"/>
                  </a:lnTo>
                  <a:lnTo>
                    <a:pt x="134744" y="2185"/>
                  </a:lnTo>
                  <a:lnTo>
                    <a:pt x="130704" y="2564"/>
                  </a:lnTo>
                  <a:lnTo>
                    <a:pt x="133065" y="4875"/>
                  </a:lnTo>
                  <a:lnTo>
                    <a:pt x="131411" y="4888"/>
                  </a:lnTo>
                  <a:lnTo>
                    <a:pt x="130842" y="3486"/>
                  </a:lnTo>
                  <a:lnTo>
                    <a:pt x="127458" y="4989"/>
                  </a:lnTo>
                  <a:lnTo>
                    <a:pt x="124908" y="6605"/>
                  </a:lnTo>
                  <a:lnTo>
                    <a:pt x="123620" y="6605"/>
                  </a:lnTo>
                  <a:lnTo>
                    <a:pt x="122584" y="4420"/>
                  </a:lnTo>
                  <a:lnTo>
                    <a:pt x="119781" y="4016"/>
                  </a:lnTo>
                  <a:lnTo>
                    <a:pt x="117710" y="5178"/>
                  </a:lnTo>
                  <a:lnTo>
                    <a:pt x="114604" y="4143"/>
                  </a:lnTo>
                  <a:lnTo>
                    <a:pt x="112432" y="3259"/>
                  </a:lnTo>
                  <a:lnTo>
                    <a:pt x="108076" y="3574"/>
                  </a:lnTo>
                  <a:lnTo>
                    <a:pt x="106005" y="4900"/>
                  </a:lnTo>
                  <a:lnTo>
                    <a:pt x="107091" y="7842"/>
                  </a:lnTo>
                  <a:lnTo>
                    <a:pt x="105146" y="7842"/>
                  </a:lnTo>
                  <a:lnTo>
                    <a:pt x="103795" y="7729"/>
                  </a:lnTo>
                  <a:lnTo>
                    <a:pt x="101851" y="8714"/>
                  </a:lnTo>
                  <a:lnTo>
                    <a:pt x="102583" y="10039"/>
                  </a:lnTo>
                  <a:lnTo>
                    <a:pt x="102583" y="10039"/>
                  </a:lnTo>
                  <a:lnTo>
                    <a:pt x="101169" y="9623"/>
                  </a:lnTo>
                  <a:lnTo>
                    <a:pt x="100348" y="6744"/>
                  </a:lnTo>
                  <a:lnTo>
                    <a:pt x="97545" y="4370"/>
                  </a:lnTo>
                  <a:lnTo>
                    <a:pt x="93252" y="4963"/>
                  </a:lnTo>
                  <a:lnTo>
                    <a:pt x="94072" y="7628"/>
                  </a:lnTo>
                  <a:lnTo>
                    <a:pt x="91509" y="7539"/>
                  </a:lnTo>
                  <a:lnTo>
                    <a:pt x="90385" y="6074"/>
                  </a:lnTo>
                  <a:lnTo>
                    <a:pt x="87999" y="7337"/>
                  </a:lnTo>
                  <a:lnTo>
                    <a:pt x="86231" y="7893"/>
                  </a:lnTo>
                  <a:lnTo>
                    <a:pt x="84034" y="10544"/>
                  </a:lnTo>
                  <a:lnTo>
                    <a:pt x="83706" y="9282"/>
                  </a:lnTo>
                  <a:lnTo>
                    <a:pt x="85915" y="5923"/>
                  </a:lnTo>
                  <a:lnTo>
                    <a:pt x="85234" y="2526"/>
                  </a:lnTo>
                  <a:lnTo>
                    <a:pt x="81786" y="1"/>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4" name="Google Shape;374;p48"/>
            <p:cNvSpPr/>
            <p:nvPr/>
          </p:nvSpPr>
          <p:spPr>
            <a:xfrm>
              <a:off x="4467225" y="3815075"/>
              <a:ext cx="177425" cy="289800"/>
            </a:xfrm>
            <a:custGeom>
              <a:avLst/>
              <a:gdLst/>
              <a:ahLst/>
              <a:cxnLst/>
              <a:rect l="l" t="t" r="r" b="b"/>
              <a:pathLst>
                <a:path w="7097" h="11592" extrusionOk="0">
                  <a:moveTo>
                    <a:pt x="5683" y="0"/>
                  </a:moveTo>
                  <a:lnTo>
                    <a:pt x="4572" y="1339"/>
                  </a:lnTo>
                  <a:lnTo>
                    <a:pt x="2602" y="2513"/>
                  </a:lnTo>
                  <a:lnTo>
                    <a:pt x="1023" y="3271"/>
                  </a:lnTo>
                  <a:lnTo>
                    <a:pt x="1415" y="5809"/>
                  </a:lnTo>
                  <a:lnTo>
                    <a:pt x="1023" y="7362"/>
                  </a:lnTo>
                  <a:lnTo>
                    <a:pt x="1" y="8524"/>
                  </a:lnTo>
                  <a:lnTo>
                    <a:pt x="556" y="10809"/>
                  </a:lnTo>
                  <a:lnTo>
                    <a:pt x="2134" y="11592"/>
                  </a:lnTo>
                  <a:lnTo>
                    <a:pt x="3864" y="9849"/>
                  </a:lnTo>
                  <a:lnTo>
                    <a:pt x="5203" y="6541"/>
                  </a:lnTo>
                  <a:lnTo>
                    <a:pt x="6226" y="3384"/>
                  </a:lnTo>
                  <a:lnTo>
                    <a:pt x="7097" y="1655"/>
                  </a:lnTo>
                  <a:lnTo>
                    <a:pt x="6150" y="0"/>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5" name="Google Shape;375;p48"/>
            <p:cNvSpPr/>
            <p:nvPr/>
          </p:nvSpPr>
          <p:spPr>
            <a:xfrm>
              <a:off x="4458375" y="3806875"/>
              <a:ext cx="194800" cy="307475"/>
            </a:xfrm>
            <a:custGeom>
              <a:avLst/>
              <a:gdLst/>
              <a:ahLst/>
              <a:cxnLst/>
              <a:rect l="l" t="t" r="r" b="b"/>
              <a:pathLst>
                <a:path w="7792" h="12299" extrusionOk="0">
                  <a:moveTo>
                    <a:pt x="6327" y="644"/>
                  </a:moveTo>
                  <a:lnTo>
                    <a:pt x="7097" y="1995"/>
                  </a:lnTo>
                  <a:lnTo>
                    <a:pt x="6277" y="3611"/>
                  </a:lnTo>
                  <a:lnTo>
                    <a:pt x="5266" y="6756"/>
                  </a:lnTo>
                  <a:lnTo>
                    <a:pt x="3953" y="10001"/>
                  </a:lnTo>
                  <a:lnTo>
                    <a:pt x="2413" y="11529"/>
                  </a:lnTo>
                  <a:lnTo>
                    <a:pt x="1175" y="10910"/>
                  </a:lnTo>
                  <a:lnTo>
                    <a:pt x="695" y="8940"/>
                  </a:lnTo>
                  <a:lnTo>
                    <a:pt x="1668" y="7829"/>
                  </a:lnTo>
                  <a:lnTo>
                    <a:pt x="2097" y="6149"/>
                  </a:lnTo>
                  <a:lnTo>
                    <a:pt x="1731" y="3776"/>
                  </a:lnTo>
                  <a:lnTo>
                    <a:pt x="3120" y="3119"/>
                  </a:lnTo>
                  <a:lnTo>
                    <a:pt x="5090" y="1932"/>
                  </a:lnTo>
                  <a:lnTo>
                    <a:pt x="6176" y="644"/>
                  </a:lnTo>
                  <a:close/>
                  <a:moveTo>
                    <a:pt x="5873" y="0"/>
                  </a:moveTo>
                  <a:lnTo>
                    <a:pt x="4711" y="1427"/>
                  </a:lnTo>
                  <a:lnTo>
                    <a:pt x="2817" y="2563"/>
                  </a:lnTo>
                  <a:lnTo>
                    <a:pt x="1024" y="3409"/>
                  </a:lnTo>
                  <a:lnTo>
                    <a:pt x="1440" y="6124"/>
                  </a:lnTo>
                  <a:lnTo>
                    <a:pt x="1087" y="7538"/>
                  </a:lnTo>
                  <a:lnTo>
                    <a:pt x="1" y="8776"/>
                  </a:lnTo>
                  <a:lnTo>
                    <a:pt x="632" y="11352"/>
                  </a:lnTo>
                  <a:lnTo>
                    <a:pt x="2552" y="12299"/>
                  </a:lnTo>
                  <a:lnTo>
                    <a:pt x="4420" y="10405"/>
                  </a:lnTo>
                  <a:lnTo>
                    <a:pt x="5847" y="6958"/>
                  </a:lnTo>
                  <a:lnTo>
                    <a:pt x="6845" y="3851"/>
                  </a:lnTo>
                  <a:lnTo>
                    <a:pt x="7792" y="1970"/>
                  </a:lnTo>
                  <a:lnTo>
                    <a:pt x="6681" y="0"/>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6" name="Google Shape;376;p48"/>
            <p:cNvSpPr/>
            <p:nvPr/>
          </p:nvSpPr>
          <p:spPr>
            <a:xfrm>
              <a:off x="5304725" y="3312525"/>
              <a:ext cx="45475" cy="78625"/>
            </a:xfrm>
            <a:custGeom>
              <a:avLst/>
              <a:gdLst/>
              <a:ahLst/>
              <a:cxnLst/>
              <a:rect l="l" t="t" r="r" b="b"/>
              <a:pathLst>
                <a:path w="1819" h="3145" extrusionOk="0">
                  <a:moveTo>
                    <a:pt x="480" y="0"/>
                  </a:moveTo>
                  <a:lnTo>
                    <a:pt x="0" y="1654"/>
                  </a:lnTo>
                  <a:lnTo>
                    <a:pt x="480" y="3144"/>
                  </a:lnTo>
                  <a:lnTo>
                    <a:pt x="1503" y="2753"/>
                  </a:lnTo>
                  <a:lnTo>
                    <a:pt x="1818" y="1566"/>
                  </a:lnTo>
                  <a:lnTo>
                    <a:pt x="480" y="0"/>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7" name="Google Shape;377;p48"/>
            <p:cNvSpPr/>
            <p:nvPr/>
          </p:nvSpPr>
          <p:spPr>
            <a:xfrm>
              <a:off x="5296500" y="3296100"/>
              <a:ext cx="62525" cy="105475"/>
            </a:xfrm>
            <a:custGeom>
              <a:avLst/>
              <a:gdLst/>
              <a:ahLst/>
              <a:cxnLst/>
              <a:rect l="l" t="t" r="r" b="b"/>
              <a:pathLst>
                <a:path w="2501" h="4219" extrusionOk="0">
                  <a:moveTo>
                    <a:pt x="948" y="1301"/>
                  </a:moveTo>
                  <a:lnTo>
                    <a:pt x="1806" y="2311"/>
                  </a:lnTo>
                  <a:lnTo>
                    <a:pt x="1567" y="3170"/>
                  </a:lnTo>
                  <a:lnTo>
                    <a:pt x="1011" y="3397"/>
                  </a:lnTo>
                  <a:lnTo>
                    <a:pt x="657" y="2299"/>
                  </a:lnTo>
                  <a:lnTo>
                    <a:pt x="948" y="1301"/>
                  </a:lnTo>
                  <a:close/>
                  <a:moveTo>
                    <a:pt x="670" y="1"/>
                  </a:moveTo>
                  <a:lnTo>
                    <a:pt x="1" y="2311"/>
                  </a:lnTo>
                  <a:lnTo>
                    <a:pt x="607" y="4218"/>
                  </a:lnTo>
                  <a:lnTo>
                    <a:pt x="2097" y="3650"/>
                  </a:lnTo>
                  <a:lnTo>
                    <a:pt x="2501" y="2147"/>
                  </a:lnTo>
                  <a:lnTo>
                    <a:pt x="670" y="1"/>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8" name="Google Shape;378;p48"/>
            <p:cNvSpPr/>
            <p:nvPr/>
          </p:nvSpPr>
          <p:spPr>
            <a:xfrm>
              <a:off x="5643750" y="3420800"/>
              <a:ext cx="232675" cy="252250"/>
            </a:xfrm>
            <a:custGeom>
              <a:avLst/>
              <a:gdLst/>
              <a:ahLst/>
              <a:cxnLst/>
              <a:rect l="l" t="t" r="r" b="b"/>
              <a:pathLst>
                <a:path w="9307" h="10090" extrusionOk="0">
                  <a:moveTo>
                    <a:pt x="1" y="0"/>
                  </a:moveTo>
                  <a:lnTo>
                    <a:pt x="948" y="1301"/>
                  </a:lnTo>
                  <a:lnTo>
                    <a:pt x="2337" y="1553"/>
                  </a:lnTo>
                  <a:cubicBezTo>
                    <a:pt x="2337" y="1553"/>
                    <a:pt x="3536" y="3852"/>
                    <a:pt x="3688" y="4091"/>
                  </a:cubicBezTo>
                  <a:cubicBezTo>
                    <a:pt x="3852" y="4331"/>
                    <a:pt x="5897" y="8233"/>
                    <a:pt x="5897" y="8233"/>
                  </a:cubicBezTo>
                  <a:lnTo>
                    <a:pt x="7804" y="10089"/>
                  </a:lnTo>
                  <a:lnTo>
                    <a:pt x="8587" y="10089"/>
                  </a:lnTo>
                  <a:lnTo>
                    <a:pt x="9307" y="8119"/>
                  </a:lnTo>
                  <a:lnTo>
                    <a:pt x="7880" y="5039"/>
                  </a:lnTo>
                  <a:lnTo>
                    <a:pt x="4647" y="1882"/>
                  </a:lnTo>
                  <a:lnTo>
                    <a:pt x="3473" y="1061"/>
                  </a:lnTo>
                  <a:lnTo>
                    <a:pt x="1970" y="0"/>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9" name="Google Shape;379;p48"/>
            <p:cNvSpPr/>
            <p:nvPr/>
          </p:nvSpPr>
          <p:spPr>
            <a:xfrm>
              <a:off x="5628275" y="3412900"/>
              <a:ext cx="256350" cy="268025"/>
            </a:xfrm>
            <a:custGeom>
              <a:avLst/>
              <a:gdLst/>
              <a:ahLst/>
              <a:cxnLst/>
              <a:rect l="l" t="t" r="r" b="b"/>
              <a:pathLst>
                <a:path w="10254" h="10721" extrusionOk="0">
                  <a:moveTo>
                    <a:pt x="2488" y="632"/>
                  </a:moveTo>
                  <a:lnTo>
                    <a:pt x="5052" y="2438"/>
                  </a:lnTo>
                  <a:lnTo>
                    <a:pt x="8246" y="5544"/>
                  </a:lnTo>
                  <a:lnTo>
                    <a:pt x="9585" y="8448"/>
                  </a:lnTo>
                  <a:lnTo>
                    <a:pt x="9004" y="10090"/>
                  </a:lnTo>
                  <a:lnTo>
                    <a:pt x="8562" y="10090"/>
                  </a:lnTo>
                  <a:lnTo>
                    <a:pt x="6782" y="8360"/>
                  </a:lnTo>
                  <a:cubicBezTo>
                    <a:pt x="6478" y="7792"/>
                    <a:pt x="4723" y="4471"/>
                    <a:pt x="4572" y="4231"/>
                  </a:cubicBezTo>
                  <a:cubicBezTo>
                    <a:pt x="4458" y="4067"/>
                    <a:pt x="3688" y="2614"/>
                    <a:pt x="3233" y="1731"/>
                  </a:cubicBezTo>
                  <a:lnTo>
                    <a:pt x="3158" y="1592"/>
                  </a:lnTo>
                  <a:lnTo>
                    <a:pt x="1743" y="1327"/>
                  </a:lnTo>
                  <a:lnTo>
                    <a:pt x="1238" y="632"/>
                  </a:lnTo>
                  <a:close/>
                  <a:moveTo>
                    <a:pt x="1" y="1"/>
                  </a:moveTo>
                  <a:lnTo>
                    <a:pt x="1390" y="1907"/>
                  </a:lnTo>
                  <a:lnTo>
                    <a:pt x="2741" y="2160"/>
                  </a:lnTo>
                  <a:cubicBezTo>
                    <a:pt x="3019" y="2690"/>
                    <a:pt x="3903" y="4370"/>
                    <a:pt x="4041" y="4584"/>
                  </a:cubicBezTo>
                  <a:cubicBezTo>
                    <a:pt x="4155" y="4748"/>
                    <a:pt x="5430" y="7135"/>
                    <a:pt x="6251" y="8701"/>
                  </a:cubicBezTo>
                  <a:lnTo>
                    <a:pt x="8297" y="10721"/>
                  </a:lnTo>
                  <a:lnTo>
                    <a:pt x="9433" y="10721"/>
                  </a:lnTo>
                  <a:lnTo>
                    <a:pt x="10254" y="8423"/>
                  </a:lnTo>
                  <a:lnTo>
                    <a:pt x="8789" y="5228"/>
                  </a:lnTo>
                  <a:lnTo>
                    <a:pt x="5443" y="1945"/>
                  </a:lnTo>
                  <a:lnTo>
                    <a:pt x="2690" y="1"/>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0" name="Google Shape;380;p48"/>
            <p:cNvSpPr/>
            <p:nvPr/>
          </p:nvSpPr>
          <p:spPr>
            <a:xfrm>
              <a:off x="5873550" y="3662925"/>
              <a:ext cx="284775" cy="73250"/>
            </a:xfrm>
            <a:custGeom>
              <a:avLst/>
              <a:gdLst/>
              <a:ahLst/>
              <a:cxnLst/>
              <a:rect l="l" t="t" r="r" b="b"/>
              <a:pathLst>
                <a:path w="11391" h="2930" extrusionOk="0">
                  <a:moveTo>
                    <a:pt x="1150" y="0"/>
                  </a:moveTo>
                  <a:lnTo>
                    <a:pt x="1" y="998"/>
                  </a:lnTo>
                  <a:lnTo>
                    <a:pt x="2324" y="2058"/>
                  </a:lnTo>
                  <a:lnTo>
                    <a:pt x="5696" y="2930"/>
                  </a:lnTo>
                  <a:lnTo>
                    <a:pt x="11391" y="2930"/>
                  </a:lnTo>
                  <a:lnTo>
                    <a:pt x="8082" y="1667"/>
                  </a:lnTo>
                  <a:lnTo>
                    <a:pt x="5708" y="1667"/>
                  </a:lnTo>
                  <a:lnTo>
                    <a:pt x="1150" y="0"/>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1" name="Google Shape;381;p48"/>
            <p:cNvSpPr/>
            <p:nvPr/>
          </p:nvSpPr>
          <p:spPr>
            <a:xfrm>
              <a:off x="5859050" y="3654075"/>
              <a:ext cx="342200" cy="90000"/>
            </a:xfrm>
            <a:custGeom>
              <a:avLst/>
              <a:gdLst/>
              <a:ahLst/>
              <a:cxnLst/>
              <a:rect l="l" t="t" r="r" b="b"/>
              <a:pathLst>
                <a:path w="13688" h="3600" extrusionOk="0">
                  <a:moveTo>
                    <a:pt x="1806" y="720"/>
                  </a:moveTo>
                  <a:lnTo>
                    <a:pt x="6187" y="2311"/>
                  </a:lnTo>
                  <a:lnTo>
                    <a:pt x="8599" y="2337"/>
                  </a:lnTo>
                  <a:lnTo>
                    <a:pt x="10266" y="2968"/>
                  </a:lnTo>
                  <a:lnTo>
                    <a:pt x="6314" y="2968"/>
                  </a:lnTo>
                  <a:lnTo>
                    <a:pt x="3043" y="2122"/>
                  </a:lnTo>
                  <a:lnTo>
                    <a:pt x="1174" y="1263"/>
                  </a:lnTo>
                  <a:lnTo>
                    <a:pt x="1806" y="720"/>
                  </a:lnTo>
                  <a:close/>
                  <a:moveTo>
                    <a:pt x="1667" y="1"/>
                  </a:moveTo>
                  <a:lnTo>
                    <a:pt x="0" y="1428"/>
                  </a:lnTo>
                  <a:lnTo>
                    <a:pt x="2829" y="2715"/>
                  </a:lnTo>
                  <a:lnTo>
                    <a:pt x="6200" y="3587"/>
                  </a:lnTo>
                  <a:lnTo>
                    <a:pt x="13688" y="3599"/>
                  </a:lnTo>
                  <a:lnTo>
                    <a:pt x="8763" y="1731"/>
                  </a:lnTo>
                  <a:lnTo>
                    <a:pt x="6352" y="1705"/>
                  </a:lnTo>
                  <a:lnTo>
                    <a:pt x="1667" y="1"/>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2" name="Google Shape;382;p48"/>
            <p:cNvSpPr/>
            <p:nvPr/>
          </p:nvSpPr>
          <p:spPr>
            <a:xfrm>
              <a:off x="6185775" y="3706475"/>
              <a:ext cx="137975" cy="31600"/>
            </a:xfrm>
            <a:custGeom>
              <a:avLst/>
              <a:gdLst/>
              <a:ahLst/>
              <a:cxnLst/>
              <a:rect l="l" t="t" r="r" b="b"/>
              <a:pathLst>
                <a:path w="5519" h="1264" extrusionOk="0">
                  <a:moveTo>
                    <a:pt x="3397" y="1"/>
                  </a:moveTo>
                  <a:lnTo>
                    <a:pt x="0" y="556"/>
                  </a:lnTo>
                  <a:lnTo>
                    <a:pt x="1818" y="1263"/>
                  </a:lnTo>
                  <a:lnTo>
                    <a:pt x="5518" y="556"/>
                  </a:lnTo>
                  <a:lnTo>
                    <a:pt x="3397" y="1"/>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3" name="Google Shape;383;p48"/>
            <p:cNvSpPr/>
            <p:nvPr/>
          </p:nvSpPr>
          <p:spPr>
            <a:xfrm>
              <a:off x="6156100" y="3698600"/>
              <a:ext cx="203625" cy="47675"/>
            </a:xfrm>
            <a:custGeom>
              <a:avLst/>
              <a:gdLst/>
              <a:ahLst/>
              <a:cxnLst/>
              <a:rect l="l" t="t" r="r" b="b"/>
              <a:pathLst>
                <a:path w="8145" h="1907" extrusionOk="0">
                  <a:moveTo>
                    <a:pt x="4571" y="644"/>
                  </a:moveTo>
                  <a:lnTo>
                    <a:pt x="5278" y="821"/>
                  </a:lnTo>
                  <a:lnTo>
                    <a:pt x="3031" y="1250"/>
                  </a:lnTo>
                  <a:lnTo>
                    <a:pt x="2374" y="998"/>
                  </a:lnTo>
                  <a:lnTo>
                    <a:pt x="4571" y="644"/>
                  </a:lnTo>
                  <a:close/>
                  <a:moveTo>
                    <a:pt x="4596" y="0"/>
                  </a:moveTo>
                  <a:lnTo>
                    <a:pt x="0" y="745"/>
                  </a:lnTo>
                  <a:lnTo>
                    <a:pt x="2968" y="1907"/>
                  </a:lnTo>
                  <a:lnTo>
                    <a:pt x="8145" y="922"/>
                  </a:lnTo>
                  <a:lnTo>
                    <a:pt x="4596" y="0"/>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4" name="Google Shape;384;p48"/>
            <p:cNvSpPr/>
            <p:nvPr/>
          </p:nvSpPr>
          <p:spPr>
            <a:xfrm>
              <a:off x="6158300" y="3493725"/>
              <a:ext cx="139875" cy="161950"/>
            </a:xfrm>
            <a:custGeom>
              <a:avLst/>
              <a:gdLst/>
              <a:ahLst/>
              <a:cxnLst/>
              <a:rect l="l" t="t" r="r" b="b"/>
              <a:pathLst>
                <a:path w="5595" h="6478" extrusionOk="0">
                  <a:moveTo>
                    <a:pt x="3864" y="0"/>
                  </a:moveTo>
                  <a:lnTo>
                    <a:pt x="632" y="1579"/>
                  </a:lnTo>
                  <a:lnTo>
                    <a:pt x="1" y="4925"/>
                  </a:lnTo>
                  <a:lnTo>
                    <a:pt x="1099" y="6478"/>
                  </a:lnTo>
                  <a:lnTo>
                    <a:pt x="1730" y="4420"/>
                  </a:lnTo>
                  <a:lnTo>
                    <a:pt x="3473" y="6225"/>
                  </a:lnTo>
                  <a:lnTo>
                    <a:pt x="3473" y="4331"/>
                  </a:lnTo>
                  <a:lnTo>
                    <a:pt x="2678" y="3510"/>
                  </a:lnTo>
                  <a:lnTo>
                    <a:pt x="4104" y="2765"/>
                  </a:lnTo>
                  <a:lnTo>
                    <a:pt x="1895" y="2765"/>
                  </a:lnTo>
                  <a:lnTo>
                    <a:pt x="5594" y="1023"/>
                  </a:lnTo>
                  <a:lnTo>
                    <a:pt x="3864" y="0"/>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5" name="Google Shape;385;p48"/>
            <p:cNvSpPr/>
            <p:nvPr/>
          </p:nvSpPr>
          <p:spPr>
            <a:xfrm>
              <a:off x="6149775" y="3484875"/>
              <a:ext cx="165125" cy="188175"/>
            </a:xfrm>
            <a:custGeom>
              <a:avLst/>
              <a:gdLst/>
              <a:ahLst/>
              <a:cxnLst/>
              <a:rect l="l" t="t" r="r" b="b"/>
              <a:pathLst>
                <a:path w="6605" h="7527" extrusionOk="0">
                  <a:moveTo>
                    <a:pt x="4193" y="708"/>
                  </a:moveTo>
                  <a:lnTo>
                    <a:pt x="5266" y="1339"/>
                  </a:lnTo>
                  <a:lnTo>
                    <a:pt x="1023" y="3334"/>
                  </a:lnTo>
                  <a:lnTo>
                    <a:pt x="1023" y="3334"/>
                  </a:lnTo>
                  <a:lnTo>
                    <a:pt x="1251" y="2147"/>
                  </a:lnTo>
                  <a:lnTo>
                    <a:pt x="4193" y="708"/>
                  </a:lnTo>
                  <a:close/>
                  <a:moveTo>
                    <a:pt x="3157" y="3423"/>
                  </a:moveTo>
                  <a:lnTo>
                    <a:pt x="2501" y="3776"/>
                  </a:lnTo>
                  <a:lnTo>
                    <a:pt x="3486" y="4812"/>
                  </a:lnTo>
                  <a:lnTo>
                    <a:pt x="3486" y="5796"/>
                  </a:lnTo>
                  <a:lnTo>
                    <a:pt x="1933" y="4168"/>
                  </a:lnTo>
                  <a:lnTo>
                    <a:pt x="1326" y="6125"/>
                  </a:lnTo>
                  <a:lnTo>
                    <a:pt x="670" y="5203"/>
                  </a:lnTo>
                  <a:lnTo>
                    <a:pt x="1011" y="3423"/>
                  </a:lnTo>
                  <a:close/>
                  <a:moveTo>
                    <a:pt x="4218" y="1"/>
                  </a:moveTo>
                  <a:lnTo>
                    <a:pt x="683" y="1718"/>
                  </a:lnTo>
                  <a:lnTo>
                    <a:pt x="1" y="5354"/>
                  </a:lnTo>
                  <a:lnTo>
                    <a:pt x="1554" y="7526"/>
                  </a:lnTo>
                  <a:lnTo>
                    <a:pt x="2210" y="5392"/>
                  </a:lnTo>
                  <a:lnTo>
                    <a:pt x="4117" y="7375"/>
                  </a:lnTo>
                  <a:lnTo>
                    <a:pt x="4117" y="4572"/>
                  </a:lnTo>
                  <a:lnTo>
                    <a:pt x="3536" y="3953"/>
                  </a:lnTo>
                  <a:lnTo>
                    <a:pt x="5708" y="2804"/>
                  </a:lnTo>
                  <a:lnTo>
                    <a:pt x="3650" y="2804"/>
                  </a:lnTo>
                  <a:lnTo>
                    <a:pt x="6605" y="1415"/>
                  </a:lnTo>
                  <a:lnTo>
                    <a:pt x="4218" y="1"/>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6" name="Google Shape;386;p48"/>
            <p:cNvSpPr/>
            <p:nvPr/>
          </p:nvSpPr>
          <p:spPr>
            <a:xfrm>
              <a:off x="5945525" y="3367450"/>
              <a:ext cx="213125" cy="254775"/>
            </a:xfrm>
            <a:custGeom>
              <a:avLst/>
              <a:gdLst/>
              <a:ahLst/>
              <a:cxnLst/>
              <a:rect l="l" t="t" r="r" b="b"/>
              <a:pathLst>
                <a:path w="8525" h="10191" extrusionOk="0">
                  <a:moveTo>
                    <a:pt x="6542" y="0"/>
                  </a:moveTo>
                  <a:lnTo>
                    <a:pt x="3941" y="3119"/>
                  </a:lnTo>
                  <a:lnTo>
                    <a:pt x="2817" y="5291"/>
                  </a:lnTo>
                  <a:lnTo>
                    <a:pt x="935" y="5291"/>
                  </a:lnTo>
                  <a:lnTo>
                    <a:pt x="1" y="6869"/>
                  </a:lnTo>
                  <a:lnTo>
                    <a:pt x="1491" y="9067"/>
                  </a:lnTo>
                  <a:lnTo>
                    <a:pt x="2817" y="9546"/>
                  </a:lnTo>
                  <a:lnTo>
                    <a:pt x="4686" y="9344"/>
                  </a:lnTo>
                  <a:lnTo>
                    <a:pt x="6049" y="10190"/>
                  </a:lnTo>
                  <a:lnTo>
                    <a:pt x="7363" y="6516"/>
                  </a:lnTo>
                  <a:lnTo>
                    <a:pt x="8524" y="4874"/>
                  </a:lnTo>
                  <a:lnTo>
                    <a:pt x="7653" y="3384"/>
                  </a:lnTo>
                  <a:lnTo>
                    <a:pt x="8512" y="2134"/>
                  </a:lnTo>
                  <a:lnTo>
                    <a:pt x="6542" y="0"/>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7" name="Google Shape;387;p48"/>
            <p:cNvSpPr/>
            <p:nvPr/>
          </p:nvSpPr>
          <p:spPr>
            <a:xfrm>
              <a:off x="5936075" y="3355775"/>
              <a:ext cx="232350" cy="278450"/>
            </a:xfrm>
            <a:custGeom>
              <a:avLst/>
              <a:gdLst/>
              <a:ahLst/>
              <a:cxnLst/>
              <a:rect l="l" t="t" r="r" b="b"/>
              <a:pathLst>
                <a:path w="9294" h="11138" extrusionOk="0">
                  <a:moveTo>
                    <a:pt x="6932" y="947"/>
                  </a:moveTo>
                  <a:lnTo>
                    <a:pt x="8486" y="2627"/>
                  </a:lnTo>
                  <a:lnTo>
                    <a:pt x="7652" y="3839"/>
                  </a:lnTo>
                  <a:lnTo>
                    <a:pt x="8523" y="5329"/>
                  </a:lnTo>
                  <a:lnTo>
                    <a:pt x="7475" y="6806"/>
                  </a:lnTo>
                  <a:lnTo>
                    <a:pt x="6263" y="10190"/>
                  </a:lnTo>
                  <a:lnTo>
                    <a:pt x="5139" y="9496"/>
                  </a:lnTo>
                  <a:lnTo>
                    <a:pt x="3220" y="9685"/>
                  </a:lnTo>
                  <a:lnTo>
                    <a:pt x="2071" y="9281"/>
                  </a:lnTo>
                  <a:lnTo>
                    <a:pt x="745" y="7324"/>
                  </a:lnTo>
                  <a:lnTo>
                    <a:pt x="1490" y="6074"/>
                  </a:lnTo>
                  <a:lnTo>
                    <a:pt x="3384" y="6074"/>
                  </a:lnTo>
                  <a:lnTo>
                    <a:pt x="4584" y="3763"/>
                  </a:lnTo>
                  <a:lnTo>
                    <a:pt x="6932" y="947"/>
                  </a:lnTo>
                  <a:close/>
                  <a:moveTo>
                    <a:pt x="6907" y="0"/>
                  </a:moveTo>
                  <a:lnTo>
                    <a:pt x="4079" y="3397"/>
                  </a:lnTo>
                  <a:lnTo>
                    <a:pt x="3005" y="5442"/>
                  </a:lnTo>
                  <a:lnTo>
                    <a:pt x="1137" y="5442"/>
                  </a:lnTo>
                  <a:lnTo>
                    <a:pt x="0" y="7336"/>
                  </a:lnTo>
                  <a:lnTo>
                    <a:pt x="1667" y="9799"/>
                  </a:lnTo>
                  <a:lnTo>
                    <a:pt x="3157" y="10329"/>
                  </a:lnTo>
                  <a:lnTo>
                    <a:pt x="4988" y="10140"/>
                  </a:lnTo>
                  <a:lnTo>
                    <a:pt x="6591" y="11137"/>
                  </a:lnTo>
                  <a:lnTo>
                    <a:pt x="8018" y="7147"/>
                  </a:lnTo>
                  <a:lnTo>
                    <a:pt x="9281" y="5379"/>
                  </a:lnTo>
                  <a:lnTo>
                    <a:pt x="8397" y="3877"/>
                  </a:lnTo>
                  <a:lnTo>
                    <a:pt x="9294" y="2576"/>
                  </a:lnTo>
                  <a:lnTo>
                    <a:pt x="6907" y="0"/>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8" name="Google Shape;388;p48"/>
            <p:cNvSpPr/>
            <p:nvPr/>
          </p:nvSpPr>
          <p:spPr>
            <a:xfrm>
              <a:off x="6429775" y="3529075"/>
              <a:ext cx="453650" cy="254450"/>
            </a:xfrm>
            <a:custGeom>
              <a:avLst/>
              <a:gdLst/>
              <a:ahLst/>
              <a:cxnLst/>
              <a:rect l="l" t="t" r="r" b="b"/>
              <a:pathLst>
                <a:path w="18146" h="10178" extrusionOk="0">
                  <a:moveTo>
                    <a:pt x="1794" y="0"/>
                  </a:moveTo>
                  <a:lnTo>
                    <a:pt x="1" y="745"/>
                  </a:lnTo>
                  <a:lnTo>
                    <a:pt x="1705" y="2576"/>
                  </a:lnTo>
                  <a:lnTo>
                    <a:pt x="2223" y="4496"/>
                  </a:lnTo>
                  <a:lnTo>
                    <a:pt x="4281" y="4496"/>
                  </a:lnTo>
                  <a:lnTo>
                    <a:pt x="5847" y="5039"/>
                  </a:lnTo>
                  <a:lnTo>
                    <a:pt x="5847" y="6705"/>
                  </a:lnTo>
                  <a:lnTo>
                    <a:pt x="8764" y="8915"/>
                  </a:lnTo>
                  <a:lnTo>
                    <a:pt x="11214" y="8915"/>
                  </a:lnTo>
                  <a:lnTo>
                    <a:pt x="12236" y="7412"/>
                  </a:lnTo>
                  <a:lnTo>
                    <a:pt x="14055" y="8120"/>
                  </a:lnTo>
                  <a:lnTo>
                    <a:pt x="15633" y="10178"/>
                  </a:lnTo>
                  <a:lnTo>
                    <a:pt x="18146" y="10178"/>
                  </a:lnTo>
                  <a:lnTo>
                    <a:pt x="14522" y="5443"/>
                  </a:lnTo>
                  <a:lnTo>
                    <a:pt x="10431" y="3157"/>
                  </a:lnTo>
                  <a:lnTo>
                    <a:pt x="5531" y="1819"/>
                  </a:lnTo>
                  <a:lnTo>
                    <a:pt x="3650" y="2652"/>
                  </a:lnTo>
                  <a:lnTo>
                    <a:pt x="3094" y="733"/>
                  </a:lnTo>
                  <a:lnTo>
                    <a:pt x="1794" y="0"/>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9" name="Google Shape;389;p48"/>
            <p:cNvSpPr/>
            <p:nvPr/>
          </p:nvSpPr>
          <p:spPr>
            <a:xfrm>
              <a:off x="6416200" y="3519925"/>
              <a:ext cx="483325" cy="271500"/>
            </a:xfrm>
            <a:custGeom>
              <a:avLst/>
              <a:gdLst/>
              <a:ahLst/>
              <a:cxnLst/>
              <a:rect l="l" t="t" r="r" b="b"/>
              <a:pathLst>
                <a:path w="19333" h="10860" extrusionOk="0">
                  <a:moveTo>
                    <a:pt x="2312" y="707"/>
                  </a:moveTo>
                  <a:lnTo>
                    <a:pt x="3372" y="1313"/>
                  </a:lnTo>
                  <a:lnTo>
                    <a:pt x="3991" y="3447"/>
                  </a:lnTo>
                  <a:lnTo>
                    <a:pt x="6112" y="2513"/>
                  </a:lnTo>
                  <a:lnTo>
                    <a:pt x="10860" y="3814"/>
                  </a:lnTo>
                  <a:lnTo>
                    <a:pt x="14863" y="6061"/>
                  </a:lnTo>
                  <a:lnTo>
                    <a:pt x="18058" y="10228"/>
                  </a:lnTo>
                  <a:lnTo>
                    <a:pt x="16328" y="10228"/>
                  </a:lnTo>
                  <a:lnTo>
                    <a:pt x="14787" y="8233"/>
                  </a:lnTo>
                  <a:lnTo>
                    <a:pt x="12653" y="7400"/>
                  </a:lnTo>
                  <a:lnTo>
                    <a:pt x="11580" y="8965"/>
                  </a:lnTo>
                  <a:lnTo>
                    <a:pt x="9408" y="8965"/>
                  </a:lnTo>
                  <a:lnTo>
                    <a:pt x="6706" y="6920"/>
                  </a:lnTo>
                  <a:lnTo>
                    <a:pt x="6706" y="5177"/>
                  </a:lnTo>
                  <a:lnTo>
                    <a:pt x="4913" y="4571"/>
                  </a:lnTo>
                  <a:lnTo>
                    <a:pt x="3006" y="4546"/>
                  </a:lnTo>
                  <a:lnTo>
                    <a:pt x="2526" y="2778"/>
                  </a:lnTo>
                  <a:lnTo>
                    <a:pt x="1074" y="1225"/>
                  </a:lnTo>
                  <a:lnTo>
                    <a:pt x="2312" y="707"/>
                  </a:lnTo>
                  <a:close/>
                  <a:moveTo>
                    <a:pt x="2362" y="0"/>
                  </a:moveTo>
                  <a:lnTo>
                    <a:pt x="1" y="998"/>
                  </a:lnTo>
                  <a:lnTo>
                    <a:pt x="1958" y="3094"/>
                  </a:lnTo>
                  <a:lnTo>
                    <a:pt x="2526" y="5177"/>
                  </a:lnTo>
                  <a:lnTo>
                    <a:pt x="4761" y="5177"/>
                  </a:lnTo>
                  <a:lnTo>
                    <a:pt x="6074" y="5632"/>
                  </a:lnTo>
                  <a:lnTo>
                    <a:pt x="6074" y="7223"/>
                  </a:lnTo>
                  <a:lnTo>
                    <a:pt x="9206" y="9597"/>
                  </a:lnTo>
                  <a:lnTo>
                    <a:pt x="11921" y="9597"/>
                  </a:lnTo>
                  <a:lnTo>
                    <a:pt x="12906" y="8170"/>
                  </a:lnTo>
                  <a:lnTo>
                    <a:pt x="14396" y="8751"/>
                  </a:lnTo>
                  <a:lnTo>
                    <a:pt x="16025" y="10859"/>
                  </a:lnTo>
                  <a:lnTo>
                    <a:pt x="19333" y="10859"/>
                  </a:lnTo>
                  <a:lnTo>
                    <a:pt x="15317" y="5607"/>
                  </a:lnTo>
                  <a:lnTo>
                    <a:pt x="11125" y="3245"/>
                  </a:lnTo>
                  <a:lnTo>
                    <a:pt x="6049" y="1844"/>
                  </a:lnTo>
                  <a:lnTo>
                    <a:pt x="4395" y="2576"/>
                  </a:lnTo>
                  <a:lnTo>
                    <a:pt x="3903" y="884"/>
                  </a:lnTo>
                  <a:lnTo>
                    <a:pt x="2362" y="0"/>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0" name="Google Shape;390;p48"/>
            <p:cNvSpPr/>
            <p:nvPr/>
          </p:nvSpPr>
          <p:spPr>
            <a:xfrm>
              <a:off x="5992575" y="3785400"/>
              <a:ext cx="867500" cy="764650"/>
            </a:xfrm>
            <a:custGeom>
              <a:avLst/>
              <a:gdLst/>
              <a:ahLst/>
              <a:cxnLst/>
              <a:rect l="l" t="t" r="r" b="b"/>
              <a:pathLst>
                <a:path w="34700" h="30586" extrusionOk="0">
                  <a:moveTo>
                    <a:pt x="18082" y="1"/>
                  </a:moveTo>
                  <a:lnTo>
                    <a:pt x="15494" y="2602"/>
                  </a:lnTo>
                  <a:lnTo>
                    <a:pt x="13953" y="3574"/>
                  </a:lnTo>
                  <a:lnTo>
                    <a:pt x="12577" y="3006"/>
                  </a:lnTo>
                  <a:lnTo>
                    <a:pt x="9976" y="5430"/>
                  </a:lnTo>
                  <a:lnTo>
                    <a:pt x="8195" y="7627"/>
                  </a:lnTo>
                  <a:lnTo>
                    <a:pt x="4950" y="9572"/>
                  </a:lnTo>
                  <a:lnTo>
                    <a:pt x="1617" y="10228"/>
                  </a:lnTo>
                  <a:lnTo>
                    <a:pt x="0" y="12779"/>
                  </a:lnTo>
                  <a:lnTo>
                    <a:pt x="0" y="15999"/>
                  </a:lnTo>
                  <a:lnTo>
                    <a:pt x="973" y="20835"/>
                  </a:lnTo>
                  <a:lnTo>
                    <a:pt x="480" y="22704"/>
                  </a:lnTo>
                  <a:lnTo>
                    <a:pt x="1857" y="24244"/>
                  </a:lnTo>
                  <a:lnTo>
                    <a:pt x="5481" y="23424"/>
                  </a:lnTo>
                  <a:lnTo>
                    <a:pt x="9408" y="22211"/>
                  </a:lnTo>
                  <a:lnTo>
                    <a:pt x="12223" y="20999"/>
                  </a:lnTo>
                  <a:lnTo>
                    <a:pt x="16214" y="21365"/>
                  </a:lnTo>
                  <a:lnTo>
                    <a:pt x="18070" y="24964"/>
                  </a:lnTo>
                  <a:lnTo>
                    <a:pt x="20103" y="23184"/>
                  </a:lnTo>
                  <a:lnTo>
                    <a:pt x="20911" y="26833"/>
                  </a:lnTo>
                  <a:cubicBezTo>
                    <a:pt x="20911" y="26833"/>
                    <a:pt x="21719" y="29421"/>
                    <a:pt x="22047" y="29421"/>
                  </a:cubicBezTo>
                  <a:cubicBezTo>
                    <a:pt x="22349" y="29421"/>
                    <a:pt x="23677" y="30586"/>
                    <a:pt x="24015" y="30586"/>
                  </a:cubicBezTo>
                  <a:cubicBezTo>
                    <a:pt x="24045" y="30586"/>
                    <a:pt x="24067" y="30577"/>
                    <a:pt x="24080" y="30558"/>
                  </a:cubicBezTo>
                  <a:cubicBezTo>
                    <a:pt x="24232" y="30318"/>
                    <a:pt x="25621" y="29990"/>
                    <a:pt x="25621" y="29990"/>
                  </a:cubicBezTo>
                  <a:lnTo>
                    <a:pt x="28133" y="30229"/>
                  </a:lnTo>
                  <a:cubicBezTo>
                    <a:pt x="28133" y="30229"/>
                    <a:pt x="30735" y="28045"/>
                    <a:pt x="30735" y="27729"/>
                  </a:cubicBezTo>
                  <a:cubicBezTo>
                    <a:pt x="30735" y="27401"/>
                    <a:pt x="32831" y="23348"/>
                    <a:pt x="32831" y="23348"/>
                  </a:cubicBezTo>
                  <a:lnTo>
                    <a:pt x="34371" y="19699"/>
                  </a:lnTo>
                  <a:lnTo>
                    <a:pt x="34700" y="14193"/>
                  </a:lnTo>
                  <a:lnTo>
                    <a:pt x="31303" y="8107"/>
                  </a:lnTo>
                  <a:lnTo>
                    <a:pt x="30078" y="5114"/>
                  </a:lnTo>
                  <a:lnTo>
                    <a:pt x="29434" y="3081"/>
                  </a:lnTo>
                  <a:lnTo>
                    <a:pt x="27654" y="1"/>
                  </a:lnTo>
                  <a:lnTo>
                    <a:pt x="26025" y="3410"/>
                  </a:lnTo>
                  <a:lnTo>
                    <a:pt x="26113" y="4950"/>
                  </a:lnTo>
                  <a:lnTo>
                    <a:pt x="24333" y="6251"/>
                  </a:lnTo>
                  <a:lnTo>
                    <a:pt x="21971" y="4054"/>
                  </a:lnTo>
                  <a:lnTo>
                    <a:pt x="22224" y="1301"/>
                  </a:lnTo>
                  <a:lnTo>
                    <a:pt x="18082" y="1"/>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1" name="Google Shape;391;p48"/>
            <p:cNvSpPr/>
            <p:nvPr/>
          </p:nvSpPr>
          <p:spPr>
            <a:xfrm>
              <a:off x="5985000" y="3768350"/>
              <a:ext cx="883600" cy="789850"/>
            </a:xfrm>
            <a:custGeom>
              <a:avLst/>
              <a:gdLst/>
              <a:ahLst/>
              <a:cxnLst/>
              <a:rect l="l" t="t" r="r" b="b"/>
              <a:pathLst>
                <a:path w="35344" h="31594" extrusionOk="0">
                  <a:moveTo>
                    <a:pt x="18474" y="1049"/>
                  </a:moveTo>
                  <a:lnTo>
                    <a:pt x="22186" y="2210"/>
                  </a:lnTo>
                  <a:lnTo>
                    <a:pt x="21946" y="4862"/>
                  </a:lnTo>
                  <a:lnTo>
                    <a:pt x="24598" y="7337"/>
                  </a:lnTo>
                  <a:lnTo>
                    <a:pt x="26732" y="5784"/>
                  </a:lnTo>
                  <a:lnTo>
                    <a:pt x="26643" y="4155"/>
                  </a:lnTo>
                  <a:lnTo>
                    <a:pt x="27969" y="1364"/>
                  </a:lnTo>
                  <a:lnTo>
                    <a:pt x="29447" y="3890"/>
                  </a:lnTo>
                  <a:lnTo>
                    <a:pt x="30091" y="5910"/>
                  </a:lnTo>
                  <a:lnTo>
                    <a:pt x="31315" y="8941"/>
                  </a:lnTo>
                  <a:lnTo>
                    <a:pt x="34674" y="14938"/>
                  </a:lnTo>
                  <a:lnTo>
                    <a:pt x="34359" y="20305"/>
                  </a:lnTo>
                  <a:lnTo>
                    <a:pt x="32856" y="23891"/>
                  </a:lnTo>
                  <a:cubicBezTo>
                    <a:pt x="31530" y="26442"/>
                    <a:pt x="30810" y="27932"/>
                    <a:pt x="30722" y="28336"/>
                  </a:cubicBezTo>
                  <a:cubicBezTo>
                    <a:pt x="30583" y="28601"/>
                    <a:pt x="29396" y="29687"/>
                    <a:pt x="28335" y="30596"/>
                  </a:cubicBezTo>
                  <a:lnTo>
                    <a:pt x="25898" y="30356"/>
                  </a:lnTo>
                  <a:lnTo>
                    <a:pt x="25848" y="30369"/>
                  </a:lnTo>
                  <a:cubicBezTo>
                    <a:pt x="25052" y="30558"/>
                    <a:pt x="24522" y="30747"/>
                    <a:pt x="24257" y="30937"/>
                  </a:cubicBezTo>
                  <a:cubicBezTo>
                    <a:pt x="23979" y="30773"/>
                    <a:pt x="23714" y="30596"/>
                    <a:pt x="23461" y="30406"/>
                  </a:cubicBezTo>
                  <a:cubicBezTo>
                    <a:pt x="22931" y="30028"/>
                    <a:pt x="22666" y="29851"/>
                    <a:pt x="22464" y="29800"/>
                  </a:cubicBezTo>
                  <a:cubicBezTo>
                    <a:pt x="22262" y="29560"/>
                    <a:pt x="21832" y="28411"/>
                    <a:pt x="21517" y="27439"/>
                  </a:cubicBezTo>
                  <a:lnTo>
                    <a:pt x="20595" y="23272"/>
                  </a:lnTo>
                  <a:lnTo>
                    <a:pt x="18474" y="25141"/>
                  </a:lnTo>
                  <a:lnTo>
                    <a:pt x="16706" y="21744"/>
                  </a:lnTo>
                  <a:lnTo>
                    <a:pt x="12463" y="21353"/>
                  </a:lnTo>
                  <a:lnTo>
                    <a:pt x="9610" y="22590"/>
                  </a:lnTo>
                  <a:lnTo>
                    <a:pt x="5708" y="23803"/>
                  </a:lnTo>
                  <a:lnTo>
                    <a:pt x="2261" y="24573"/>
                  </a:lnTo>
                  <a:lnTo>
                    <a:pt x="1124" y="23297"/>
                  </a:lnTo>
                  <a:lnTo>
                    <a:pt x="1591" y="21530"/>
                  </a:lnTo>
                  <a:lnTo>
                    <a:pt x="619" y="16681"/>
                  </a:lnTo>
                  <a:lnTo>
                    <a:pt x="619" y="13537"/>
                  </a:lnTo>
                  <a:lnTo>
                    <a:pt x="2109" y="11188"/>
                  </a:lnTo>
                  <a:lnTo>
                    <a:pt x="5316" y="10557"/>
                  </a:lnTo>
                  <a:lnTo>
                    <a:pt x="8662" y="8574"/>
                  </a:lnTo>
                  <a:lnTo>
                    <a:pt x="10493" y="6352"/>
                  </a:lnTo>
                  <a:lnTo>
                    <a:pt x="12943" y="4054"/>
                  </a:lnTo>
                  <a:lnTo>
                    <a:pt x="14282" y="4609"/>
                  </a:lnTo>
                  <a:lnTo>
                    <a:pt x="15961" y="3549"/>
                  </a:lnTo>
                  <a:lnTo>
                    <a:pt x="18474" y="1049"/>
                  </a:lnTo>
                  <a:close/>
                  <a:moveTo>
                    <a:pt x="27944" y="1"/>
                  </a:moveTo>
                  <a:lnTo>
                    <a:pt x="26025" y="4016"/>
                  </a:lnTo>
                  <a:lnTo>
                    <a:pt x="26100" y="5468"/>
                  </a:lnTo>
                  <a:lnTo>
                    <a:pt x="24674" y="6516"/>
                  </a:lnTo>
                  <a:lnTo>
                    <a:pt x="22615" y="4609"/>
                  </a:lnTo>
                  <a:lnTo>
                    <a:pt x="22868" y="1756"/>
                  </a:lnTo>
                  <a:lnTo>
                    <a:pt x="18310" y="316"/>
                  </a:lnTo>
                  <a:lnTo>
                    <a:pt x="15607" y="3018"/>
                  </a:lnTo>
                  <a:lnTo>
                    <a:pt x="14231" y="3890"/>
                  </a:lnTo>
                  <a:lnTo>
                    <a:pt x="12817" y="3309"/>
                  </a:lnTo>
                  <a:lnTo>
                    <a:pt x="10039" y="5910"/>
                  </a:lnTo>
                  <a:lnTo>
                    <a:pt x="8296" y="8057"/>
                  </a:lnTo>
                  <a:lnTo>
                    <a:pt x="5152" y="9951"/>
                  </a:lnTo>
                  <a:lnTo>
                    <a:pt x="1743" y="10633"/>
                  </a:lnTo>
                  <a:lnTo>
                    <a:pt x="0" y="13360"/>
                  </a:lnTo>
                  <a:lnTo>
                    <a:pt x="0" y="16744"/>
                  </a:lnTo>
                  <a:lnTo>
                    <a:pt x="947" y="21504"/>
                  </a:lnTo>
                  <a:lnTo>
                    <a:pt x="430" y="23462"/>
                  </a:lnTo>
                  <a:lnTo>
                    <a:pt x="2046" y="25267"/>
                  </a:lnTo>
                  <a:lnTo>
                    <a:pt x="5872" y="24409"/>
                  </a:lnTo>
                  <a:lnTo>
                    <a:pt x="9824" y="23184"/>
                  </a:lnTo>
                  <a:lnTo>
                    <a:pt x="12564" y="21997"/>
                  </a:lnTo>
                  <a:lnTo>
                    <a:pt x="16314" y="22338"/>
                  </a:lnTo>
                  <a:lnTo>
                    <a:pt x="18284" y="26151"/>
                  </a:lnTo>
                  <a:lnTo>
                    <a:pt x="20216" y="24459"/>
                  </a:lnTo>
                  <a:lnTo>
                    <a:pt x="20923" y="27616"/>
                  </a:lnTo>
                  <a:cubicBezTo>
                    <a:pt x="21795" y="30419"/>
                    <a:pt x="22136" y="30419"/>
                    <a:pt x="22325" y="30419"/>
                  </a:cubicBezTo>
                  <a:cubicBezTo>
                    <a:pt x="22590" y="30571"/>
                    <a:pt x="22855" y="30735"/>
                    <a:pt x="23095" y="30924"/>
                  </a:cubicBezTo>
                  <a:cubicBezTo>
                    <a:pt x="23752" y="31391"/>
                    <a:pt x="24067" y="31593"/>
                    <a:pt x="24320" y="31593"/>
                  </a:cubicBezTo>
                  <a:cubicBezTo>
                    <a:pt x="24345" y="31581"/>
                    <a:pt x="24383" y="31581"/>
                    <a:pt x="24421" y="31568"/>
                  </a:cubicBezTo>
                  <a:cubicBezTo>
                    <a:pt x="24509" y="31555"/>
                    <a:pt x="24598" y="31505"/>
                    <a:pt x="24648" y="31429"/>
                  </a:cubicBezTo>
                  <a:cubicBezTo>
                    <a:pt x="24749" y="31341"/>
                    <a:pt x="25355" y="31126"/>
                    <a:pt x="25962" y="30987"/>
                  </a:cubicBezTo>
                  <a:lnTo>
                    <a:pt x="28563" y="31240"/>
                  </a:lnTo>
                  <a:lnTo>
                    <a:pt x="28664" y="31151"/>
                  </a:lnTo>
                  <a:cubicBezTo>
                    <a:pt x="31366" y="28866"/>
                    <a:pt x="31366" y="28550"/>
                    <a:pt x="31366" y="28424"/>
                  </a:cubicBezTo>
                  <a:cubicBezTo>
                    <a:pt x="31416" y="28146"/>
                    <a:pt x="32464" y="26037"/>
                    <a:pt x="33449" y="24143"/>
                  </a:cubicBezTo>
                  <a:lnTo>
                    <a:pt x="34990" y="20494"/>
                  </a:lnTo>
                  <a:lnTo>
                    <a:pt x="35343" y="14787"/>
                  </a:lnTo>
                  <a:lnTo>
                    <a:pt x="31909" y="8663"/>
                  </a:lnTo>
                  <a:lnTo>
                    <a:pt x="30697" y="5683"/>
                  </a:lnTo>
                  <a:lnTo>
                    <a:pt x="30053" y="3662"/>
                  </a:lnTo>
                  <a:lnTo>
                    <a:pt x="27944" y="1"/>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2" name="Google Shape;392;p48"/>
            <p:cNvSpPr/>
            <p:nvPr/>
          </p:nvSpPr>
          <p:spPr>
            <a:xfrm>
              <a:off x="6575950" y="4616250"/>
              <a:ext cx="97550" cy="109575"/>
            </a:xfrm>
            <a:custGeom>
              <a:avLst/>
              <a:gdLst/>
              <a:ahLst/>
              <a:cxnLst/>
              <a:rect l="l" t="t" r="r" b="b"/>
              <a:pathLst>
                <a:path w="3902" h="4383" extrusionOk="0">
                  <a:moveTo>
                    <a:pt x="303" y="1"/>
                  </a:moveTo>
                  <a:lnTo>
                    <a:pt x="0" y="430"/>
                  </a:lnTo>
                  <a:lnTo>
                    <a:pt x="0" y="2955"/>
                  </a:lnTo>
                  <a:lnTo>
                    <a:pt x="1326" y="4382"/>
                  </a:lnTo>
                  <a:lnTo>
                    <a:pt x="3498" y="2753"/>
                  </a:lnTo>
                  <a:lnTo>
                    <a:pt x="3902" y="430"/>
                  </a:lnTo>
                  <a:lnTo>
                    <a:pt x="2273" y="1213"/>
                  </a:lnTo>
                  <a:lnTo>
                    <a:pt x="303" y="1"/>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3" name="Google Shape;393;p48"/>
            <p:cNvSpPr/>
            <p:nvPr/>
          </p:nvSpPr>
          <p:spPr>
            <a:xfrm>
              <a:off x="6568050" y="4609625"/>
              <a:ext cx="115875" cy="126600"/>
            </a:xfrm>
            <a:custGeom>
              <a:avLst/>
              <a:gdLst/>
              <a:ahLst/>
              <a:cxnLst/>
              <a:rect l="l" t="t" r="r" b="b"/>
              <a:pathLst>
                <a:path w="4635" h="5064" extrusionOk="0">
                  <a:moveTo>
                    <a:pt x="783" y="1"/>
                  </a:moveTo>
                  <a:lnTo>
                    <a:pt x="455" y="531"/>
                  </a:lnTo>
                  <a:lnTo>
                    <a:pt x="2564" y="1844"/>
                  </a:lnTo>
                  <a:lnTo>
                    <a:pt x="3814" y="1251"/>
                  </a:lnTo>
                  <a:lnTo>
                    <a:pt x="3536" y="2842"/>
                  </a:lnTo>
                  <a:lnTo>
                    <a:pt x="1680" y="4218"/>
                  </a:lnTo>
                  <a:lnTo>
                    <a:pt x="632" y="3094"/>
                  </a:lnTo>
                  <a:lnTo>
                    <a:pt x="632" y="695"/>
                  </a:lnTo>
                  <a:lnTo>
                    <a:pt x="0" y="695"/>
                  </a:lnTo>
                  <a:lnTo>
                    <a:pt x="0" y="3347"/>
                  </a:lnTo>
                  <a:lnTo>
                    <a:pt x="1592" y="5064"/>
                  </a:lnTo>
                  <a:lnTo>
                    <a:pt x="4104" y="3208"/>
                  </a:lnTo>
                  <a:lnTo>
                    <a:pt x="4635" y="139"/>
                  </a:lnTo>
                  <a:lnTo>
                    <a:pt x="2602" y="1124"/>
                  </a:lnTo>
                  <a:lnTo>
                    <a:pt x="783" y="1"/>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4" name="Google Shape;394;p48"/>
            <p:cNvSpPr/>
            <p:nvPr/>
          </p:nvSpPr>
          <p:spPr>
            <a:xfrm>
              <a:off x="6995150" y="4713800"/>
              <a:ext cx="195750" cy="190700"/>
            </a:xfrm>
            <a:custGeom>
              <a:avLst/>
              <a:gdLst/>
              <a:ahLst/>
              <a:cxnLst/>
              <a:rect l="l" t="t" r="r" b="b"/>
              <a:pathLst>
                <a:path w="7830" h="7628" extrusionOk="0">
                  <a:moveTo>
                    <a:pt x="6883" y="0"/>
                  </a:moveTo>
                  <a:lnTo>
                    <a:pt x="4648" y="1932"/>
                  </a:lnTo>
                  <a:lnTo>
                    <a:pt x="2615" y="2905"/>
                  </a:lnTo>
                  <a:lnTo>
                    <a:pt x="468" y="4660"/>
                  </a:lnTo>
                  <a:lnTo>
                    <a:pt x="1" y="5859"/>
                  </a:lnTo>
                  <a:lnTo>
                    <a:pt x="1958" y="7627"/>
                  </a:lnTo>
                  <a:lnTo>
                    <a:pt x="4471" y="4622"/>
                  </a:lnTo>
                  <a:lnTo>
                    <a:pt x="6921" y="2425"/>
                  </a:lnTo>
                  <a:lnTo>
                    <a:pt x="7830" y="1124"/>
                  </a:lnTo>
                  <a:lnTo>
                    <a:pt x="7830" y="0"/>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5" name="Google Shape;395;p48"/>
            <p:cNvSpPr/>
            <p:nvPr/>
          </p:nvSpPr>
          <p:spPr>
            <a:xfrm>
              <a:off x="6985700" y="4705900"/>
              <a:ext cx="213100" cy="209650"/>
            </a:xfrm>
            <a:custGeom>
              <a:avLst/>
              <a:gdLst/>
              <a:ahLst/>
              <a:cxnLst/>
              <a:rect l="l" t="t" r="r" b="b"/>
              <a:pathLst>
                <a:path w="8524" h="8386" extrusionOk="0">
                  <a:moveTo>
                    <a:pt x="7905" y="632"/>
                  </a:moveTo>
                  <a:lnTo>
                    <a:pt x="7905" y="1339"/>
                  </a:lnTo>
                  <a:lnTo>
                    <a:pt x="7071" y="2526"/>
                  </a:lnTo>
                  <a:lnTo>
                    <a:pt x="4609" y="4736"/>
                  </a:lnTo>
                  <a:lnTo>
                    <a:pt x="2311" y="7489"/>
                  </a:lnTo>
                  <a:lnTo>
                    <a:pt x="758" y="6074"/>
                  </a:lnTo>
                  <a:lnTo>
                    <a:pt x="1111" y="5165"/>
                  </a:lnTo>
                  <a:lnTo>
                    <a:pt x="3169" y="3486"/>
                  </a:lnTo>
                  <a:lnTo>
                    <a:pt x="5165" y="2526"/>
                  </a:lnTo>
                  <a:lnTo>
                    <a:pt x="7387" y="632"/>
                  </a:lnTo>
                  <a:close/>
                  <a:moveTo>
                    <a:pt x="7147" y="1"/>
                  </a:moveTo>
                  <a:lnTo>
                    <a:pt x="4836" y="1971"/>
                  </a:lnTo>
                  <a:lnTo>
                    <a:pt x="2854" y="2943"/>
                  </a:lnTo>
                  <a:lnTo>
                    <a:pt x="568" y="4786"/>
                  </a:lnTo>
                  <a:lnTo>
                    <a:pt x="0" y="6251"/>
                  </a:lnTo>
                  <a:lnTo>
                    <a:pt x="2374" y="8385"/>
                  </a:lnTo>
                  <a:lnTo>
                    <a:pt x="5064" y="5165"/>
                  </a:lnTo>
                  <a:lnTo>
                    <a:pt x="7513" y="2981"/>
                  </a:lnTo>
                  <a:lnTo>
                    <a:pt x="8523" y="1541"/>
                  </a:lnTo>
                  <a:lnTo>
                    <a:pt x="8523" y="1"/>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6" name="Google Shape;396;p48"/>
            <p:cNvSpPr/>
            <p:nvPr/>
          </p:nvSpPr>
          <p:spPr>
            <a:xfrm>
              <a:off x="7223700" y="4478300"/>
              <a:ext cx="126625" cy="235850"/>
            </a:xfrm>
            <a:custGeom>
              <a:avLst/>
              <a:gdLst/>
              <a:ahLst/>
              <a:cxnLst/>
              <a:rect l="l" t="t" r="r" b="b"/>
              <a:pathLst>
                <a:path w="5065" h="9434" extrusionOk="0">
                  <a:moveTo>
                    <a:pt x="607" y="1"/>
                  </a:moveTo>
                  <a:lnTo>
                    <a:pt x="1099" y="3334"/>
                  </a:lnTo>
                  <a:lnTo>
                    <a:pt x="1175" y="5557"/>
                  </a:lnTo>
                  <a:lnTo>
                    <a:pt x="266" y="5948"/>
                  </a:lnTo>
                  <a:lnTo>
                    <a:pt x="1087" y="7792"/>
                  </a:lnTo>
                  <a:cubicBezTo>
                    <a:pt x="1087" y="7792"/>
                    <a:pt x="1" y="8612"/>
                    <a:pt x="317" y="8827"/>
                  </a:cubicBezTo>
                  <a:cubicBezTo>
                    <a:pt x="569" y="9004"/>
                    <a:pt x="809" y="9206"/>
                    <a:pt x="1036" y="9433"/>
                  </a:cubicBezTo>
                  <a:lnTo>
                    <a:pt x="2640" y="7716"/>
                  </a:lnTo>
                  <a:lnTo>
                    <a:pt x="3448" y="5531"/>
                  </a:lnTo>
                  <a:lnTo>
                    <a:pt x="5064" y="5026"/>
                  </a:lnTo>
                  <a:lnTo>
                    <a:pt x="4092" y="4370"/>
                  </a:lnTo>
                  <a:lnTo>
                    <a:pt x="2791" y="4370"/>
                  </a:lnTo>
                  <a:lnTo>
                    <a:pt x="2665" y="733"/>
                  </a:lnTo>
                  <a:lnTo>
                    <a:pt x="607" y="1"/>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7" name="Google Shape;397;p48"/>
            <p:cNvSpPr/>
            <p:nvPr/>
          </p:nvSpPr>
          <p:spPr>
            <a:xfrm>
              <a:off x="7219600" y="4466625"/>
              <a:ext cx="149025" cy="258875"/>
            </a:xfrm>
            <a:custGeom>
              <a:avLst/>
              <a:gdLst/>
              <a:ahLst/>
              <a:cxnLst/>
              <a:rect l="l" t="t" r="r" b="b"/>
              <a:pathLst>
                <a:path w="5961" h="10355" extrusionOk="0">
                  <a:moveTo>
                    <a:pt x="1162" y="948"/>
                  </a:moveTo>
                  <a:lnTo>
                    <a:pt x="2526" y="1427"/>
                  </a:lnTo>
                  <a:lnTo>
                    <a:pt x="2652" y="5152"/>
                  </a:lnTo>
                  <a:lnTo>
                    <a:pt x="4155" y="5152"/>
                  </a:lnTo>
                  <a:lnTo>
                    <a:pt x="4509" y="5392"/>
                  </a:lnTo>
                  <a:lnTo>
                    <a:pt x="3372" y="5733"/>
                  </a:lnTo>
                  <a:lnTo>
                    <a:pt x="2539" y="8019"/>
                  </a:lnTo>
                  <a:lnTo>
                    <a:pt x="1188" y="9458"/>
                  </a:lnTo>
                  <a:cubicBezTo>
                    <a:pt x="1074" y="9344"/>
                    <a:pt x="922" y="9231"/>
                    <a:pt x="784" y="9117"/>
                  </a:cubicBezTo>
                  <a:cubicBezTo>
                    <a:pt x="973" y="8903"/>
                    <a:pt x="1200" y="8701"/>
                    <a:pt x="1440" y="8524"/>
                  </a:cubicBezTo>
                  <a:lnTo>
                    <a:pt x="1642" y="8360"/>
                  </a:lnTo>
                  <a:lnTo>
                    <a:pt x="847" y="6579"/>
                  </a:lnTo>
                  <a:lnTo>
                    <a:pt x="1667" y="6238"/>
                  </a:lnTo>
                  <a:lnTo>
                    <a:pt x="1566" y="3751"/>
                  </a:lnTo>
                  <a:lnTo>
                    <a:pt x="1162" y="948"/>
                  </a:lnTo>
                  <a:close/>
                  <a:moveTo>
                    <a:pt x="380" y="1"/>
                  </a:moveTo>
                  <a:lnTo>
                    <a:pt x="948" y="3814"/>
                  </a:lnTo>
                  <a:lnTo>
                    <a:pt x="1011" y="5822"/>
                  </a:lnTo>
                  <a:lnTo>
                    <a:pt x="1" y="6251"/>
                  </a:lnTo>
                  <a:lnTo>
                    <a:pt x="859" y="8158"/>
                  </a:lnTo>
                  <a:cubicBezTo>
                    <a:pt x="481" y="8473"/>
                    <a:pt x="114" y="8865"/>
                    <a:pt x="114" y="9193"/>
                  </a:cubicBezTo>
                  <a:cubicBezTo>
                    <a:pt x="114" y="9332"/>
                    <a:pt x="190" y="9471"/>
                    <a:pt x="304" y="9559"/>
                  </a:cubicBezTo>
                  <a:cubicBezTo>
                    <a:pt x="544" y="9723"/>
                    <a:pt x="771" y="9913"/>
                    <a:pt x="973" y="10127"/>
                  </a:cubicBezTo>
                  <a:lnTo>
                    <a:pt x="1200" y="10355"/>
                  </a:lnTo>
                  <a:lnTo>
                    <a:pt x="3044" y="8397"/>
                  </a:lnTo>
                  <a:lnTo>
                    <a:pt x="3852" y="6251"/>
                  </a:lnTo>
                  <a:lnTo>
                    <a:pt x="5961" y="5607"/>
                  </a:lnTo>
                  <a:lnTo>
                    <a:pt x="4357" y="4521"/>
                  </a:lnTo>
                  <a:lnTo>
                    <a:pt x="3258" y="4521"/>
                  </a:lnTo>
                  <a:lnTo>
                    <a:pt x="3132" y="973"/>
                  </a:lnTo>
                  <a:lnTo>
                    <a:pt x="380" y="1"/>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8" name="Google Shape;398;p48"/>
            <p:cNvSpPr/>
            <p:nvPr/>
          </p:nvSpPr>
          <p:spPr>
            <a:xfrm>
              <a:off x="6134625" y="2921400"/>
              <a:ext cx="43275" cy="96300"/>
            </a:xfrm>
            <a:custGeom>
              <a:avLst/>
              <a:gdLst/>
              <a:ahLst/>
              <a:cxnLst/>
              <a:rect l="l" t="t" r="r" b="b"/>
              <a:pathLst>
                <a:path w="1731" h="3852" extrusionOk="0">
                  <a:moveTo>
                    <a:pt x="1415" y="0"/>
                  </a:moveTo>
                  <a:lnTo>
                    <a:pt x="1" y="682"/>
                  </a:lnTo>
                  <a:lnTo>
                    <a:pt x="1" y="2627"/>
                  </a:lnTo>
                  <a:lnTo>
                    <a:pt x="1415" y="3852"/>
                  </a:lnTo>
                  <a:lnTo>
                    <a:pt x="1730" y="1920"/>
                  </a:lnTo>
                  <a:lnTo>
                    <a:pt x="1415" y="0"/>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9" name="Google Shape;399;p48"/>
            <p:cNvSpPr/>
            <p:nvPr/>
          </p:nvSpPr>
          <p:spPr>
            <a:xfrm>
              <a:off x="6126725" y="2909725"/>
              <a:ext cx="59375" cy="122825"/>
            </a:xfrm>
            <a:custGeom>
              <a:avLst/>
              <a:gdLst/>
              <a:ahLst/>
              <a:cxnLst/>
              <a:rect l="l" t="t" r="r" b="b"/>
              <a:pathLst>
                <a:path w="2375" h="4913" extrusionOk="0">
                  <a:moveTo>
                    <a:pt x="1491" y="935"/>
                  </a:moveTo>
                  <a:lnTo>
                    <a:pt x="1731" y="2387"/>
                  </a:lnTo>
                  <a:lnTo>
                    <a:pt x="1516" y="3713"/>
                  </a:lnTo>
                  <a:lnTo>
                    <a:pt x="632" y="2955"/>
                  </a:lnTo>
                  <a:lnTo>
                    <a:pt x="632" y="1351"/>
                  </a:lnTo>
                  <a:lnTo>
                    <a:pt x="1491" y="935"/>
                  </a:lnTo>
                  <a:close/>
                  <a:moveTo>
                    <a:pt x="1983" y="0"/>
                  </a:moveTo>
                  <a:lnTo>
                    <a:pt x="1" y="960"/>
                  </a:lnTo>
                  <a:lnTo>
                    <a:pt x="1" y="3245"/>
                  </a:lnTo>
                  <a:lnTo>
                    <a:pt x="1958" y="4912"/>
                  </a:lnTo>
                  <a:lnTo>
                    <a:pt x="2375" y="2387"/>
                  </a:lnTo>
                  <a:lnTo>
                    <a:pt x="1983" y="0"/>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0" name="Google Shape;400;p48"/>
            <p:cNvSpPr/>
            <p:nvPr/>
          </p:nvSpPr>
          <p:spPr>
            <a:xfrm>
              <a:off x="5917450" y="3060600"/>
              <a:ext cx="65350" cy="60650"/>
            </a:xfrm>
            <a:custGeom>
              <a:avLst/>
              <a:gdLst/>
              <a:ahLst/>
              <a:cxnLst/>
              <a:rect l="l" t="t" r="r" b="b"/>
              <a:pathLst>
                <a:path w="2614" h="2426" extrusionOk="0">
                  <a:moveTo>
                    <a:pt x="1099" y="1"/>
                  </a:moveTo>
                  <a:lnTo>
                    <a:pt x="0" y="1175"/>
                  </a:lnTo>
                  <a:lnTo>
                    <a:pt x="568" y="2425"/>
                  </a:lnTo>
                  <a:lnTo>
                    <a:pt x="1440" y="2425"/>
                  </a:lnTo>
                  <a:lnTo>
                    <a:pt x="2614" y="708"/>
                  </a:lnTo>
                  <a:lnTo>
                    <a:pt x="1099" y="1"/>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1" name="Google Shape;401;p48"/>
            <p:cNvSpPr/>
            <p:nvPr/>
          </p:nvSpPr>
          <p:spPr>
            <a:xfrm>
              <a:off x="5908275" y="3050825"/>
              <a:ext cx="86225" cy="78325"/>
            </a:xfrm>
            <a:custGeom>
              <a:avLst/>
              <a:gdLst/>
              <a:ahLst/>
              <a:cxnLst/>
              <a:rect l="l" t="t" r="r" b="b"/>
              <a:pathLst>
                <a:path w="3449" h="3133" extrusionOk="0">
                  <a:moveTo>
                    <a:pt x="1541" y="771"/>
                  </a:moveTo>
                  <a:lnTo>
                    <a:pt x="2514" y="1225"/>
                  </a:lnTo>
                  <a:lnTo>
                    <a:pt x="1630" y="2501"/>
                  </a:lnTo>
                  <a:lnTo>
                    <a:pt x="1137" y="2501"/>
                  </a:lnTo>
                  <a:lnTo>
                    <a:pt x="746" y="1617"/>
                  </a:lnTo>
                  <a:lnTo>
                    <a:pt x="1541" y="771"/>
                  </a:lnTo>
                  <a:close/>
                  <a:moveTo>
                    <a:pt x="1390" y="1"/>
                  </a:moveTo>
                  <a:lnTo>
                    <a:pt x="1" y="1503"/>
                  </a:lnTo>
                  <a:lnTo>
                    <a:pt x="733" y="3132"/>
                  </a:lnTo>
                  <a:lnTo>
                    <a:pt x="1971" y="3132"/>
                  </a:lnTo>
                  <a:lnTo>
                    <a:pt x="3448" y="960"/>
                  </a:lnTo>
                  <a:lnTo>
                    <a:pt x="1390" y="1"/>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2" name="Google Shape;402;p48"/>
            <p:cNvSpPr/>
            <p:nvPr/>
          </p:nvSpPr>
          <p:spPr>
            <a:xfrm>
              <a:off x="6168100" y="3083025"/>
              <a:ext cx="108300" cy="173650"/>
            </a:xfrm>
            <a:custGeom>
              <a:avLst/>
              <a:gdLst/>
              <a:ahLst/>
              <a:cxnLst/>
              <a:rect l="l" t="t" r="r" b="b"/>
              <a:pathLst>
                <a:path w="4332" h="6946" extrusionOk="0">
                  <a:moveTo>
                    <a:pt x="1578" y="0"/>
                  </a:moveTo>
                  <a:lnTo>
                    <a:pt x="707" y="1440"/>
                  </a:lnTo>
                  <a:lnTo>
                    <a:pt x="0" y="3132"/>
                  </a:lnTo>
                  <a:lnTo>
                    <a:pt x="783" y="5897"/>
                  </a:lnTo>
                  <a:lnTo>
                    <a:pt x="2399" y="5405"/>
                  </a:lnTo>
                  <a:lnTo>
                    <a:pt x="3472" y="6945"/>
                  </a:lnTo>
                  <a:lnTo>
                    <a:pt x="4331" y="5241"/>
                  </a:lnTo>
                  <a:lnTo>
                    <a:pt x="3472" y="3789"/>
                  </a:lnTo>
                  <a:lnTo>
                    <a:pt x="1818" y="2564"/>
                  </a:lnTo>
                  <a:lnTo>
                    <a:pt x="2399" y="1352"/>
                  </a:lnTo>
                  <a:lnTo>
                    <a:pt x="1578" y="0"/>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3" name="Google Shape;403;p48"/>
            <p:cNvSpPr/>
            <p:nvPr/>
          </p:nvSpPr>
          <p:spPr>
            <a:xfrm>
              <a:off x="6159575" y="3067875"/>
              <a:ext cx="125650" cy="204275"/>
            </a:xfrm>
            <a:custGeom>
              <a:avLst/>
              <a:gdLst/>
              <a:ahLst/>
              <a:cxnLst/>
              <a:rect l="l" t="t" r="r" b="b"/>
              <a:pathLst>
                <a:path w="5026" h="8171" extrusionOk="0">
                  <a:moveTo>
                    <a:pt x="1932" y="1213"/>
                  </a:moveTo>
                  <a:lnTo>
                    <a:pt x="2399" y="1970"/>
                  </a:lnTo>
                  <a:lnTo>
                    <a:pt x="1768" y="3271"/>
                  </a:lnTo>
                  <a:lnTo>
                    <a:pt x="3574" y="4609"/>
                  </a:lnTo>
                  <a:lnTo>
                    <a:pt x="4319" y="5872"/>
                  </a:lnTo>
                  <a:lnTo>
                    <a:pt x="3763" y="6933"/>
                  </a:lnTo>
                  <a:lnTo>
                    <a:pt x="2866" y="5645"/>
                  </a:lnTo>
                  <a:lnTo>
                    <a:pt x="1351" y="6099"/>
                  </a:lnTo>
                  <a:lnTo>
                    <a:pt x="682" y="3763"/>
                  </a:lnTo>
                  <a:lnTo>
                    <a:pt x="1326" y="2197"/>
                  </a:lnTo>
                  <a:lnTo>
                    <a:pt x="1932" y="1213"/>
                  </a:lnTo>
                  <a:close/>
                  <a:moveTo>
                    <a:pt x="1907" y="0"/>
                  </a:moveTo>
                  <a:lnTo>
                    <a:pt x="758" y="1920"/>
                  </a:lnTo>
                  <a:lnTo>
                    <a:pt x="0" y="3725"/>
                  </a:lnTo>
                  <a:lnTo>
                    <a:pt x="909" y="6895"/>
                  </a:lnTo>
                  <a:lnTo>
                    <a:pt x="2614" y="6377"/>
                  </a:lnTo>
                  <a:lnTo>
                    <a:pt x="3851" y="8170"/>
                  </a:lnTo>
                  <a:lnTo>
                    <a:pt x="5026" y="5834"/>
                  </a:lnTo>
                  <a:lnTo>
                    <a:pt x="4079" y="4230"/>
                  </a:lnTo>
                  <a:lnTo>
                    <a:pt x="2551" y="3081"/>
                  </a:lnTo>
                  <a:lnTo>
                    <a:pt x="3094" y="1945"/>
                  </a:lnTo>
                  <a:lnTo>
                    <a:pt x="1907" y="0"/>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4" name="Google Shape;404;p48"/>
            <p:cNvSpPr/>
            <p:nvPr/>
          </p:nvSpPr>
          <p:spPr>
            <a:xfrm>
              <a:off x="6241950" y="3244650"/>
              <a:ext cx="111475" cy="160375"/>
            </a:xfrm>
            <a:custGeom>
              <a:avLst/>
              <a:gdLst/>
              <a:ahLst/>
              <a:cxnLst/>
              <a:rect l="l" t="t" r="r" b="b"/>
              <a:pathLst>
                <a:path w="4459" h="6415" extrusionOk="0">
                  <a:moveTo>
                    <a:pt x="2248" y="0"/>
                  </a:moveTo>
                  <a:lnTo>
                    <a:pt x="1781" y="1693"/>
                  </a:lnTo>
                  <a:lnTo>
                    <a:pt x="2021" y="3069"/>
                  </a:lnTo>
                  <a:lnTo>
                    <a:pt x="518" y="3965"/>
                  </a:lnTo>
                  <a:lnTo>
                    <a:pt x="1" y="4281"/>
                  </a:lnTo>
                  <a:lnTo>
                    <a:pt x="1377" y="4912"/>
                  </a:lnTo>
                  <a:lnTo>
                    <a:pt x="2842" y="6415"/>
                  </a:lnTo>
                  <a:lnTo>
                    <a:pt x="4458" y="4912"/>
                  </a:lnTo>
                  <a:lnTo>
                    <a:pt x="3271" y="3208"/>
                  </a:lnTo>
                  <a:lnTo>
                    <a:pt x="3650" y="1541"/>
                  </a:lnTo>
                  <a:lnTo>
                    <a:pt x="2248" y="0"/>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5" name="Google Shape;405;p48"/>
            <p:cNvSpPr/>
            <p:nvPr/>
          </p:nvSpPr>
          <p:spPr>
            <a:xfrm>
              <a:off x="6225225" y="3228550"/>
              <a:ext cx="138600" cy="187525"/>
            </a:xfrm>
            <a:custGeom>
              <a:avLst/>
              <a:gdLst/>
              <a:ahLst/>
              <a:cxnLst/>
              <a:rect l="l" t="t" r="r" b="b"/>
              <a:pathLst>
                <a:path w="5544" h="7501" extrusionOk="0">
                  <a:moveTo>
                    <a:pt x="3082" y="1276"/>
                  </a:moveTo>
                  <a:lnTo>
                    <a:pt x="3978" y="2273"/>
                  </a:lnTo>
                  <a:lnTo>
                    <a:pt x="3612" y="3915"/>
                  </a:lnTo>
                  <a:lnTo>
                    <a:pt x="4723" y="5519"/>
                  </a:lnTo>
                  <a:lnTo>
                    <a:pt x="3523" y="6617"/>
                  </a:lnTo>
                  <a:lnTo>
                    <a:pt x="2286" y="5342"/>
                  </a:lnTo>
                  <a:lnTo>
                    <a:pt x="1339" y="4887"/>
                  </a:lnTo>
                  <a:lnTo>
                    <a:pt x="3044" y="3877"/>
                  </a:lnTo>
                  <a:lnTo>
                    <a:pt x="2791" y="2362"/>
                  </a:lnTo>
                  <a:lnTo>
                    <a:pt x="3082" y="1276"/>
                  </a:lnTo>
                  <a:close/>
                  <a:moveTo>
                    <a:pt x="2766" y="1"/>
                  </a:moveTo>
                  <a:lnTo>
                    <a:pt x="2134" y="2324"/>
                  </a:lnTo>
                  <a:lnTo>
                    <a:pt x="2337" y="3549"/>
                  </a:lnTo>
                  <a:lnTo>
                    <a:pt x="1023" y="4344"/>
                  </a:lnTo>
                  <a:lnTo>
                    <a:pt x="1" y="4976"/>
                  </a:lnTo>
                  <a:lnTo>
                    <a:pt x="1857" y="5822"/>
                  </a:lnTo>
                  <a:lnTo>
                    <a:pt x="3498" y="7501"/>
                  </a:lnTo>
                  <a:lnTo>
                    <a:pt x="5544" y="5607"/>
                  </a:lnTo>
                  <a:lnTo>
                    <a:pt x="4281" y="3776"/>
                  </a:lnTo>
                  <a:lnTo>
                    <a:pt x="4660" y="2084"/>
                  </a:lnTo>
                  <a:lnTo>
                    <a:pt x="2766" y="1"/>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6" name="Google Shape;406;p48"/>
            <p:cNvSpPr/>
            <p:nvPr/>
          </p:nvSpPr>
          <p:spPr>
            <a:xfrm>
              <a:off x="6323400" y="2434950"/>
              <a:ext cx="220375" cy="347575"/>
            </a:xfrm>
            <a:custGeom>
              <a:avLst/>
              <a:gdLst/>
              <a:ahLst/>
              <a:cxnLst/>
              <a:rect l="l" t="t" r="r" b="b"/>
              <a:pathLst>
                <a:path w="8815" h="13903" extrusionOk="0">
                  <a:moveTo>
                    <a:pt x="7766" y="0"/>
                  </a:moveTo>
                  <a:lnTo>
                    <a:pt x="6718" y="392"/>
                  </a:lnTo>
                  <a:lnTo>
                    <a:pt x="6301" y="2235"/>
                  </a:lnTo>
                  <a:lnTo>
                    <a:pt x="6150" y="4836"/>
                  </a:lnTo>
                  <a:lnTo>
                    <a:pt x="4433" y="5960"/>
                  </a:lnTo>
                  <a:lnTo>
                    <a:pt x="3877" y="7337"/>
                  </a:lnTo>
                  <a:lnTo>
                    <a:pt x="2248" y="7425"/>
                  </a:lnTo>
                  <a:lnTo>
                    <a:pt x="847" y="9104"/>
                  </a:lnTo>
                  <a:lnTo>
                    <a:pt x="1" y="10367"/>
                  </a:lnTo>
                  <a:lnTo>
                    <a:pt x="1187" y="12640"/>
                  </a:lnTo>
                  <a:lnTo>
                    <a:pt x="1932" y="13903"/>
                  </a:lnTo>
                  <a:lnTo>
                    <a:pt x="2652" y="11478"/>
                  </a:lnTo>
                  <a:lnTo>
                    <a:pt x="2248" y="10304"/>
                  </a:lnTo>
                  <a:lnTo>
                    <a:pt x="4256" y="9799"/>
                  </a:lnTo>
                  <a:lnTo>
                    <a:pt x="6011" y="9799"/>
                  </a:lnTo>
                  <a:lnTo>
                    <a:pt x="8814" y="7576"/>
                  </a:lnTo>
                  <a:lnTo>
                    <a:pt x="8499" y="4660"/>
                  </a:lnTo>
                  <a:lnTo>
                    <a:pt x="8814" y="2639"/>
                  </a:lnTo>
                  <a:lnTo>
                    <a:pt x="7766" y="0"/>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7" name="Google Shape;407;p48"/>
            <p:cNvSpPr/>
            <p:nvPr/>
          </p:nvSpPr>
          <p:spPr>
            <a:xfrm>
              <a:off x="6314250" y="2424850"/>
              <a:ext cx="238050" cy="377575"/>
            </a:xfrm>
            <a:custGeom>
              <a:avLst/>
              <a:gdLst/>
              <a:ahLst/>
              <a:cxnLst/>
              <a:rect l="l" t="t" r="r" b="b"/>
              <a:pathLst>
                <a:path w="9522" h="15103" extrusionOk="0">
                  <a:moveTo>
                    <a:pt x="7955" y="808"/>
                  </a:moveTo>
                  <a:lnTo>
                    <a:pt x="8852" y="3069"/>
                  </a:lnTo>
                  <a:lnTo>
                    <a:pt x="8536" y="5051"/>
                  </a:lnTo>
                  <a:lnTo>
                    <a:pt x="8852" y="7842"/>
                  </a:lnTo>
                  <a:lnTo>
                    <a:pt x="6263" y="9887"/>
                  </a:lnTo>
                  <a:lnTo>
                    <a:pt x="4622" y="9887"/>
                  </a:lnTo>
                  <a:lnTo>
                    <a:pt x="2210" y="10493"/>
                  </a:lnTo>
                  <a:lnTo>
                    <a:pt x="2690" y="11895"/>
                  </a:lnTo>
                  <a:lnTo>
                    <a:pt x="2197" y="13536"/>
                  </a:lnTo>
                  <a:lnTo>
                    <a:pt x="1844" y="12905"/>
                  </a:lnTo>
                  <a:lnTo>
                    <a:pt x="733" y="10784"/>
                  </a:lnTo>
                  <a:lnTo>
                    <a:pt x="1478" y="9710"/>
                  </a:lnTo>
                  <a:lnTo>
                    <a:pt x="2778" y="8132"/>
                  </a:lnTo>
                  <a:lnTo>
                    <a:pt x="4470" y="8044"/>
                  </a:lnTo>
                  <a:lnTo>
                    <a:pt x="5064" y="6579"/>
                  </a:lnTo>
                  <a:lnTo>
                    <a:pt x="6819" y="5417"/>
                  </a:lnTo>
                  <a:lnTo>
                    <a:pt x="6983" y="2715"/>
                  </a:lnTo>
                  <a:lnTo>
                    <a:pt x="7349" y="1036"/>
                  </a:lnTo>
                  <a:lnTo>
                    <a:pt x="7955" y="808"/>
                  </a:lnTo>
                  <a:close/>
                  <a:moveTo>
                    <a:pt x="8309" y="0"/>
                  </a:moveTo>
                  <a:lnTo>
                    <a:pt x="6806" y="556"/>
                  </a:lnTo>
                  <a:lnTo>
                    <a:pt x="6364" y="2627"/>
                  </a:lnTo>
                  <a:lnTo>
                    <a:pt x="6200" y="5064"/>
                  </a:lnTo>
                  <a:lnTo>
                    <a:pt x="4546" y="6162"/>
                  </a:lnTo>
                  <a:lnTo>
                    <a:pt x="4028" y="7450"/>
                  </a:lnTo>
                  <a:lnTo>
                    <a:pt x="2463" y="7526"/>
                  </a:lnTo>
                  <a:lnTo>
                    <a:pt x="973" y="9319"/>
                  </a:lnTo>
                  <a:lnTo>
                    <a:pt x="0" y="10758"/>
                  </a:lnTo>
                  <a:lnTo>
                    <a:pt x="1276" y="13208"/>
                  </a:lnTo>
                  <a:lnTo>
                    <a:pt x="2387" y="15102"/>
                  </a:lnTo>
                  <a:lnTo>
                    <a:pt x="3347" y="11870"/>
                  </a:lnTo>
                  <a:lnTo>
                    <a:pt x="3031" y="10923"/>
                  </a:lnTo>
                  <a:lnTo>
                    <a:pt x="4660" y="10506"/>
                  </a:lnTo>
                  <a:lnTo>
                    <a:pt x="6491" y="10506"/>
                  </a:lnTo>
                  <a:lnTo>
                    <a:pt x="9521" y="8119"/>
                  </a:lnTo>
                  <a:lnTo>
                    <a:pt x="9180" y="5076"/>
                  </a:lnTo>
                  <a:lnTo>
                    <a:pt x="9509" y="3005"/>
                  </a:lnTo>
                  <a:lnTo>
                    <a:pt x="8309" y="0"/>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8" name="Google Shape;408;p48"/>
            <p:cNvSpPr/>
            <p:nvPr/>
          </p:nvSpPr>
          <p:spPr>
            <a:xfrm>
              <a:off x="6470500" y="2285950"/>
              <a:ext cx="89675" cy="141450"/>
            </a:xfrm>
            <a:custGeom>
              <a:avLst/>
              <a:gdLst/>
              <a:ahLst/>
              <a:cxnLst/>
              <a:rect l="l" t="t" r="r" b="b"/>
              <a:pathLst>
                <a:path w="3587" h="5658" extrusionOk="0">
                  <a:moveTo>
                    <a:pt x="266" y="0"/>
                  </a:moveTo>
                  <a:lnTo>
                    <a:pt x="1" y="897"/>
                  </a:lnTo>
                  <a:lnTo>
                    <a:pt x="380" y="2677"/>
                  </a:lnTo>
                  <a:lnTo>
                    <a:pt x="76" y="3940"/>
                  </a:lnTo>
                  <a:lnTo>
                    <a:pt x="342" y="5657"/>
                  </a:lnTo>
                  <a:lnTo>
                    <a:pt x="2021" y="5657"/>
                  </a:lnTo>
                  <a:lnTo>
                    <a:pt x="1554" y="3801"/>
                  </a:lnTo>
                  <a:lnTo>
                    <a:pt x="1554" y="3801"/>
                  </a:lnTo>
                  <a:lnTo>
                    <a:pt x="2943" y="4420"/>
                  </a:lnTo>
                  <a:lnTo>
                    <a:pt x="3587" y="2677"/>
                  </a:lnTo>
                  <a:lnTo>
                    <a:pt x="3587" y="1566"/>
                  </a:lnTo>
                  <a:lnTo>
                    <a:pt x="1832" y="821"/>
                  </a:lnTo>
                  <a:lnTo>
                    <a:pt x="266" y="0"/>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9" name="Google Shape;409;p48"/>
            <p:cNvSpPr/>
            <p:nvPr/>
          </p:nvSpPr>
          <p:spPr>
            <a:xfrm>
              <a:off x="6462300" y="2274900"/>
              <a:ext cx="105775" cy="160375"/>
            </a:xfrm>
            <a:custGeom>
              <a:avLst/>
              <a:gdLst/>
              <a:ahLst/>
              <a:cxnLst/>
              <a:rect l="l" t="t" r="r" b="b"/>
              <a:pathLst>
                <a:path w="4231" h="6415" extrusionOk="0">
                  <a:moveTo>
                    <a:pt x="783" y="897"/>
                  </a:moveTo>
                  <a:lnTo>
                    <a:pt x="2033" y="1541"/>
                  </a:lnTo>
                  <a:lnTo>
                    <a:pt x="3599" y="2210"/>
                  </a:lnTo>
                  <a:lnTo>
                    <a:pt x="3599" y="3069"/>
                  </a:lnTo>
                  <a:lnTo>
                    <a:pt x="3094" y="4432"/>
                  </a:lnTo>
                  <a:lnTo>
                    <a:pt x="1427" y="3700"/>
                  </a:lnTo>
                  <a:lnTo>
                    <a:pt x="1945" y="5784"/>
                  </a:lnTo>
                  <a:lnTo>
                    <a:pt x="935" y="5784"/>
                  </a:lnTo>
                  <a:lnTo>
                    <a:pt x="733" y="4395"/>
                  </a:lnTo>
                  <a:lnTo>
                    <a:pt x="1036" y="3119"/>
                  </a:lnTo>
                  <a:lnTo>
                    <a:pt x="657" y="1352"/>
                  </a:lnTo>
                  <a:lnTo>
                    <a:pt x="783" y="897"/>
                  </a:lnTo>
                  <a:close/>
                  <a:moveTo>
                    <a:pt x="392" y="0"/>
                  </a:moveTo>
                  <a:lnTo>
                    <a:pt x="0" y="1326"/>
                  </a:lnTo>
                  <a:lnTo>
                    <a:pt x="379" y="3119"/>
                  </a:lnTo>
                  <a:lnTo>
                    <a:pt x="89" y="4369"/>
                  </a:lnTo>
                  <a:lnTo>
                    <a:pt x="404" y="6415"/>
                  </a:lnTo>
                  <a:lnTo>
                    <a:pt x="2753" y="6415"/>
                  </a:lnTo>
                  <a:lnTo>
                    <a:pt x="2336" y="4799"/>
                  </a:lnTo>
                  <a:lnTo>
                    <a:pt x="2336" y="4799"/>
                  </a:lnTo>
                  <a:lnTo>
                    <a:pt x="3448" y="5291"/>
                  </a:lnTo>
                  <a:lnTo>
                    <a:pt x="4205" y="3233"/>
                  </a:lnTo>
                  <a:lnTo>
                    <a:pt x="4230" y="1793"/>
                  </a:lnTo>
                  <a:lnTo>
                    <a:pt x="2299" y="985"/>
                  </a:lnTo>
                  <a:lnTo>
                    <a:pt x="392" y="0"/>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0" name="Google Shape;410;p48"/>
            <p:cNvSpPr/>
            <p:nvPr/>
          </p:nvSpPr>
          <p:spPr>
            <a:xfrm>
              <a:off x="6378950" y="1950375"/>
              <a:ext cx="126300" cy="303725"/>
            </a:xfrm>
            <a:custGeom>
              <a:avLst/>
              <a:gdLst/>
              <a:ahLst/>
              <a:cxnLst/>
              <a:rect l="l" t="t" r="r" b="b"/>
              <a:pathLst>
                <a:path w="5052" h="12149" extrusionOk="0">
                  <a:moveTo>
                    <a:pt x="708" y="1"/>
                  </a:moveTo>
                  <a:lnTo>
                    <a:pt x="1" y="1365"/>
                  </a:lnTo>
                  <a:lnTo>
                    <a:pt x="1428" y="5456"/>
                  </a:lnTo>
                  <a:lnTo>
                    <a:pt x="2211" y="7021"/>
                  </a:lnTo>
                  <a:lnTo>
                    <a:pt x="2211" y="8676"/>
                  </a:lnTo>
                  <a:lnTo>
                    <a:pt x="3271" y="12148"/>
                  </a:lnTo>
                  <a:lnTo>
                    <a:pt x="5052" y="12148"/>
                  </a:lnTo>
                  <a:lnTo>
                    <a:pt x="4168" y="8878"/>
                  </a:lnTo>
                  <a:lnTo>
                    <a:pt x="5052" y="8398"/>
                  </a:lnTo>
                  <a:lnTo>
                    <a:pt x="3360" y="5317"/>
                  </a:lnTo>
                  <a:lnTo>
                    <a:pt x="2185" y="2198"/>
                  </a:lnTo>
                  <a:lnTo>
                    <a:pt x="708" y="1"/>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1" name="Google Shape;411;p48"/>
            <p:cNvSpPr/>
            <p:nvPr/>
          </p:nvSpPr>
          <p:spPr>
            <a:xfrm>
              <a:off x="6370425" y="1934925"/>
              <a:ext cx="145575" cy="327050"/>
            </a:xfrm>
            <a:custGeom>
              <a:avLst/>
              <a:gdLst/>
              <a:ahLst/>
              <a:cxnLst/>
              <a:rect l="l" t="t" r="r" b="b"/>
              <a:pathLst>
                <a:path w="5823" h="13082" extrusionOk="0">
                  <a:moveTo>
                    <a:pt x="1074" y="1238"/>
                  </a:moveTo>
                  <a:lnTo>
                    <a:pt x="2249" y="2968"/>
                  </a:lnTo>
                  <a:lnTo>
                    <a:pt x="3423" y="6086"/>
                  </a:lnTo>
                  <a:lnTo>
                    <a:pt x="4963" y="8890"/>
                  </a:lnTo>
                  <a:lnTo>
                    <a:pt x="4143" y="9344"/>
                  </a:lnTo>
                  <a:lnTo>
                    <a:pt x="4976" y="12450"/>
                  </a:lnTo>
                  <a:lnTo>
                    <a:pt x="3852" y="12450"/>
                  </a:lnTo>
                  <a:lnTo>
                    <a:pt x="2867" y="9243"/>
                  </a:lnTo>
                  <a:lnTo>
                    <a:pt x="2867" y="7564"/>
                  </a:lnTo>
                  <a:lnTo>
                    <a:pt x="2072" y="5960"/>
                  </a:lnTo>
                  <a:lnTo>
                    <a:pt x="683" y="2008"/>
                  </a:lnTo>
                  <a:lnTo>
                    <a:pt x="1074" y="1238"/>
                  </a:lnTo>
                  <a:close/>
                  <a:moveTo>
                    <a:pt x="998" y="0"/>
                  </a:moveTo>
                  <a:lnTo>
                    <a:pt x="1" y="1957"/>
                  </a:lnTo>
                  <a:lnTo>
                    <a:pt x="1491" y="6213"/>
                  </a:lnTo>
                  <a:lnTo>
                    <a:pt x="2236" y="7715"/>
                  </a:lnTo>
                  <a:lnTo>
                    <a:pt x="2236" y="9294"/>
                  </a:lnTo>
                  <a:lnTo>
                    <a:pt x="3385" y="13082"/>
                  </a:lnTo>
                  <a:lnTo>
                    <a:pt x="5797" y="13082"/>
                  </a:lnTo>
                  <a:lnTo>
                    <a:pt x="4875" y="9660"/>
                  </a:lnTo>
                  <a:lnTo>
                    <a:pt x="5822" y="9142"/>
                  </a:lnTo>
                  <a:lnTo>
                    <a:pt x="3991" y="5834"/>
                  </a:lnTo>
                  <a:lnTo>
                    <a:pt x="2829" y="2715"/>
                  </a:lnTo>
                  <a:lnTo>
                    <a:pt x="998" y="0"/>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2" name="Google Shape;412;p48"/>
            <p:cNvSpPr/>
            <p:nvPr/>
          </p:nvSpPr>
          <p:spPr>
            <a:xfrm>
              <a:off x="5626075" y="893825"/>
              <a:ext cx="145875" cy="113350"/>
            </a:xfrm>
            <a:custGeom>
              <a:avLst/>
              <a:gdLst/>
              <a:ahLst/>
              <a:cxnLst/>
              <a:rect l="l" t="t" r="r" b="b"/>
              <a:pathLst>
                <a:path w="5835" h="4534" extrusionOk="0">
                  <a:moveTo>
                    <a:pt x="4142" y="0"/>
                  </a:moveTo>
                  <a:lnTo>
                    <a:pt x="2362" y="796"/>
                  </a:lnTo>
                  <a:lnTo>
                    <a:pt x="480" y="796"/>
                  </a:lnTo>
                  <a:lnTo>
                    <a:pt x="0" y="2425"/>
                  </a:lnTo>
                  <a:lnTo>
                    <a:pt x="2362" y="4533"/>
                  </a:lnTo>
                  <a:lnTo>
                    <a:pt x="4458" y="3334"/>
                  </a:lnTo>
                  <a:lnTo>
                    <a:pt x="5834" y="2273"/>
                  </a:lnTo>
                  <a:lnTo>
                    <a:pt x="5834" y="480"/>
                  </a:lnTo>
                  <a:lnTo>
                    <a:pt x="4142" y="0"/>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3" name="Google Shape;413;p48"/>
            <p:cNvSpPr/>
            <p:nvPr/>
          </p:nvSpPr>
          <p:spPr>
            <a:xfrm>
              <a:off x="5617225" y="885625"/>
              <a:ext cx="162600" cy="131025"/>
            </a:xfrm>
            <a:custGeom>
              <a:avLst/>
              <a:gdLst/>
              <a:ahLst/>
              <a:cxnLst/>
              <a:rect l="l" t="t" r="r" b="b"/>
              <a:pathLst>
                <a:path w="6504" h="5241" extrusionOk="0">
                  <a:moveTo>
                    <a:pt x="4521" y="657"/>
                  </a:moveTo>
                  <a:lnTo>
                    <a:pt x="5872" y="1048"/>
                  </a:lnTo>
                  <a:lnTo>
                    <a:pt x="5872" y="2437"/>
                  </a:lnTo>
                  <a:lnTo>
                    <a:pt x="4660" y="3371"/>
                  </a:lnTo>
                  <a:lnTo>
                    <a:pt x="2766" y="4470"/>
                  </a:lnTo>
                  <a:lnTo>
                    <a:pt x="708" y="2652"/>
                  </a:lnTo>
                  <a:lnTo>
                    <a:pt x="1074" y="1452"/>
                  </a:lnTo>
                  <a:lnTo>
                    <a:pt x="2728" y="1452"/>
                  </a:lnTo>
                  <a:lnTo>
                    <a:pt x="4521" y="657"/>
                  </a:lnTo>
                  <a:close/>
                  <a:moveTo>
                    <a:pt x="4471" y="0"/>
                  </a:moveTo>
                  <a:lnTo>
                    <a:pt x="2653" y="821"/>
                  </a:lnTo>
                  <a:lnTo>
                    <a:pt x="607" y="821"/>
                  </a:lnTo>
                  <a:lnTo>
                    <a:pt x="1" y="2854"/>
                  </a:lnTo>
                  <a:lnTo>
                    <a:pt x="2678" y="5240"/>
                  </a:lnTo>
                  <a:lnTo>
                    <a:pt x="5001" y="3902"/>
                  </a:lnTo>
                  <a:lnTo>
                    <a:pt x="6504" y="2753"/>
                  </a:lnTo>
                  <a:lnTo>
                    <a:pt x="6504" y="581"/>
                  </a:lnTo>
                  <a:lnTo>
                    <a:pt x="4471" y="0"/>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4" name="Google Shape;414;p48"/>
            <p:cNvSpPr/>
            <p:nvPr/>
          </p:nvSpPr>
          <p:spPr>
            <a:xfrm>
              <a:off x="5828725" y="897925"/>
              <a:ext cx="80850" cy="36650"/>
            </a:xfrm>
            <a:custGeom>
              <a:avLst/>
              <a:gdLst/>
              <a:ahLst/>
              <a:cxnLst/>
              <a:rect l="l" t="t" r="r" b="b"/>
              <a:pathLst>
                <a:path w="3234" h="1466" extrusionOk="0">
                  <a:moveTo>
                    <a:pt x="1" y="1"/>
                  </a:moveTo>
                  <a:lnTo>
                    <a:pt x="885" y="1465"/>
                  </a:lnTo>
                  <a:lnTo>
                    <a:pt x="3233" y="733"/>
                  </a:lnTo>
                  <a:lnTo>
                    <a:pt x="2350" y="1"/>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5" name="Google Shape;415;p48"/>
            <p:cNvSpPr/>
            <p:nvPr/>
          </p:nvSpPr>
          <p:spPr>
            <a:xfrm>
              <a:off x="5814525" y="890350"/>
              <a:ext cx="111475" cy="53700"/>
            </a:xfrm>
            <a:custGeom>
              <a:avLst/>
              <a:gdLst/>
              <a:ahLst/>
              <a:cxnLst/>
              <a:rect l="l" t="t" r="r" b="b"/>
              <a:pathLst>
                <a:path w="4459" h="2148" extrusionOk="0">
                  <a:moveTo>
                    <a:pt x="2804" y="632"/>
                  </a:moveTo>
                  <a:lnTo>
                    <a:pt x="3157" y="922"/>
                  </a:lnTo>
                  <a:lnTo>
                    <a:pt x="1604" y="1402"/>
                  </a:lnTo>
                  <a:lnTo>
                    <a:pt x="1125" y="632"/>
                  </a:lnTo>
                  <a:close/>
                  <a:moveTo>
                    <a:pt x="1" y="0"/>
                  </a:moveTo>
                  <a:lnTo>
                    <a:pt x="1314" y="2147"/>
                  </a:lnTo>
                  <a:lnTo>
                    <a:pt x="4458" y="1175"/>
                  </a:lnTo>
                  <a:lnTo>
                    <a:pt x="3031" y="0"/>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6" name="Google Shape;416;p48"/>
            <p:cNvSpPr/>
            <p:nvPr/>
          </p:nvSpPr>
          <p:spPr>
            <a:xfrm>
              <a:off x="5765925" y="1013475"/>
              <a:ext cx="80825" cy="48625"/>
            </a:xfrm>
            <a:custGeom>
              <a:avLst/>
              <a:gdLst/>
              <a:ahLst/>
              <a:cxnLst/>
              <a:rect l="l" t="t" r="r" b="b"/>
              <a:pathLst>
                <a:path w="3233" h="1945" extrusionOk="0">
                  <a:moveTo>
                    <a:pt x="0" y="0"/>
                  </a:moveTo>
                  <a:lnTo>
                    <a:pt x="871" y="1945"/>
                  </a:lnTo>
                  <a:lnTo>
                    <a:pt x="3233" y="972"/>
                  </a:lnTo>
                  <a:lnTo>
                    <a:pt x="1616" y="164"/>
                  </a:lnTo>
                  <a:lnTo>
                    <a:pt x="0" y="0"/>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7" name="Google Shape;417;p48"/>
            <p:cNvSpPr/>
            <p:nvPr/>
          </p:nvSpPr>
          <p:spPr>
            <a:xfrm>
              <a:off x="5752975" y="1004300"/>
              <a:ext cx="113025" cy="68225"/>
            </a:xfrm>
            <a:custGeom>
              <a:avLst/>
              <a:gdLst/>
              <a:ahLst/>
              <a:cxnLst/>
              <a:rect l="l" t="t" r="r" b="b"/>
              <a:pathLst>
                <a:path w="4521" h="2729" extrusionOk="0">
                  <a:moveTo>
                    <a:pt x="1023" y="733"/>
                  </a:moveTo>
                  <a:lnTo>
                    <a:pt x="2046" y="847"/>
                  </a:lnTo>
                  <a:lnTo>
                    <a:pt x="2993" y="1314"/>
                  </a:lnTo>
                  <a:lnTo>
                    <a:pt x="1554" y="1908"/>
                  </a:lnTo>
                  <a:lnTo>
                    <a:pt x="1023" y="733"/>
                  </a:lnTo>
                  <a:close/>
                  <a:moveTo>
                    <a:pt x="0" y="1"/>
                  </a:moveTo>
                  <a:lnTo>
                    <a:pt x="1225" y="2728"/>
                  </a:lnTo>
                  <a:lnTo>
                    <a:pt x="4521" y="1365"/>
                  </a:lnTo>
                  <a:lnTo>
                    <a:pt x="2273" y="253"/>
                  </a:lnTo>
                  <a:lnTo>
                    <a:pt x="0" y="1"/>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8" name="Google Shape;418;p48"/>
            <p:cNvSpPr/>
            <p:nvPr/>
          </p:nvSpPr>
          <p:spPr>
            <a:xfrm>
              <a:off x="4952100" y="890350"/>
              <a:ext cx="78950" cy="112725"/>
            </a:xfrm>
            <a:custGeom>
              <a:avLst/>
              <a:gdLst/>
              <a:ahLst/>
              <a:cxnLst/>
              <a:rect l="l" t="t" r="r" b="b"/>
              <a:pathLst>
                <a:path w="3158" h="4509" extrusionOk="0">
                  <a:moveTo>
                    <a:pt x="1" y="0"/>
                  </a:moveTo>
                  <a:lnTo>
                    <a:pt x="1" y="1882"/>
                  </a:lnTo>
                  <a:lnTo>
                    <a:pt x="960" y="4508"/>
                  </a:lnTo>
                  <a:lnTo>
                    <a:pt x="3157" y="2576"/>
                  </a:lnTo>
                  <a:lnTo>
                    <a:pt x="3157" y="1251"/>
                  </a:lnTo>
                  <a:lnTo>
                    <a:pt x="1" y="0"/>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9" name="Google Shape;419;p48"/>
            <p:cNvSpPr/>
            <p:nvPr/>
          </p:nvSpPr>
          <p:spPr>
            <a:xfrm>
              <a:off x="4944200" y="878675"/>
              <a:ext cx="94750" cy="137975"/>
            </a:xfrm>
            <a:custGeom>
              <a:avLst/>
              <a:gdLst/>
              <a:ahLst/>
              <a:cxnLst/>
              <a:rect l="l" t="t" r="r" b="b"/>
              <a:pathLst>
                <a:path w="3790" h="5519" extrusionOk="0">
                  <a:moveTo>
                    <a:pt x="620" y="922"/>
                  </a:moveTo>
                  <a:lnTo>
                    <a:pt x="3145" y="1932"/>
                  </a:lnTo>
                  <a:lnTo>
                    <a:pt x="3145" y="2892"/>
                  </a:lnTo>
                  <a:lnTo>
                    <a:pt x="1415" y="4432"/>
                  </a:lnTo>
                  <a:lnTo>
                    <a:pt x="632" y="2298"/>
                  </a:lnTo>
                  <a:lnTo>
                    <a:pt x="620" y="922"/>
                  </a:lnTo>
                  <a:close/>
                  <a:moveTo>
                    <a:pt x="1" y="0"/>
                  </a:moveTo>
                  <a:lnTo>
                    <a:pt x="1" y="2349"/>
                  </a:lnTo>
                  <a:lnTo>
                    <a:pt x="1137" y="5518"/>
                  </a:lnTo>
                  <a:lnTo>
                    <a:pt x="3789" y="3182"/>
                  </a:lnTo>
                  <a:lnTo>
                    <a:pt x="3789" y="1503"/>
                  </a:lnTo>
                  <a:lnTo>
                    <a:pt x="1" y="0"/>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0" name="Google Shape;420;p48"/>
            <p:cNvSpPr/>
            <p:nvPr/>
          </p:nvSpPr>
          <p:spPr>
            <a:xfrm>
              <a:off x="4770275" y="799125"/>
              <a:ext cx="164800" cy="161950"/>
            </a:xfrm>
            <a:custGeom>
              <a:avLst/>
              <a:gdLst/>
              <a:ahLst/>
              <a:cxnLst/>
              <a:rect l="l" t="t" r="r" b="b"/>
              <a:pathLst>
                <a:path w="6592" h="6478" extrusionOk="0">
                  <a:moveTo>
                    <a:pt x="1049" y="0"/>
                  </a:moveTo>
                  <a:lnTo>
                    <a:pt x="0" y="1856"/>
                  </a:lnTo>
                  <a:lnTo>
                    <a:pt x="948" y="4546"/>
                  </a:lnTo>
                  <a:lnTo>
                    <a:pt x="2539" y="6478"/>
                  </a:lnTo>
                  <a:lnTo>
                    <a:pt x="5064" y="6478"/>
                  </a:lnTo>
                  <a:lnTo>
                    <a:pt x="6592" y="6213"/>
                  </a:lnTo>
                  <a:lnTo>
                    <a:pt x="5695" y="3801"/>
                  </a:lnTo>
                  <a:lnTo>
                    <a:pt x="3296" y="2500"/>
                  </a:lnTo>
                  <a:lnTo>
                    <a:pt x="1049" y="0"/>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1" name="Google Shape;421;p48"/>
            <p:cNvSpPr/>
            <p:nvPr/>
          </p:nvSpPr>
          <p:spPr>
            <a:xfrm>
              <a:off x="4761750" y="785550"/>
              <a:ext cx="184075" cy="183425"/>
            </a:xfrm>
            <a:custGeom>
              <a:avLst/>
              <a:gdLst/>
              <a:ahLst/>
              <a:cxnLst/>
              <a:rect l="l" t="t" r="r" b="b"/>
              <a:pathLst>
                <a:path w="7363" h="7337" extrusionOk="0">
                  <a:moveTo>
                    <a:pt x="1453" y="1074"/>
                  </a:moveTo>
                  <a:lnTo>
                    <a:pt x="3410" y="3245"/>
                  </a:lnTo>
                  <a:lnTo>
                    <a:pt x="5784" y="4559"/>
                  </a:lnTo>
                  <a:lnTo>
                    <a:pt x="6503" y="6516"/>
                  </a:lnTo>
                  <a:lnTo>
                    <a:pt x="5405" y="6705"/>
                  </a:lnTo>
                  <a:lnTo>
                    <a:pt x="3031" y="6705"/>
                  </a:lnTo>
                  <a:lnTo>
                    <a:pt x="1566" y="4937"/>
                  </a:lnTo>
                  <a:lnTo>
                    <a:pt x="695" y="2425"/>
                  </a:lnTo>
                  <a:lnTo>
                    <a:pt x="1453" y="1074"/>
                  </a:lnTo>
                  <a:close/>
                  <a:moveTo>
                    <a:pt x="1326" y="0"/>
                  </a:moveTo>
                  <a:lnTo>
                    <a:pt x="1" y="2374"/>
                  </a:lnTo>
                  <a:lnTo>
                    <a:pt x="985" y="5203"/>
                  </a:lnTo>
                  <a:lnTo>
                    <a:pt x="2728" y="7337"/>
                  </a:lnTo>
                  <a:lnTo>
                    <a:pt x="5468" y="7337"/>
                  </a:lnTo>
                  <a:lnTo>
                    <a:pt x="7362" y="7008"/>
                  </a:lnTo>
                  <a:lnTo>
                    <a:pt x="6289" y="4129"/>
                  </a:lnTo>
                  <a:lnTo>
                    <a:pt x="3839" y="2791"/>
                  </a:lnTo>
                  <a:lnTo>
                    <a:pt x="1326" y="0"/>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2" name="Google Shape;422;p48"/>
            <p:cNvSpPr/>
            <p:nvPr/>
          </p:nvSpPr>
          <p:spPr>
            <a:xfrm>
              <a:off x="4392100" y="1174150"/>
              <a:ext cx="165750" cy="386075"/>
            </a:xfrm>
            <a:custGeom>
              <a:avLst/>
              <a:gdLst/>
              <a:ahLst/>
              <a:cxnLst/>
              <a:rect l="l" t="t" r="r" b="b"/>
              <a:pathLst>
                <a:path w="6630" h="15443" extrusionOk="0">
                  <a:moveTo>
                    <a:pt x="6629" y="0"/>
                  </a:moveTo>
                  <a:lnTo>
                    <a:pt x="4521" y="1036"/>
                  </a:lnTo>
                  <a:lnTo>
                    <a:pt x="2261" y="3056"/>
                  </a:lnTo>
                  <a:lnTo>
                    <a:pt x="0" y="6301"/>
                  </a:lnTo>
                  <a:lnTo>
                    <a:pt x="354" y="10594"/>
                  </a:lnTo>
                  <a:lnTo>
                    <a:pt x="51" y="12652"/>
                  </a:lnTo>
                  <a:lnTo>
                    <a:pt x="1288" y="15443"/>
                  </a:lnTo>
                  <a:lnTo>
                    <a:pt x="4357" y="15443"/>
                  </a:lnTo>
                  <a:lnTo>
                    <a:pt x="2425" y="11731"/>
                  </a:lnTo>
                  <a:lnTo>
                    <a:pt x="2955" y="7033"/>
                  </a:lnTo>
                  <a:lnTo>
                    <a:pt x="4634" y="4154"/>
                  </a:lnTo>
                  <a:lnTo>
                    <a:pt x="6629" y="1844"/>
                  </a:lnTo>
                  <a:lnTo>
                    <a:pt x="6629" y="0"/>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3" name="Google Shape;423;p48"/>
            <p:cNvSpPr/>
            <p:nvPr/>
          </p:nvSpPr>
          <p:spPr>
            <a:xfrm>
              <a:off x="4383875" y="1161200"/>
              <a:ext cx="181875" cy="406925"/>
            </a:xfrm>
            <a:custGeom>
              <a:avLst/>
              <a:gdLst/>
              <a:ahLst/>
              <a:cxnLst/>
              <a:rect l="l" t="t" r="r" b="b"/>
              <a:pathLst>
                <a:path w="7275" h="16277" extrusionOk="0">
                  <a:moveTo>
                    <a:pt x="6643" y="1023"/>
                  </a:moveTo>
                  <a:lnTo>
                    <a:pt x="6643" y="2248"/>
                  </a:lnTo>
                  <a:lnTo>
                    <a:pt x="4686" y="4508"/>
                  </a:lnTo>
                  <a:lnTo>
                    <a:pt x="3006" y="7387"/>
                  </a:lnTo>
                  <a:lnTo>
                    <a:pt x="2425" y="12299"/>
                  </a:lnTo>
                  <a:lnTo>
                    <a:pt x="4168" y="15645"/>
                  </a:lnTo>
                  <a:lnTo>
                    <a:pt x="1819" y="15645"/>
                  </a:lnTo>
                  <a:lnTo>
                    <a:pt x="708" y="13120"/>
                  </a:lnTo>
                  <a:lnTo>
                    <a:pt x="999" y="11125"/>
                  </a:lnTo>
                  <a:lnTo>
                    <a:pt x="645" y="6895"/>
                  </a:lnTo>
                  <a:lnTo>
                    <a:pt x="2829" y="3789"/>
                  </a:lnTo>
                  <a:lnTo>
                    <a:pt x="5039" y="1806"/>
                  </a:lnTo>
                  <a:lnTo>
                    <a:pt x="6643" y="1023"/>
                  </a:lnTo>
                  <a:close/>
                  <a:moveTo>
                    <a:pt x="7274" y="0"/>
                  </a:moveTo>
                  <a:lnTo>
                    <a:pt x="4723" y="1263"/>
                  </a:lnTo>
                  <a:lnTo>
                    <a:pt x="2387" y="3347"/>
                  </a:lnTo>
                  <a:lnTo>
                    <a:pt x="1" y="6731"/>
                  </a:lnTo>
                  <a:lnTo>
                    <a:pt x="380" y="11112"/>
                  </a:lnTo>
                  <a:lnTo>
                    <a:pt x="64" y="13221"/>
                  </a:lnTo>
                  <a:lnTo>
                    <a:pt x="1415" y="16277"/>
                  </a:lnTo>
                  <a:lnTo>
                    <a:pt x="5203" y="16277"/>
                  </a:lnTo>
                  <a:lnTo>
                    <a:pt x="3069" y="12185"/>
                  </a:lnTo>
                  <a:lnTo>
                    <a:pt x="3587" y="7652"/>
                  </a:lnTo>
                  <a:lnTo>
                    <a:pt x="5203" y="4874"/>
                  </a:lnTo>
                  <a:lnTo>
                    <a:pt x="7274" y="2475"/>
                  </a:lnTo>
                  <a:lnTo>
                    <a:pt x="7274" y="0"/>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4" name="Google Shape;424;p48"/>
            <p:cNvSpPr/>
            <p:nvPr/>
          </p:nvSpPr>
          <p:spPr>
            <a:xfrm>
              <a:off x="3327950" y="2153675"/>
              <a:ext cx="78950" cy="116200"/>
            </a:xfrm>
            <a:custGeom>
              <a:avLst/>
              <a:gdLst/>
              <a:ahLst/>
              <a:cxnLst/>
              <a:rect l="l" t="t" r="r" b="b"/>
              <a:pathLst>
                <a:path w="3158" h="4648" extrusionOk="0">
                  <a:moveTo>
                    <a:pt x="1288" y="1"/>
                  </a:moveTo>
                  <a:lnTo>
                    <a:pt x="1" y="1655"/>
                  </a:lnTo>
                  <a:lnTo>
                    <a:pt x="1" y="3069"/>
                  </a:lnTo>
                  <a:lnTo>
                    <a:pt x="1" y="3700"/>
                  </a:lnTo>
                  <a:lnTo>
                    <a:pt x="884" y="4647"/>
                  </a:lnTo>
                  <a:lnTo>
                    <a:pt x="2677" y="3915"/>
                  </a:lnTo>
                  <a:lnTo>
                    <a:pt x="3157" y="1731"/>
                  </a:lnTo>
                  <a:lnTo>
                    <a:pt x="3157" y="544"/>
                  </a:lnTo>
                  <a:lnTo>
                    <a:pt x="1288" y="1"/>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5" name="Google Shape;425;p48"/>
            <p:cNvSpPr/>
            <p:nvPr/>
          </p:nvSpPr>
          <p:spPr>
            <a:xfrm>
              <a:off x="3320050" y="2144525"/>
              <a:ext cx="94725" cy="134825"/>
            </a:xfrm>
            <a:custGeom>
              <a:avLst/>
              <a:gdLst/>
              <a:ahLst/>
              <a:cxnLst/>
              <a:rect l="l" t="t" r="r" b="b"/>
              <a:pathLst>
                <a:path w="3789" h="5393" extrusionOk="0">
                  <a:moveTo>
                    <a:pt x="1718" y="720"/>
                  </a:moveTo>
                  <a:lnTo>
                    <a:pt x="3158" y="1150"/>
                  </a:lnTo>
                  <a:lnTo>
                    <a:pt x="3158" y="2059"/>
                  </a:lnTo>
                  <a:lnTo>
                    <a:pt x="2728" y="4054"/>
                  </a:lnTo>
                  <a:lnTo>
                    <a:pt x="1289" y="4647"/>
                  </a:lnTo>
                  <a:lnTo>
                    <a:pt x="632" y="3953"/>
                  </a:lnTo>
                  <a:lnTo>
                    <a:pt x="632" y="2122"/>
                  </a:lnTo>
                  <a:lnTo>
                    <a:pt x="1718" y="720"/>
                  </a:lnTo>
                  <a:close/>
                  <a:moveTo>
                    <a:pt x="1491" y="0"/>
                  </a:moveTo>
                  <a:lnTo>
                    <a:pt x="1" y="1907"/>
                  </a:lnTo>
                  <a:lnTo>
                    <a:pt x="1" y="4193"/>
                  </a:lnTo>
                  <a:lnTo>
                    <a:pt x="1125" y="5392"/>
                  </a:lnTo>
                  <a:lnTo>
                    <a:pt x="3271" y="4508"/>
                  </a:lnTo>
                  <a:lnTo>
                    <a:pt x="3789" y="2160"/>
                  </a:lnTo>
                  <a:lnTo>
                    <a:pt x="3789" y="682"/>
                  </a:lnTo>
                  <a:lnTo>
                    <a:pt x="1491" y="0"/>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6" name="Google Shape;426;p48"/>
            <p:cNvSpPr/>
            <p:nvPr/>
          </p:nvSpPr>
          <p:spPr>
            <a:xfrm>
              <a:off x="3404025" y="2057075"/>
              <a:ext cx="144925" cy="252250"/>
            </a:xfrm>
            <a:custGeom>
              <a:avLst/>
              <a:gdLst/>
              <a:ahLst/>
              <a:cxnLst/>
              <a:rect l="l" t="t" r="r" b="b"/>
              <a:pathLst>
                <a:path w="5797" h="10090" extrusionOk="0">
                  <a:moveTo>
                    <a:pt x="2602" y="1"/>
                  </a:moveTo>
                  <a:lnTo>
                    <a:pt x="834" y="443"/>
                  </a:lnTo>
                  <a:lnTo>
                    <a:pt x="1" y="1680"/>
                  </a:lnTo>
                  <a:lnTo>
                    <a:pt x="2097" y="4408"/>
                  </a:lnTo>
                  <a:lnTo>
                    <a:pt x="2311" y="6201"/>
                  </a:lnTo>
                  <a:lnTo>
                    <a:pt x="746" y="7703"/>
                  </a:lnTo>
                  <a:lnTo>
                    <a:pt x="746" y="10090"/>
                  </a:lnTo>
                  <a:lnTo>
                    <a:pt x="5796" y="9155"/>
                  </a:lnTo>
                  <a:lnTo>
                    <a:pt x="5796" y="7564"/>
                  </a:lnTo>
                  <a:lnTo>
                    <a:pt x="4837" y="5266"/>
                  </a:lnTo>
                  <a:lnTo>
                    <a:pt x="2728" y="2753"/>
                  </a:lnTo>
                  <a:lnTo>
                    <a:pt x="3700" y="1213"/>
                  </a:lnTo>
                  <a:lnTo>
                    <a:pt x="2602" y="1"/>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7" name="Google Shape;427;p48"/>
            <p:cNvSpPr/>
            <p:nvPr/>
          </p:nvSpPr>
          <p:spPr>
            <a:xfrm>
              <a:off x="3394250" y="2048250"/>
              <a:ext cx="162600" cy="270550"/>
            </a:xfrm>
            <a:custGeom>
              <a:avLst/>
              <a:gdLst/>
              <a:ahLst/>
              <a:cxnLst/>
              <a:rect l="l" t="t" r="r" b="b"/>
              <a:pathLst>
                <a:path w="6504" h="10822" extrusionOk="0">
                  <a:moveTo>
                    <a:pt x="2879" y="707"/>
                  </a:moveTo>
                  <a:lnTo>
                    <a:pt x="3687" y="1604"/>
                  </a:lnTo>
                  <a:lnTo>
                    <a:pt x="2728" y="3132"/>
                  </a:lnTo>
                  <a:lnTo>
                    <a:pt x="4950" y="5783"/>
                  </a:lnTo>
                  <a:lnTo>
                    <a:pt x="5872" y="7980"/>
                  </a:lnTo>
                  <a:lnTo>
                    <a:pt x="5872" y="9243"/>
                  </a:lnTo>
                  <a:lnTo>
                    <a:pt x="1452" y="10064"/>
                  </a:lnTo>
                  <a:lnTo>
                    <a:pt x="1452" y="8195"/>
                  </a:lnTo>
                  <a:lnTo>
                    <a:pt x="3031" y="6667"/>
                  </a:lnTo>
                  <a:lnTo>
                    <a:pt x="2791" y="4634"/>
                  </a:lnTo>
                  <a:lnTo>
                    <a:pt x="783" y="2008"/>
                  </a:lnTo>
                  <a:lnTo>
                    <a:pt x="1414" y="1061"/>
                  </a:lnTo>
                  <a:lnTo>
                    <a:pt x="2879" y="707"/>
                  </a:lnTo>
                  <a:close/>
                  <a:moveTo>
                    <a:pt x="3094" y="0"/>
                  </a:moveTo>
                  <a:lnTo>
                    <a:pt x="1023" y="505"/>
                  </a:lnTo>
                  <a:lnTo>
                    <a:pt x="0" y="2046"/>
                  </a:lnTo>
                  <a:lnTo>
                    <a:pt x="2172" y="4887"/>
                  </a:lnTo>
                  <a:lnTo>
                    <a:pt x="2361" y="6440"/>
                  </a:lnTo>
                  <a:lnTo>
                    <a:pt x="821" y="7917"/>
                  </a:lnTo>
                  <a:lnTo>
                    <a:pt x="821" y="10822"/>
                  </a:lnTo>
                  <a:lnTo>
                    <a:pt x="6503" y="9774"/>
                  </a:lnTo>
                  <a:lnTo>
                    <a:pt x="6503" y="7917"/>
                  </a:lnTo>
                  <a:lnTo>
                    <a:pt x="5506" y="5493"/>
                  </a:lnTo>
                  <a:lnTo>
                    <a:pt x="3498" y="3094"/>
                  </a:lnTo>
                  <a:lnTo>
                    <a:pt x="4470" y="1541"/>
                  </a:lnTo>
                  <a:lnTo>
                    <a:pt x="3094" y="0"/>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8" name="Google Shape;428;p48"/>
            <p:cNvSpPr/>
            <p:nvPr/>
          </p:nvSpPr>
          <p:spPr>
            <a:xfrm>
              <a:off x="3658775" y="1084500"/>
              <a:ext cx="236775" cy="215300"/>
            </a:xfrm>
            <a:custGeom>
              <a:avLst/>
              <a:gdLst/>
              <a:ahLst/>
              <a:cxnLst/>
              <a:rect l="l" t="t" r="r" b="b"/>
              <a:pathLst>
                <a:path w="9471" h="8612" extrusionOk="0">
                  <a:moveTo>
                    <a:pt x="3498" y="0"/>
                  </a:moveTo>
                  <a:lnTo>
                    <a:pt x="1907" y="972"/>
                  </a:lnTo>
                  <a:lnTo>
                    <a:pt x="1907" y="1692"/>
                  </a:lnTo>
                  <a:lnTo>
                    <a:pt x="1" y="2273"/>
                  </a:lnTo>
                  <a:lnTo>
                    <a:pt x="2173" y="5026"/>
                  </a:lnTo>
                  <a:lnTo>
                    <a:pt x="3801" y="6162"/>
                  </a:lnTo>
                  <a:lnTo>
                    <a:pt x="3271" y="6970"/>
                  </a:lnTo>
                  <a:lnTo>
                    <a:pt x="5254" y="8612"/>
                  </a:lnTo>
                  <a:lnTo>
                    <a:pt x="6327" y="4028"/>
                  </a:lnTo>
                  <a:lnTo>
                    <a:pt x="7488" y="5278"/>
                  </a:lnTo>
                  <a:lnTo>
                    <a:pt x="7122" y="7046"/>
                  </a:lnTo>
                  <a:lnTo>
                    <a:pt x="8537" y="7046"/>
                  </a:lnTo>
                  <a:lnTo>
                    <a:pt x="9471" y="5177"/>
                  </a:lnTo>
                  <a:lnTo>
                    <a:pt x="6150" y="2513"/>
                  </a:lnTo>
                  <a:lnTo>
                    <a:pt x="3498" y="0"/>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9" name="Google Shape;429;p48"/>
            <p:cNvSpPr/>
            <p:nvPr/>
          </p:nvSpPr>
          <p:spPr>
            <a:xfrm>
              <a:off x="3645200" y="1074400"/>
              <a:ext cx="260450" cy="239600"/>
            </a:xfrm>
            <a:custGeom>
              <a:avLst/>
              <a:gdLst/>
              <a:ahLst/>
              <a:cxnLst/>
              <a:rect l="l" t="t" r="r" b="b"/>
              <a:pathLst>
                <a:path w="10418" h="9584" extrusionOk="0">
                  <a:moveTo>
                    <a:pt x="4003" y="796"/>
                  </a:moveTo>
                  <a:lnTo>
                    <a:pt x="6491" y="3157"/>
                  </a:lnTo>
                  <a:lnTo>
                    <a:pt x="9610" y="5670"/>
                  </a:lnTo>
                  <a:lnTo>
                    <a:pt x="8878" y="7134"/>
                  </a:lnTo>
                  <a:lnTo>
                    <a:pt x="8057" y="7134"/>
                  </a:lnTo>
                  <a:lnTo>
                    <a:pt x="8372" y="5581"/>
                  </a:lnTo>
                  <a:lnTo>
                    <a:pt x="6693" y="3788"/>
                  </a:lnTo>
                  <a:lnTo>
                    <a:pt x="5607" y="8460"/>
                  </a:lnTo>
                  <a:lnTo>
                    <a:pt x="4231" y="7324"/>
                  </a:lnTo>
                  <a:lnTo>
                    <a:pt x="4774" y="6478"/>
                  </a:lnTo>
                  <a:lnTo>
                    <a:pt x="2943" y="5202"/>
                  </a:lnTo>
                  <a:lnTo>
                    <a:pt x="1074" y="2841"/>
                  </a:lnTo>
                  <a:lnTo>
                    <a:pt x="2779" y="2323"/>
                  </a:lnTo>
                  <a:lnTo>
                    <a:pt x="2779" y="1553"/>
                  </a:lnTo>
                  <a:lnTo>
                    <a:pt x="4003" y="796"/>
                  </a:lnTo>
                  <a:close/>
                  <a:moveTo>
                    <a:pt x="4092" y="0"/>
                  </a:moveTo>
                  <a:lnTo>
                    <a:pt x="2147" y="1200"/>
                  </a:lnTo>
                  <a:lnTo>
                    <a:pt x="2147" y="1856"/>
                  </a:lnTo>
                  <a:lnTo>
                    <a:pt x="1" y="2513"/>
                  </a:lnTo>
                  <a:lnTo>
                    <a:pt x="2476" y="5632"/>
                  </a:lnTo>
                  <a:lnTo>
                    <a:pt x="3915" y="6654"/>
                  </a:lnTo>
                  <a:lnTo>
                    <a:pt x="3397" y="7437"/>
                  </a:lnTo>
                  <a:lnTo>
                    <a:pt x="5986" y="9584"/>
                  </a:lnTo>
                  <a:lnTo>
                    <a:pt x="7047" y="5076"/>
                  </a:lnTo>
                  <a:lnTo>
                    <a:pt x="7691" y="5771"/>
                  </a:lnTo>
                  <a:lnTo>
                    <a:pt x="7274" y="7778"/>
                  </a:lnTo>
                  <a:lnTo>
                    <a:pt x="9269" y="7778"/>
                  </a:lnTo>
                  <a:lnTo>
                    <a:pt x="10418" y="5505"/>
                  </a:lnTo>
                  <a:lnTo>
                    <a:pt x="6908" y="2690"/>
                  </a:lnTo>
                  <a:lnTo>
                    <a:pt x="4092" y="0"/>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0" name="Google Shape;430;p48"/>
            <p:cNvSpPr/>
            <p:nvPr/>
          </p:nvSpPr>
          <p:spPr>
            <a:xfrm>
              <a:off x="3780950" y="1045975"/>
              <a:ext cx="134825" cy="91250"/>
            </a:xfrm>
            <a:custGeom>
              <a:avLst/>
              <a:gdLst/>
              <a:ahLst/>
              <a:cxnLst/>
              <a:rect l="l" t="t" r="r" b="b"/>
              <a:pathLst>
                <a:path w="5393" h="3650" extrusionOk="0">
                  <a:moveTo>
                    <a:pt x="1175" y="1"/>
                  </a:moveTo>
                  <a:lnTo>
                    <a:pt x="0" y="1137"/>
                  </a:lnTo>
                  <a:lnTo>
                    <a:pt x="2235" y="2842"/>
                  </a:lnTo>
                  <a:lnTo>
                    <a:pt x="3612" y="3650"/>
                  </a:lnTo>
                  <a:lnTo>
                    <a:pt x="5392" y="1819"/>
                  </a:lnTo>
                  <a:lnTo>
                    <a:pt x="4584" y="329"/>
                  </a:lnTo>
                  <a:lnTo>
                    <a:pt x="3208" y="1"/>
                  </a:lnTo>
                  <a:lnTo>
                    <a:pt x="2703" y="1137"/>
                  </a:lnTo>
                  <a:lnTo>
                    <a:pt x="1175" y="1"/>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1" name="Google Shape;431;p48"/>
            <p:cNvSpPr/>
            <p:nvPr/>
          </p:nvSpPr>
          <p:spPr>
            <a:xfrm>
              <a:off x="3768950" y="1035550"/>
              <a:ext cx="156600" cy="111475"/>
            </a:xfrm>
            <a:custGeom>
              <a:avLst/>
              <a:gdLst/>
              <a:ahLst/>
              <a:cxnLst/>
              <a:rect l="l" t="t" r="r" b="b"/>
              <a:pathLst>
                <a:path w="6264" h="4459" extrusionOk="0">
                  <a:moveTo>
                    <a:pt x="3864" y="784"/>
                  </a:moveTo>
                  <a:lnTo>
                    <a:pt x="4849" y="1011"/>
                  </a:lnTo>
                  <a:lnTo>
                    <a:pt x="5481" y="2185"/>
                  </a:lnTo>
                  <a:lnTo>
                    <a:pt x="4041" y="3663"/>
                  </a:lnTo>
                  <a:lnTo>
                    <a:pt x="2905" y="3006"/>
                  </a:lnTo>
                  <a:lnTo>
                    <a:pt x="960" y="1529"/>
                  </a:lnTo>
                  <a:lnTo>
                    <a:pt x="1680" y="834"/>
                  </a:lnTo>
                  <a:lnTo>
                    <a:pt x="3309" y="2046"/>
                  </a:lnTo>
                  <a:lnTo>
                    <a:pt x="3864" y="784"/>
                  </a:lnTo>
                  <a:close/>
                  <a:moveTo>
                    <a:pt x="1629" y="1"/>
                  </a:moveTo>
                  <a:lnTo>
                    <a:pt x="0" y="1579"/>
                  </a:lnTo>
                  <a:lnTo>
                    <a:pt x="2564" y="3524"/>
                  </a:lnTo>
                  <a:lnTo>
                    <a:pt x="4142" y="4458"/>
                  </a:lnTo>
                  <a:lnTo>
                    <a:pt x="6264" y="2299"/>
                  </a:lnTo>
                  <a:lnTo>
                    <a:pt x="5279" y="468"/>
                  </a:lnTo>
                  <a:lnTo>
                    <a:pt x="3511" y="51"/>
                  </a:lnTo>
                  <a:lnTo>
                    <a:pt x="3056" y="1062"/>
                  </a:lnTo>
                  <a:lnTo>
                    <a:pt x="1629" y="1"/>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2" name="Google Shape;432;p48"/>
            <p:cNvSpPr/>
            <p:nvPr/>
          </p:nvSpPr>
          <p:spPr>
            <a:xfrm>
              <a:off x="3098775" y="1751200"/>
              <a:ext cx="166375" cy="133550"/>
            </a:xfrm>
            <a:custGeom>
              <a:avLst/>
              <a:gdLst/>
              <a:ahLst/>
              <a:cxnLst/>
              <a:rect l="l" t="t" r="r" b="b"/>
              <a:pathLst>
                <a:path w="6655" h="5342" extrusionOk="0">
                  <a:moveTo>
                    <a:pt x="5619" y="0"/>
                  </a:moveTo>
                  <a:lnTo>
                    <a:pt x="4205" y="985"/>
                  </a:lnTo>
                  <a:lnTo>
                    <a:pt x="2475" y="1869"/>
                  </a:lnTo>
                  <a:lnTo>
                    <a:pt x="1288" y="404"/>
                  </a:lnTo>
                  <a:lnTo>
                    <a:pt x="0" y="1856"/>
                  </a:lnTo>
                  <a:lnTo>
                    <a:pt x="341" y="2829"/>
                  </a:lnTo>
                  <a:lnTo>
                    <a:pt x="341" y="4028"/>
                  </a:lnTo>
                  <a:lnTo>
                    <a:pt x="2766" y="5341"/>
                  </a:lnTo>
                  <a:lnTo>
                    <a:pt x="4963" y="4369"/>
                  </a:lnTo>
                  <a:lnTo>
                    <a:pt x="6655" y="2854"/>
                  </a:lnTo>
                  <a:lnTo>
                    <a:pt x="6655" y="1515"/>
                  </a:lnTo>
                  <a:lnTo>
                    <a:pt x="5619" y="0"/>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3" name="Google Shape;433;p48"/>
            <p:cNvSpPr/>
            <p:nvPr/>
          </p:nvSpPr>
          <p:spPr>
            <a:xfrm>
              <a:off x="3089925" y="1740150"/>
              <a:ext cx="182800" cy="153450"/>
            </a:xfrm>
            <a:custGeom>
              <a:avLst/>
              <a:gdLst/>
              <a:ahLst/>
              <a:cxnLst/>
              <a:rect l="l" t="t" r="r" b="b"/>
              <a:pathLst>
                <a:path w="7312" h="6138" extrusionOk="0">
                  <a:moveTo>
                    <a:pt x="5885" y="884"/>
                  </a:moveTo>
                  <a:lnTo>
                    <a:pt x="6693" y="2046"/>
                  </a:lnTo>
                  <a:lnTo>
                    <a:pt x="6693" y="3157"/>
                  </a:lnTo>
                  <a:lnTo>
                    <a:pt x="5140" y="4546"/>
                  </a:lnTo>
                  <a:lnTo>
                    <a:pt x="3132" y="5443"/>
                  </a:lnTo>
                  <a:lnTo>
                    <a:pt x="1011" y="4281"/>
                  </a:lnTo>
                  <a:lnTo>
                    <a:pt x="1011" y="3271"/>
                  </a:lnTo>
                  <a:lnTo>
                    <a:pt x="708" y="2374"/>
                  </a:lnTo>
                  <a:lnTo>
                    <a:pt x="1630" y="1339"/>
                  </a:lnTo>
                  <a:lnTo>
                    <a:pt x="2741" y="2715"/>
                  </a:lnTo>
                  <a:lnTo>
                    <a:pt x="4698" y="1705"/>
                  </a:lnTo>
                  <a:lnTo>
                    <a:pt x="5885" y="884"/>
                  </a:lnTo>
                  <a:close/>
                  <a:moveTo>
                    <a:pt x="6049" y="0"/>
                  </a:moveTo>
                  <a:lnTo>
                    <a:pt x="4395" y="1162"/>
                  </a:lnTo>
                  <a:lnTo>
                    <a:pt x="2918" y="1920"/>
                  </a:lnTo>
                  <a:lnTo>
                    <a:pt x="1655" y="366"/>
                  </a:lnTo>
                  <a:lnTo>
                    <a:pt x="1" y="2235"/>
                  </a:lnTo>
                  <a:lnTo>
                    <a:pt x="380" y="3334"/>
                  </a:lnTo>
                  <a:lnTo>
                    <a:pt x="380" y="4660"/>
                  </a:lnTo>
                  <a:lnTo>
                    <a:pt x="3094" y="6137"/>
                  </a:lnTo>
                  <a:lnTo>
                    <a:pt x="5443" y="5102"/>
                  </a:lnTo>
                  <a:lnTo>
                    <a:pt x="7312" y="3435"/>
                  </a:lnTo>
                  <a:lnTo>
                    <a:pt x="7312" y="1856"/>
                  </a:lnTo>
                  <a:lnTo>
                    <a:pt x="6049" y="0"/>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4" name="Google Shape;434;p48"/>
            <p:cNvSpPr/>
            <p:nvPr/>
          </p:nvSpPr>
          <p:spPr>
            <a:xfrm>
              <a:off x="3793250" y="2636350"/>
              <a:ext cx="57175" cy="35700"/>
            </a:xfrm>
            <a:custGeom>
              <a:avLst/>
              <a:gdLst/>
              <a:ahLst/>
              <a:cxnLst/>
              <a:rect l="l" t="t" r="r" b="b"/>
              <a:pathLst>
                <a:path w="2287" h="1428" extrusionOk="0">
                  <a:moveTo>
                    <a:pt x="1743" y="0"/>
                  </a:moveTo>
                  <a:lnTo>
                    <a:pt x="1" y="480"/>
                  </a:lnTo>
                  <a:lnTo>
                    <a:pt x="2286" y="1427"/>
                  </a:lnTo>
                  <a:lnTo>
                    <a:pt x="2286" y="1427"/>
                  </a:lnTo>
                  <a:lnTo>
                    <a:pt x="1743" y="0"/>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5" name="Google Shape;435;p48"/>
            <p:cNvSpPr/>
            <p:nvPr/>
          </p:nvSpPr>
          <p:spPr>
            <a:xfrm>
              <a:off x="3768950" y="2626875"/>
              <a:ext cx="95675" cy="59375"/>
            </a:xfrm>
            <a:custGeom>
              <a:avLst/>
              <a:gdLst/>
              <a:ahLst/>
              <a:cxnLst/>
              <a:rect l="l" t="t" r="r" b="b"/>
              <a:pathLst>
                <a:path w="3827" h="2375" extrusionOk="0">
                  <a:moveTo>
                    <a:pt x="2526" y="758"/>
                  </a:moveTo>
                  <a:lnTo>
                    <a:pt x="2703" y="1238"/>
                  </a:lnTo>
                  <a:lnTo>
                    <a:pt x="1958" y="922"/>
                  </a:lnTo>
                  <a:lnTo>
                    <a:pt x="2526" y="758"/>
                  </a:lnTo>
                  <a:close/>
                  <a:moveTo>
                    <a:pt x="2905" y="0"/>
                  </a:moveTo>
                  <a:lnTo>
                    <a:pt x="0" y="796"/>
                  </a:lnTo>
                  <a:lnTo>
                    <a:pt x="3826" y="2374"/>
                  </a:lnTo>
                  <a:lnTo>
                    <a:pt x="2905" y="0"/>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6" name="Google Shape;436;p48"/>
            <p:cNvSpPr/>
            <p:nvPr/>
          </p:nvSpPr>
          <p:spPr>
            <a:xfrm>
              <a:off x="3702975" y="2517025"/>
              <a:ext cx="43275" cy="68200"/>
            </a:xfrm>
            <a:custGeom>
              <a:avLst/>
              <a:gdLst/>
              <a:ahLst/>
              <a:cxnLst/>
              <a:rect l="l" t="t" r="r" b="b"/>
              <a:pathLst>
                <a:path w="1731" h="2728" extrusionOk="0">
                  <a:moveTo>
                    <a:pt x="733" y="0"/>
                  </a:moveTo>
                  <a:cubicBezTo>
                    <a:pt x="493" y="164"/>
                    <a:pt x="0" y="1288"/>
                    <a:pt x="0" y="1288"/>
                  </a:cubicBezTo>
                  <a:lnTo>
                    <a:pt x="695" y="2728"/>
                  </a:lnTo>
                  <a:lnTo>
                    <a:pt x="1730" y="2728"/>
                  </a:lnTo>
                  <a:lnTo>
                    <a:pt x="733" y="0"/>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7" name="Google Shape;437;p48"/>
            <p:cNvSpPr/>
            <p:nvPr/>
          </p:nvSpPr>
          <p:spPr>
            <a:xfrm>
              <a:off x="3694450" y="2505025"/>
              <a:ext cx="62850" cy="88100"/>
            </a:xfrm>
            <a:custGeom>
              <a:avLst/>
              <a:gdLst/>
              <a:ahLst/>
              <a:cxnLst/>
              <a:rect l="l" t="t" r="r" b="b"/>
              <a:pathLst>
                <a:path w="2514" h="3524" extrusionOk="0">
                  <a:moveTo>
                    <a:pt x="973" y="1162"/>
                  </a:moveTo>
                  <a:lnTo>
                    <a:pt x="1604" y="2892"/>
                  </a:lnTo>
                  <a:lnTo>
                    <a:pt x="1225" y="2892"/>
                  </a:lnTo>
                  <a:lnTo>
                    <a:pt x="682" y="1756"/>
                  </a:lnTo>
                  <a:cubicBezTo>
                    <a:pt x="771" y="1554"/>
                    <a:pt x="884" y="1352"/>
                    <a:pt x="973" y="1162"/>
                  </a:cubicBezTo>
                  <a:close/>
                  <a:moveTo>
                    <a:pt x="1238" y="0"/>
                  </a:moveTo>
                  <a:lnTo>
                    <a:pt x="897" y="215"/>
                  </a:lnTo>
                  <a:cubicBezTo>
                    <a:pt x="619" y="405"/>
                    <a:pt x="253" y="1187"/>
                    <a:pt x="51" y="1642"/>
                  </a:cubicBezTo>
                  <a:lnTo>
                    <a:pt x="1" y="1768"/>
                  </a:lnTo>
                  <a:lnTo>
                    <a:pt x="834" y="3523"/>
                  </a:lnTo>
                  <a:lnTo>
                    <a:pt x="2513" y="3523"/>
                  </a:lnTo>
                  <a:lnTo>
                    <a:pt x="1238" y="0"/>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8" name="Google Shape;438;p48"/>
            <p:cNvSpPr/>
            <p:nvPr/>
          </p:nvSpPr>
          <p:spPr>
            <a:xfrm>
              <a:off x="3696975" y="2570375"/>
              <a:ext cx="25275" cy="78000"/>
            </a:xfrm>
            <a:custGeom>
              <a:avLst/>
              <a:gdLst/>
              <a:ahLst/>
              <a:cxnLst/>
              <a:rect l="l" t="t" r="r" b="b"/>
              <a:pathLst>
                <a:path w="1011" h="3120" extrusionOk="0">
                  <a:moveTo>
                    <a:pt x="455" y="0"/>
                  </a:moveTo>
                  <a:lnTo>
                    <a:pt x="1" y="1402"/>
                  </a:lnTo>
                  <a:lnTo>
                    <a:pt x="581" y="3119"/>
                  </a:lnTo>
                  <a:lnTo>
                    <a:pt x="1011" y="3119"/>
                  </a:lnTo>
                  <a:lnTo>
                    <a:pt x="1011" y="278"/>
                  </a:lnTo>
                  <a:lnTo>
                    <a:pt x="455" y="0"/>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9" name="Google Shape;439;p48"/>
            <p:cNvSpPr/>
            <p:nvPr/>
          </p:nvSpPr>
          <p:spPr>
            <a:xfrm>
              <a:off x="3688775" y="2563750"/>
              <a:ext cx="43275" cy="92500"/>
            </a:xfrm>
            <a:custGeom>
              <a:avLst/>
              <a:gdLst/>
              <a:ahLst/>
              <a:cxnLst/>
              <a:rect l="l" t="t" r="r" b="b"/>
              <a:pathLst>
                <a:path w="1731" h="3700" extrusionOk="0">
                  <a:moveTo>
                    <a:pt x="1023" y="846"/>
                  </a:moveTo>
                  <a:lnTo>
                    <a:pt x="1074" y="871"/>
                  </a:lnTo>
                  <a:lnTo>
                    <a:pt x="1074" y="2765"/>
                  </a:lnTo>
                  <a:lnTo>
                    <a:pt x="695" y="1755"/>
                  </a:lnTo>
                  <a:lnTo>
                    <a:pt x="1023" y="846"/>
                  </a:lnTo>
                  <a:close/>
                  <a:moveTo>
                    <a:pt x="632" y="0"/>
                  </a:moveTo>
                  <a:lnTo>
                    <a:pt x="0" y="1755"/>
                  </a:lnTo>
                  <a:lnTo>
                    <a:pt x="720" y="3700"/>
                  </a:lnTo>
                  <a:lnTo>
                    <a:pt x="1730" y="3700"/>
                  </a:lnTo>
                  <a:lnTo>
                    <a:pt x="1730" y="493"/>
                  </a:lnTo>
                  <a:lnTo>
                    <a:pt x="632" y="0"/>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0" name="Google Shape;440;p48"/>
            <p:cNvSpPr/>
            <p:nvPr/>
          </p:nvSpPr>
          <p:spPr>
            <a:xfrm>
              <a:off x="4360850" y="1623350"/>
              <a:ext cx="47375" cy="27475"/>
            </a:xfrm>
            <a:custGeom>
              <a:avLst/>
              <a:gdLst/>
              <a:ahLst/>
              <a:cxnLst/>
              <a:rect l="l" t="t" r="r" b="b"/>
              <a:pathLst>
                <a:path w="1895" h="1099" extrusionOk="0">
                  <a:moveTo>
                    <a:pt x="0" y="0"/>
                  </a:moveTo>
                  <a:lnTo>
                    <a:pt x="556" y="1099"/>
                  </a:lnTo>
                  <a:lnTo>
                    <a:pt x="1326" y="947"/>
                  </a:lnTo>
                  <a:lnTo>
                    <a:pt x="1894" y="0"/>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1" name="Google Shape;441;p48"/>
            <p:cNvSpPr/>
            <p:nvPr/>
          </p:nvSpPr>
          <p:spPr>
            <a:xfrm>
              <a:off x="4347900" y="1615450"/>
              <a:ext cx="74200" cy="44550"/>
            </a:xfrm>
            <a:custGeom>
              <a:avLst/>
              <a:gdLst/>
              <a:ahLst/>
              <a:cxnLst/>
              <a:rect l="l" t="t" r="r" b="b"/>
              <a:pathLst>
                <a:path w="2968" h="1782" extrusionOk="0">
                  <a:moveTo>
                    <a:pt x="1857" y="632"/>
                  </a:moveTo>
                  <a:lnTo>
                    <a:pt x="1642" y="973"/>
                  </a:lnTo>
                  <a:lnTo>
                    <a:pt x="1238" y="1061"/>
                  </a:lnTo>
                  <a:lnTo>
                    <a:pt x="1023" y="632"/>
                  </a:lnTo>
                  <a:close/>
                  <a:moveTo>
                    <a:pt x="0" y="1"/>
                  </a:moveTo>
                  <a:lnTo>
                    <a:pt x="897" y="1781"/>
                  </a:lnTo>
                  <a:lnTo>
                    <a:pt x="2046" y="1541"/>
                  </a:lnTo>
                  <a:lnTo>
                    <a:pt x="2968" y="1"/>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2" name="Google Shape;442;p48"/>
            <p:cNvSpPr/>
            <p:nvPr/>
          </p:nvSpPr>
          <p:spPr>
            <a:xfrm>
              <a:off x="2445000" y="785850"/>
              <a:ext cx="922425" cy="1196450"/>
            </a:xfrm>
            <a:custGeom>
              <a:avLst/>
              <a:gdLst/>
              <a:ahLst/>
              <a:cxnLst/>
              <a:rect l="l" t="t" r="r" b="b"/>
              <a:pathLst>
                <a:path w="36897" h="47858" extrusionOk="0">
                  <a:moveTo>
                    <a:pt x="27288" y="1"/>
                  </a:moveTo>
                  <a:lnTo>
                    <a:pt x="21921" y="2324"/>
                  </a:lnTo>
                  <a:lnTo>
                    <a:pt x="20027" y="2375"/>
                  </a:lnTo>
                  <a:lnTo>
                    <a:pt x="19396" y="4067"/>
                  </a:lnTo>
                  <a:lnTo>
                    <a:pt x="20179" y="6378"/>
                  </a:lnTo>
                  <a:lnTo>
                    <a:pt x="18600" y="6378"/>
                  </a:lnTo>
                  <a:lnTo>
                    <a:pt x="18285" y="4016"/>
                  </a:lnTo>
                  <a:lnTo>
                    <a:pt x="17262" y="3625"/>
                  </a:lnTo>
                  <a:lnTo>
                    <a:pt x="16782" y="5203"/>
                  </a:lnTo>
                  <a:lnTo>
                    <a:pt x="15620" y="4850"/>
                  </a:lnTo>
                  <a:lnTo>
                    <a:pt x="15305" y="3006"/>
                  </a:lnTo>
                  <a:lnTo>
                    <a:pt x="13411" y="3322"/>
                  </a:lnTo>
                  <a:lnTo>
                    <a:pt x="11277" y="4105"/>
                  </a:lnTo>
                  <a:lnTo>
                    <a:pt x="9698" y="5683"/>
                  </a:lnTo>
                  <a:lnTo>
                    <a:pt x="7489" y="6163"/>
                  </a:lnTo>
                  <a:lnTo>
                    <a:pt x="6150" y="7893"/>
                  </a:lnTo>
                  <a:lnTo>
                    <a:pt x="6933" y="9080"/>
                  </a:lnTo>
                  <a:lnTo>
                    <a:pt x="5355" y="10418"/>
                  </a:lnTo>
                  <a:lnTo>
                    <a:pt x="2678" y="11529"/>
                  </a:lnTo>
                  <a:lnTo>
                    <a:pt x="784" y="11883"/>
                  </a:lnTo>
                  <a:lnTo>
                    <a:pt x="1251" y="13575"/>
                  </a:lnTo>
                  <a:lnTo>
                    <a:pt x="2678" y="13726"/>
                  </a:lnTo>
                  <a:lnTo>
                    <a:pt x="3069" y="14598"/>
                  </a:lnTo>
                  <a:lnTo>
                    <a:pt x="1" y="14838"/>
                  </a:lnTo>
                  <a:lnTo>
                    <a:pt x="1" y="16176"/>
                  </a:lnTo>
                  <a:lnTo>
                    <a:pt x="1731" y="17363"/>
                  </a:lnTo>
                  <a:cubicBezTo>
                    <a:pt x="1731" y="17363"/>
                    <a:pt x="1944" y="16942"/>
                    <a:pt x="2599" y="16942"/>
                  </a:cubicBezTo>
                  <a:cubicBezTo>
                    <a:pt x="2926" y="16942"/>
                    <a:pt x="3364" y="17047"/>
                    <a:pt x="3940" y="17363"/>
                  </a:cubicBezTo>
                  <a:cubicBezTo>
                    <a:pt x="5683" y="18310"/>
                    <a:pt x="5759" y="18310"/>
                    <a:pt x="5759" y="18310"/>
                  </a:cubicBezTo>
                  <a:lnTo>
                    <a:pt x="7337" y="21378"/>
                  </a:lnTo>
                  <a:lnTo>
                    <a:pt x="6946" y="25331"/>
                  </a:lnTo>
                  <a:lnTo>
                    <a:pt x="6946" y="29434"/>
                  </a:lnTo>
                  <a:lnTo>
                    <a:pt x="8436" y="29902"/>
                  </a:lnTo>
                  <a:lnTo>
                    <a:pt x="7615" y="31164"/>
                  </a:lnTo>
                  <a:lnTo>
                    <a:pt x="5683" y="30849"/>
                  </a:lnTo>
                  <a:lnTo>
                    <a:pt x="5683" y="33223"/>
                  </a:lnTo>
                  <a:lnTo>
                    <a:pt x="7173" y="34321"/>
                  </a:lnTo>
                  <a:lnTo>
                    <a:pt x="6074" y="36695"/>
                  </a:lnTo>
                  <a:lnTo>
                    <a:pt x="6541" y="40546"/>
                  </a:lnTo>
                  <a:lnTo>
                    <a:pt x="7135" y="43463"/>
                  </a:lnTo>
                  <a:lnTo>
                    <a:pt x="7627" y="46153"/>
                  </a:lnTo>
                  <a:lnTo>
                    <a:pt x="9218" y="45913"/>
                  </a:lnTo>
                  <a:lnTo>
                    <a:pt x="10885" y="47857"/>
                  </a:lnTo>
                  <a:lnTo>
                    <a:pt x="12186" y="45647"/>
                  </a:lnTo>
                  <a:lnTo>
                    <a:pt x="13310" y="42175"/>
                  </a:lnTo>
                  <a:lnTo>
                    <a:pt x="14812" y="39776"/>
                  </a:lnTo>
                  <a:lnTo>
                    <a:pt x="16946" y="39195"/>
                  </a:lnTo>
                  <a:lnTo>
                    <a:pt x="20103" y="37857"/>
                  </a:lnTo>
                  <a:lnTo>
                    <a:pt x="21770" y="35798"/>
                  </a:lnTo>
                  <a:lnTo>
                    <a:pt x="24762" y="35407"/>
                  </a:lnTo>
                  <a:lnTo>
                    <a:pt x="28462" y="33071"/>
                  </a:lnTo>
                  <a:lnTo>
                    <a:pt x="26480" y="32869"/>
                  </a:lnTo>
                  <a:lnTo>
                    <a:pt x="25545" y="32869"/>
                  </a:lnTo>
                  <a:lnTo>
                    <a:pt x="26480" y="30659"/>
                  </a:lnTo>
                  <a:lnTo>
                    <a:pt x="28462" y="32478"/>
                  </a:lnTo>
                  <a:lnTo>
                    <a:pt x="29232" y="30735"/>
                  </a:lnTo>
                  <a:lnTo>
                    <a:pt x="28538" y="28487"/>
                  </a:lnTo>
                  <a:lnTo>
                    <a:pt x="28538" y="28487"/>
                  </a:lnTo>
                  <a:cubicBezTo>
                    <a:pt x="28538" y="28487"/>
                    <a:pt x="28571" y="28497"/>
                    <a:pt x="28628" y="28497"/>
                  </a:cubicBezTo>
                  <a:cubicBezTo>
                    <a:pt x="28850" y="28497"/>
                    <a:pt x="29441" y="28361"/>
                    <a:pt x="29952" y="27048"/>
                  </a:cubicBezTo>
                  <a:cubicBezTo>
                    <a:pt x="30176" y="26473"/>
                    <a:pt x="30217" y="26354"/>
                    <a:pt x="30211" y="26354"/>
                  </a:cubicBezTo>
                  <a:lnTo>
                    <a:pt x="30211" y="26354"/>
                  </a:lnTo>
                  <a:cubicBezTo>
                    <a:pt x="30207" y="26354"/>
                    <a:pt x="30180" y="26414"/>
                    <a:pt x="30178" y="26414"/>
                  </a:cubicBezTo>
                  <a:cubicBezTo>
                    <a:pt x="30175" y="26414"/>
                    <a:pt x="30241" y="26250"/>
                    <a:pt x="30596" y="25381"/>
                  </a:cubicBezTo>
                  <a:cubicBezTo>
                    <a:pt x="31467" y="23260"/>
                    <a:pt x="31455" y="23247"/>
                    <a:pt x="31455" y="23247"/>
                  </a:cubicBezTo>
                  <a:cubicBezTo>
                    <a:pt x="31455" y="23247"/>
                    <a:pt x="32086" y="23007"/>
                    <a:pt x="31455" y="21593"/>
                  </a:cubicBezTo>
                  <a:cubicBezTo>
                    <a:pt x="30823" y="20179"/>
                    <a:pt x="29876" y="20722"/>
                    <a:pt x="30823" y="20166"/>
                  </a:cubicBezTo>
                  <a:lnTo>
                    <a:pt x="31770" y="19623"/>
                  </a:lnTo>
                  <a:lnTo>
                    <a:pt x="32642" y="19068"/>
                  </a:lnTo>
                  <a:lnTo>
                    <a:pt x="32250" y="16694"/>
                  </a:lnTo>
                  <a:lnTo>
                    <a:pt x="32642" y="14042"/>
                  </a:lnTo>
                  <a:lnTo>
                    <a:pt x="34611" y="11858"/>
                  </a:lnTo>
                  <a:lnTo>
                    <a:pt x="36354" y="9762"/>
                  </a:lnTo>
                  <a:lnTo>
                    <a:pt x="36897" y="8032"/>
                  </a:lnTo>
                  <a:lnTo>
                    <a:pt x="34851" y="7085"/>
                  </a:lnTo>
                  <a:lnTo>
                    <a:pt x="32566" y="7943"/>
                  </a:lnTo>
                  <a:lnTo>
                    <a:pt x="30280" y="10090"/>
                  </a:lnTo>
                  <a:lnTo>
                    <a:pt x="31770" y="7451"/>
                  </a:lnTo>
                  <a:lnTo>
                    <a:pt x="31859" y="7009"/>
                  </a:lnTo>
                  <a:lnTo>
                    <a:pt x="27439" y="7009"/>
                  </a:lnTo>
                  <a:lnTo>
                    <a:pt x="27351" y="5986"/>
                  </a:lnTo>
                  <a:lnTo>
                    <a:pt x="29232" y="5759"/>
                  </a:lnTo>
                  <a:lnTo>
                    <a:pt x="31859" y="5759"/>
                  </a:lnTo>
                  <a:lnTo>
                    <a:pt x="31543" y="3625"/>
                  </a:lnTo>
                  <a:lnTo>
                    <a:pt x="30672" y="1655"/>
                  </a:lnTo>
                  <a:lnTo>
                    <a:pt x="27288" y="1"/>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3" name="Google Shape;443;p48"/>
            <p:cNvSpPr/>
            <p:nvPr/>
          </p:nvSpPr>
          <p:spPr>
            <a:xfrm>
              <a:off x="2437100" y="777350"/>
              <a:ext cx="939800" cy="1218525"/>
            </a:xfrm>
            <a:custGeom>
              <a:avLst/>
              <a:gdLst/>
              <a:ahLst/>
              <a:cxnLst/>
              <a:rect l="l" t="t" r="r" b="b"/>
              <a:pathLst>
                <a:path w="37592" h="48741" extrusionOk="0">
                  <a:moveTo>
                    <a:pt x="26909" y="31530"/>
                  </a:moveTo>
                  <a:lnTo>
                    <a:pt x="28601" y="33070"/>
                  </a:lnTo>
                  <a:lnTo>
                    <a:pt x="26796" y="32893"/>
                  </a:lnTo>
                  <a:lnTo>
                    <a:pt x="26341" y="32893"/>
                  </a:lnTo>
                  <a:lnTo>
                    <a:pt x="26909" y="31530"/>
                  </a:lnTo>
                  <a:close/>
                  <a:moveTo>
                    <a:pt x="27591" y="682"/>
                  </a:moveTo>
                  <a:lnTo>
                    <a:pt x="30748" y="2222"/>
                  </a:lnTo>
                  <a:lnTo>
                    <a:pt x="31543" y="4053"/>
                  </a:lnTo>
                  <a:lnTo>
                    <a:pt x="31809" y="5783"/>
                  </a:lnTo>
                  <a:lnTo>
                    <a:pt x="29498" y="5783"/>
                  </a:lnTo>
                  <a:lnTo>
                    <a:pt x="27339" y="6048"/>
                  </a:lnTo>
                  <a:lnTo>
                    <a:pt x="27465" y="7665"/>
                  </a:lnTo>
                  <a:lnTo>
                    <a:pt x="31796" y="7665"/>
                  </a:lnTo>
                  <a:lnTo>
                    <a:pt x="29321" y="12059"/>
                  </a:lnTo>
                  <a:lnTo>
                    <a:pt x="33046" y="8574"/>
                  </a:lnTo>
                  <a:lnTo>
                    <a:pt x="35155" y="7778"/>
                  </a:lnTo>
                  <a:lnTo>
                    <a:pt x="36834" y="8548"/>
                  </a:lnTo>
                  <a:lnTo>
                    <a:pt x="36380" y="9963"/>
                  </a:lnTo>
                  <a:lnTo>
                    <a:pt x="34700" y="11996"/>
                  </a:lnTo>
                  <a:lnTo>
                    <a:pt x="32667" y="14256"/>
                  </a:lnTo>
                  <a:lnTo>
                    <a:pt x="32250" y="17059"/>
                  </a:lnTo>
                  <a:lnTo>
                    <a:pt x="32617" y="19269"/>
                  </a:lnTo>
                  <a:lnTo>
                    <a:pt x="31935" y="19698"/>
                  </a:lnTo>
                  <a:cubicBezTo>
                    <a:pt x="31922" y="19711"/>
                    <a:pt x="31834" y="19761"/>
                    <a:pt x="30988" y="20254"/>
                  </a:cubicBezTo>
                  <a:cubicBezTo>
                    <a:pt x="30584" y="20494"/>
                    <a:pt x="30432" y="20582"/>
                    <a:pt x="30432" y="20809"/>
                  </a:cubicBezTo>
                  <a:cubicBezTo>
                    <a:pt x="30445" y="20986"/>
                    <a:pt x="30558" y="21125"/>
                    <a:pt x="30710" y="21188"/>
                  </a:cubicBezTo>
                  <a:cubicBezTo>
                    <a:pt x="30887" y="21289"/>
                    <a:pt x="31215" y="21466"/>
                    <a:pt x="31480" y="22072"/>
                  </a:cubicBezTo>
                  <a:cubicBezTo>
                    <a:pt x="31872" y="22943"/>
                    <a:pt x="31733" y="23259"/>
                    <a:pt x="31657" y="23309"/>
                  </a:cubicBezTo>
                  <a:lnTo>
                    <a:pt x="31455" y="23385"/>
                  </a:lnTo>
                  <a:lnTo>
                    <a:pt x="31455" y="23537"/>
                  </a:lnTo>
                  <a:cubicBezTo>
                    <a:pt x="31404" y="23676"/>
                    <a:pt x="31228" y="24118"/>
                    <a:pt x="30609" y="25620"/>
                  </a:cubicBezTo>
                  <a:cubicBezTo>
                    <a:pt x="30432" y="26062"/>
                    <a:pt x="30319" y="26353"/>
                    <a:pt x="30243" y="26555"/>
                  </a:cubicBezTo>
                  <a:lnTo>
                    <a:pt x="30218" y="26618"/>
                  </a:lnTo>
                  <a:cubicBezTo>
                    <a:pt x="30218" y="26618"/>
                    <a:pt x="30218" y="26630"/>
                    <a:pt x="30218" y="26630"/>
                  </a:cubicBezTo>
                  <a:cubicBezTo>
                    <a:pt x="30205" y="26681"/>
                    <a:pt x="30154" y="26832"/>
                    <a:pt x="29978" y="27287"/>
                  </a:cubicBezTo>
                  <a:cubicBezTo>
                    <a:pt x="29498" y="28499"/>
                    <a:pt x="29018" y="28537"/>
                    <a:pt x="28955" y="28537"/>
                  </a:cubicBezTo>
                  <a:lnTo>
                    <a:pt x="28399" y="28373"/>
                  </a:lnTo>
                  <a:lnTo>
                    <a:pt x="28399" y="28373"/>
                  </a:lnTo>
                  <a:lnTo>
                    <a:pt x="29220" y="31062"/>
                  </a:lnTo>
                  <a:lnTo>
                    <a:pt x="28677" y="32287"/>
                  </a:lnTo>
                  <a:lnTo>
                    <a:pt x="26682" y="30469"/>
                  </a:lnTo>
                  <a:lnTo>
                    <a:pt x="25394" y="33525"/>
                  </a:lnTo>
                  <a:lnTo>
                    <a:pt x="26758" y="33525"/>
                  </a:lnTo>
                  <a:lnTo>
                    <a:pt x="27844" y="33626"/>
                  </a:lnTo>
                  <a:lnTo>
                    <a:pt x="24977" y="35431"/>
                  </a:lnTo>
                  <a:lnTo>
                    <a:pt x="21922" y="35835"/>
                  </a:lnTo>
                  <a:lnTo>
                    <a:pt x="20230" y="37931"/>
                  </a:lnTo>
                  <a:lnTo>
                    <a:pt x="17199" y="39232"/>
                  </a:lnTo>
                  <a:lnTo>
                    <a:pt x="14939" y="39838"/>
                  </a:lnTo>
                  <a:lnTo>
                    <a:pt x="13360" y="42351"/>
                  </a:lnTo>
                  <a:lnTo>
                    <a:pt x="12211" y="45861"/>
                  </a:lnTo>
                  <a:lnTo>
                    <a:pt x="11163" y="47654"/>
                  </a:lnTo>
                  <a:lnTo>
                    <a:pt x="9661" y="45874"/>
                  </a:lnTo>
                  <a:lnTo>
                    <a:pt x="8209" y="46101"/>
                  </a:lnTo>
                  <a:lnTo>
                    <a:pt x="7767" y="43715"/>
                  </a:lnTo>
                  <a:lnTo>
                    <a:pt x="7173" y="40823"/>
                  </a:lnTo>
                  <a:lnTo>
                    <a:pt x="6719" y="37048"/>
                  </a:lnTo>
                  <a:lnTo>
                    <a:pt x="7893" y="34535"/>
                  </a:lnTo>
                  <a:lnTo>
                    <a:pt x="6315" y="33373"/>
                  </a:lnTo>
                  <a:lnTo>
                    <a:pt x="6315" y="31542"/>
                  </a:lnTo>
                  <a:lnTo>
                    <a:pt x="8082" y="31833"/>
                  </a:lnTo>
                  <a:lnTo>
                    <a:pt x="9244" y="30040"/>
                  </a:lnTo>
                  <a:lnTo>
                    <a:pt x="7577" y="29509"/>
                  </a:lnTo>
                  <a:lnTo>
                    <a:pt x="7577" y="25671"/>
                  </a:lnTo>
                  <a:lnTo>
                    <a:pt x="7981" y="21643"/>
                  </a:lnTo>
                  <a:lnTo>
                    <a:pt x="6277" y="18309"/>
                  </a:lnTo>
                  <a:lnTo>
                    <a:pt x="6125" y="18309"/>
                  </a:lnTo>
                  <a:cubicBezTo>
                    <a:pt x="6024" y="18271"/>
                    <a:pt x="5645" y="18082"/>
                    <a:pt x="4408" y="17413"/>
                  </a:cubicBezTo>
                  <a:cubicBezTo>
                    <a:pt x="3845" y="17104"/>
                    <a:pt x="3347" y="16952"/>
                    <a:pt x="2915" y="16952"/>
                  </a:cubicBezTo>
                  <a:cubicBezTo>
                    <a:pt x="2746" y="16952"/>
                    <a:pt x="2587" y="16975"/>
                    <a:pt x="2438" y="17021"/>
                  </a:cubicBezTo>
                  <a:cubicBezTo>
                    <a:pt x="2274" y="17072"/>
                    <a:pt x="2122" y="17147"/>
                    <a:pt x="1983" y="17261"/>
                  </a:cubicBezTo>
                  <a:lnTo>
                    <a:pt x="620" y="16339"/>
                  </a:lnTo>
                  <a:lnTo>
                    <a:pt x="620" y="15455"/>
                  </a:lnTo>
                  <a:lnTo>
                    <a:pt x="3852" y="15203"/>
                  </a:lnTo>
                  <a:lnTo>
                    <a:pt x="3208" y="13763"/>
                  </a:lnTo>
                  <a:lnTo>
                    <a:pt x="1819" y="13612"/>
                  </a:lnTo>
                  <a:lnTo>
                    <a:pt x="1504" y="12450"/>
                  </a:lnTo>
                  <a:lnTo>
                    <a:pt x="3057" y="12160"/>
                  </a:lnTo>
                  <a:lnTo>
                    <a:pt x="5797" y="11036"/>
                  </a:lnTo>
                  <a:lnTo>
                    <a:pt x="7678" y="9470"/>
                  </a:lnTo>
                  <a:lnTo>
                    <a:pt x="6857" y="8233"/>
                  </a:lnTo>
                  <a:lnTo>
                    <a:pt x="7994" y="6781"/>
                  </a:lnTo>
                  <a:lnTo>
                    <a:pt x="10178" y="6301"/>
                  </a:lnTo>
                  <a:lnTo>
                    <a:pt x="11769" y="4710"/>
                  </a:lnTo>
                  <a:lnTo>
                    <a:pt x="13777" y="3965"/>
                  </a:lnTo>
                  <a:lnTo>
                    <a:pt x="15355" y="3712"/>
                  </a:lnTo>
                  <a:lnTo>
                    <a:pt x="15646" y="5430"/>
                  </a:lnTo>
                  <a:lnTo>
                    <a:pt x="17325" y="5935"/>
                  </a:lnTo>
                  <a:lnTo>
                    <a:pt x="17792" y="4382"/>
                  </a:lnTo>
                  <a:lnTo>
                    <a:pt x="18323" y="4584"/>
                  </a:lnTo>
                  <a:lnTo>
                    <a:pt x="18651" y="7033"/>
                  </a:lnTo>
                  <a:lnTo>
                    <a:pt x="20949" y="7033"/>
                  </a:lnTo>
                  <a:lnTo>
                    <a:pt x="20053" y="4407"/>
                  </a:lnTo>
                  <a:lnTo>
                    <a:pt x="20570" y="3031"/>
                  </a:lnTo>
                  <a:lnTo>
                    <a:pt x="22250" y="2980"/>
                  </a:lnTo>
                  <a:lnTo>
                    <a:pt x="27591" y="682"/>
                  </a:lnTo>
                  <a:close/>
                  <a:moveTo>
                    <a:pt x="27604" y="0"/>
                  </a:moveTo>
                  <a:lnTo>
                    <a:pt x="22161" y="2361"/>
                  </a:lnTo>
                  <a:lnTo>
                    <a:pt x="20116" y="2424"/>
                  </a:lnTo>
                  <a:lnTo>
                    <a:pt x="19371" y="4407"/>
                  </a:lnTo>
                  <a:lnTo>
                    <a:pt x="20053" y="6415"/>
                  </a:lnTo>
                  <a:lnTo>
                    <a:pt x="19194" y="6415"/>
                  </a:lnTo>
                  <a:lnTo>
                    <a:pt x="18891" y="4142"/>
                  </a:lnTo>
                  <a:lnTo>
                    <a:pt x="17376" y="3548"/>
                  </a:lnTo>
                  <a:lnTo>
                    <a:pt x="16896" y="5152"/>
                  </a:lnTo>
                  <a:lnTo>
                    <a:pt x="16214" y="4937"/>
                  </a:lnTo>
                  <a:lnTo>
                    <a:pt x="15861" y="2993"/>
                  </a:lnTo>
                  <a:lnTo>
                    <a:pt x="13600" y="3359"/>
                  </a:lnTo>
                  <a:lnTo>
                    <a:pt x="11479" y="4154"/>
                  </a:lnTo>
                  <a:lnTo>
                    <a:pt x="9850" y="5733"/>
                  </a:lnTo>
                  <a:lnTo>
                    <a:pt x="7628" y="6200"/>
                  </a:lnTo>
                  <a:lnTo>
                    <a:pt x="6075" y="8208"/>
                  </a:lnTo>
                  <a:lnTo>
                    <a:pt x="6832" y="9344"/>
                  </a:lnTo>
                  <a:lnTo>
                    <a:pt x="5506" y="10480"/>
                  </a:lnTo>
                  <a:lnTo>
                    <a:pt x="2905" y="11541"/>
                  </a:lnTo>
                  <a:lnTo>
                    <a:pt x="708" y="11958"/>
                  </a:lnTo>
                  <a:lnTo>
                    <a:pt x="1339" y="14193"/>
                  </a:lnTo>
                  <a:lnTo>
                    <a:pt x="2792" y="14344"/>
                  </a:lnTo>
                  <a:lnTo>
                    <a:pt x="2918" y="14635"/>
                  </a:lnTo>
                  <a:lnTo>
                    <a:pt x="1" y="14862"/>
                  </a:lnTo>
                  <a:lnTo>
                    <a:pt x="1" y="16655"/>
                  </a:lnTo>
                  <a:lnTo>
                    <a:pt x="2173" y="18132"/>
                  </a:lnTo>
                  <a:lnTo>
                    <a:pt x="2337" y="17817"/>
                  </a:lnTo>
                  <a:cubicBezTo>
                    <a:pt x="2400" y="17716"/>
                    <a:pt x="2514" y="17640"/>
                    <a:pt x="2627" y="17615"/>
                  </a:cubicBezTo>
                  <a:cubicBezTo>
                    <a:pt x="2703" y="17592"/>
                    <a:pt x="2796" y="17576"/>
                    <a:pt x="2911" y="17576"/>
                  </a:cubicBezTo>
                  <a:cubicBezTo>
                    <a:pt x="3180" y="17576"/>
                    <a:pt x="3565" y="17663"/>
                    <a:pt x="4105" y="17956"/>
                  </a:cubicBezTo>
                  <a:cubicBezTo>
                    <a:pt x="5153" y="18536"/>
                    <a:pt x="5620" y="18764"/>
                    <a:pt x="5847" y="18865"/>
                  </a:cubicBezTo>
                  <a:lnTo>
                    <a:pt x="7325" y="21756"/>
                  </a:lnTo>
                  <a:lnTo>
                    <a:pt x="6933" y="25645"/>
                  </a:lnTo>
                  <a:lnTo>
                    <a:pt x="6933" y="29976"/>
                  </a:lnTo>
                  <a:lnTo>
                    <a:pt x="8259" y="30393"/>
                  </a:lnTo>
                  <a:lnTo>
                    <a:pt x="7767" y="31138"/>
                  </a:lnTo>
                  <a:lnTo>
                    <a:pt x="5671" y="30785"/>
                  </a:lnTo>
                  <a:lnTo>
                    <a:pt x="5671" y="33689"/>
                  </a:lnTo>
                  <a:lnTo>
                    <a:pt x="7097" y="34737"/>
                  </a:lnTo>
                  <a:lnTo>
                    <a:pt x="6062" y="36947"/>
                  </a:lnTo>
                  <a:lnTo>
                    <a:pt x="6554" y="40924"/>
                  </a:lnTo>
                  <a:lnTo>
                    <a:pt x="7148" y="43828"/>
                  </a:lnTo>
                  <a:lnTo>
                    <a:pt x="7691" y="46808"/>
                  </a:lnTo>
                  <a:lnTo>
                    <a:pt x="9408" y="46556"/>
                  </a:lnTo>
                  <a:lnTo>
                    <a:pt x="11252" y="48740"/>
                  </a:lnTo>
                  <a:lnTo>
                    <a:pt x="12780" y="46152"/>
                  </a:lnTo>
                  <a:lnTo>
                    <a:pt x="13916" y="42654"/>
                  </a:lnTo>
                  <a:lnTo>
                    <a:pt x="15343" y="40381"/>
                  </a:lnTo>
                  <a:lnTo>
                    <a:pt x="17388" y="39826"/>
                  </a:lnTo>
                  <a:lnTo>
                    <a:pt x="20621" y="38449"/>
                  </a:lnTo>
                  <a:lnTo>
                    <a:pt x="22250" y="36429"/>
                  </a:lnTo>
                  <a:lnTo>
                    <a:pt x="25116" y="36050"/>
                  </a:lnTo>
                  <a:lnTo>
                    <a:pt x="29738" y="33184"/>
                  </a:lnTo>
                  <a:lnTo>
                    <a:pt x="29005" y="33108"/>
                  </a:lnTo>
                  <a:lnTo>
                    <a:pt x="29877" y="31100"/>
                  </a:lnTo>
                  <a:lnTo>
                    <a:pt x="29270" y="29105"/>
                  </a:lnTo>
                  <a:cubicBezTo>
                    <a:pt x="29637" y="28979"/>
                    <a:pt x="30142" y="28600"/>
                    <a:pt x="30558" y="27514"/>
                  </a:cubicBezTo>
                  <a:cubicBezTo>
                    <a:pt x="30659" y="27274"/>
                    <a:pt x="30748" y="27022"/>
                    <a:pt x="30824" y="26782"/>
                  </a:cubicBezTo>
                  <a:lnTo>
                    <a:pt x="31202" y="25847"/>
                  </a:lnTo>
                  <a:cubicBezTo>
                    <a:pt x="31720" y="24585"/>
                    <a:pt x="31935" y="24054"/>
                    <a:pt x="32036" y="23815"/>
                  </a:cubicBezTo>
                  <a:cubicBezTo>
                    <a:pt x="32149" y="23726"/>
                    <a:pt x="32238" y="23600"/>
                    <a:pt x="32288" y="23474"/>
                  </a:cubicBezTo>
                  <a:cubicBezTo>
                    <a:pt x="32452" y="23070"/>
                    <a:pt x="32389" y="22514"/>
                    <a:pt x="32074" y="21807"/>
                  </a:cubicBezTo>
                  <a:cubicBezTo>
                    <a:pt x="31910" y="21403"/>
                    <a:pt x="31644" y="21062"/>
                    <a:pt x="31303" y="20797"/>
                  </a:cubicBezTo>
                  <a:cubicBezTo>
                    <a:pt x="31834" y="20494"/>
                    <a:pt x="32112" y="20329"/>
                    <a:pt x="32250" y="20228"/>
                  </a:cubicBezTo>
                  <a:lnTo>
                    <a:pt x="32263" y="20241"/>
                  </a:lnTo>
                  <a:lnTo>
                    <a:pt x="33311" y="19572"/>
                  </a:lnTo>
                  <a:lnTo>
                    <a:pt x="32894" y="17046"/>
                  </a:lnTo>
                  <a:lnTo>
                    <a:pt x="33261" y="14534"/>
                  </a:lnTo>
                  <a:lnTo>
                    <a:pt x="35167" y="12412"/>
                  </a:lnTo>
                  <a:lnTo>
                    <a:pt x="36897" y="10329"/>
                  </a:lnTo>
                  <a:lnTo>
                    <a:pt x="37592" y="8220"/>
                  </a:lnTo>
                  <a:lnTo>
                    <a:pt x="35167" y="7096"/>
                  </a:lnTo>
                  <a:lnTo>
                    <a:pt x="32756" y="8018"/>
                  </a:lnTo>
                  <a:lnTo>
                    <a:pt x="31872" y="8801"/>
                  </a:lnTo>
                  <a:lnTo>
                    <a:pt x="32364" y="7942"/>
                  </a:lnTo>
                  <a:lnTo>
                    <a:pt x="32541" y="7046"/>
                  </a:lnTo>
                  <a:lnTo>
                    <a:pt x="28046" y="7046"/>
                  </a:lnTo>
                  <a:lnTo>
                    <a:pt x="28008" y="6604"/>
                  </a:lnTo>
                  <a:lnTo>
                    <a:pt x="29536" y="6415"/>
                  </a:lnTo>
                  <a:lnTo>
                    <a:pt x="32541" y="6415"/>
                  </a:lnTo>
                  <a:lnTo>
                    <a:pt x="32162" y="3927"/>
                  </a:lnTo>
                  <a:lnTo>
                    <a:pt x="31228" y="1768"/>
                  </a:lnTo>
                  <a:lnTo>
                    <a:pt x="27604" y="0"/>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4" name="Google Shape;444;p48"/>
            <p:cNvSpPr/>
            <p:nvPr/>
          </p:nvSpPr>
          <p:spPr>
            <a:xfrm>
              <a:off x="2067150" y="740400"/>
              <a:ext cx="667350" cy="530050"/>
            </a:xfrm>
            <a:custGeom>
              <a:avLst/>
              <a:gdLst/>
              <a:ahLst/>
              <a:cxnLst/>
              <a:rect l="l" t="t" r="r" b="b"/>
              <a:pathLst>
                <a:path w="26694" h="21202" extrusionOk="0">
                  <a:moveTo>
                    <a:pt x="19218" y="1"/>
                  </a:moveTo>
                  <a:lnTo>
                    <a:pt x="14635" y="556"/>
                  </a:lnTo>
                  <a:lnTo>
                    <a:pt x="11415" y="1895"/>
                  </a:lnTo>
                  <a:lnTo>
                    <a:pt x="10228" y="3157"/>
                  </a:lnTo>
                  <a:lnTo>
                    <a:pt x="12122" y="5165"/>
                  </a:lnTo>
                  <a:lnTo>
                    <a:pt x="14016" y="6100"/>
                  </a:lnTo>
                  <a:lnTo>
                    <a:pt x="11099" y="6163"/>
                  </a:lnTo>
                  <a:lnTo>
                    <a:pt x="9041" y="4660"/>
                  </a:lnTo>
                  <a:lnTo>
                    <a:pt x="8814" y="2766"/>
                  </a:lnTo>
                  <a:lnTo>
                    <a:pt x="7627" y="2286"/>
                  </a:lnTo>
                  <a:lnTo>
                    <a:pt x="5190" y="6706"/>
                  </a:lnTo>
                  <a:lnTo>
                    <a:pt x="4786" y="9711"/>
                  </a:lnTo>
                  <a:lnTo>
                    <a:pt x="5733" y="11756"/>
                  </a:lnTo>
                  <a:lnTo>
                    <a:pt x="7627" y="12236"/>
                  </a:lnTo>
                  <a:lnTo>
                    <a:pt x="8650" y="13688"/>
                  </a:lnTo>
                  <a:lnTo>
                    <a:pt x="6288" y="13082"/>
                  </a:lnTo>
                  <a:lnTo>
                    <a:pt x="5101" y="14509"/>
                  </a:lnTo>
                  <a:lnTo>
                    <a:pt x="2816" y="14509"/>
                  </a:lnTo>
                  <a:lnTo>
                    <a:pt x="1642" y="14004"/>
                  </a:lnTo>
                  <a:lnTo>
                    <a:pt x="417" y="12741"/>
                  </a:lnTo>
                  <a:cubicBezTo>
                    <a:pt x="177" y="12905"/>
                    <a:pt x="0" y="14332"/>
                    <a:pt x="0" y="14332"/>
                  </a:cubicBezTo>
                  <a:lnTo>
                    <a:pt x="1212" y="15822"/>
                  </a:lnTo>
                  <a:lnTo>
                    <a:pt x="631" y="18007"/>
                  </a:lnTo>
                  <a:lnTo>
                    <a:pt x="51" y="19459"/>
                  </a:lnTo>
                  <a:lnTo>
                    <a:pt x="3914" y="20494"/>
                  </a:lnTo>
                  <a:lnTo>
                    <a:pt x="6566" y="21201"/>
                  </a:lnTo>
                  <a:lnTo>
                    <a:pt x="7551" y="20810"/>
                  </a:lnTo>
                  <a:lnTo>
                    <a:pt x="7551" y="19232"/>
                  </a:lnTo>
                  <a:lnTo>
                    <a:pt x="5809" y="18689"/>
                  </a:lnTo>
                  <a:lnTo>
                    <a:pt x="3927" y="18032"/>
                  </a:lnTo>
                  <a:lnTo>
                    <a:pt x="3296" y="16403"/>
                  </a:lnTo>
                  <a:lnTo>
                    <a:pt x="4748" y="16138"/>
                  </a:lnTo>
                  <a:lnTo>
                    <a:pt x="7071" y="17653"/>
                  </a:lnTo>
                  <a:lnTo>
                    <a:pt x="9129" y="17653"/>
                  </a:lnTo>
                  <a:lnTo>
                    <a:pt x="11024" y="18348"/>
                  </a:lnTo>
                  <a:lnTo>
                    <a:pt x="11806" y="15140"/>
                  </a:lnTo>
                  <a:lnTo>
                    <a:pt x="13625" y="13398"/>
                  </a:lnTo>
                  <a:lnTo>
                    <a:pt x="15115" y="12224"/>
                  </a:lnTo>
                  <a:lnTo>
                    <a:pt x="15115" y="10405"/>
                  </a:lnTo>
                  <a:lnTo>
                    <a:pt x="18587" y="9231"/>
                  </a:lnTo>
                  <a:lnTo>
                    <a:pt x="21277" y="7728"/>
                  </a:lnTo>
                  <a:lnTo>
                    <a:pt x="23322" y="5986"/>
                  </a:lnTo>
                  <a:lnTo>
                    <a:pt x="25494" y="5216"/>
                  </a:lnTo>
                  <a:lnTo>
                    <a:pt x="26694" y="3322"/>
                  </a:lnTo>
                  <a:lnTo>
                    <a:pt x="25671" y="1390"/>
                  </a:lnTo>
                  <a:lnTo>
                    <a:pt x="22767" y="1"/>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5" name="Google Shape;445;p48"/>
            <p:cNvSpPr/>
            <p:nvPr/>
          </p:nvSpPr>
          <p:spPr>
            <a:xfrm>
              <a:off x="2057975" y="732525"/>
              <a:ext cx="685375" cy="546450"/>
            </a:xfrm>
            <a:custGeom>
              <a:avLst/>
              <a:gdLst/>
              <a:ahLst/>
              <a:cxnLst/>
              <a:rect l="l" t="t" r="r" b="b"/>
              <a:pathLst>
                <a:path w="27415" h="21858" extrusionOk="0">
                  <a:moveTo>
                    <a:pt x="23058" y="631"/>
                  </a:moveTo>
                  <a:lnTo>
                    <a:pt x="25811" y="1919"/>
                  </a:lnTo>
                  <a:lnTo>
                    <a:pt x="26682" y="3599"/>
                  </a:lnTo>
                  <a:lnTo>
                    <a:pt x="25646" y="5240"/>
                  </a:lnTo>
                  <a:lnTo>
                    <a:pt x="23576" y="5998"/>
                  </a:lnTo>
                  <a:lnTo>
                    <a:pt x="21480" y="7753"/>
                  </a:lnTo>
                  <a:lnTo>
                    <a:pt x="18853" y="9230"/>
                  </a:lnTo>
                  <a:lnTo>
                    <a:pt x="15166" y="10493"/>
                  </a:lnTo>
                  <a:lnTo>
                    <a:pt x="15166" y="12387"/>
                  </a:lnTo>
                  <a:lnTo>
                    <a:pt x="13764" y="13486"/>
                  </a:lnTo>
                  <a:lnTo>
                    <a:pt x="11883" y="15291"/>
                  </a:lnTo>
                  <a:lnTo>
                    <a:pt x="11163" y="18246"/>
                  </a:lnTo>
                  <a:lnTo>
                    <a:pt x="9597" y="17678"/>
                  </a:lnTo>
                  <a:lnTo>
                    <a:pt x="7539" y="17665"/>
                  </a:lnTo>
                  <a:lnTo>
                    <a:pt x="5191" y="16125"/>
                  </a:lnTo>
                  <a:lnTo>
                    <a:pt x="3233" y="16478"/>
                  </a:lnTo>
                  <a:lnTo>
                    <a:pt x="4067" y="18600"/>
                  </a:lnTo>
                  <a:lnTo>
                    <a:pt x="6087" y="19307"/>
                  </a:lnTo>
                  <a:lnTo>
                    <a:pt x="7602" y="19786"/>
                  </a:lnTo>
                  <a:lnTo>
                    <a:pt x="7602" y="20910"/>
                  </a:lnTo>
                  <a:lnTo>
                    <a:pt x="6921" y="21188"/>
                  </a:lnTo>
                  <a:lnTo>
                    <a:pt x="847" y="19559"/>
                  </a:lnTo>
                  <a:lnTo>
                    <a:pt x="1301" y="18398"/>
                  </a:lnTo>
                  <a:lnTo>
                    <a:pt x="1920" y="16062"/>
                  </a:lnTo>
                  <a:lnTo>
                    <a:pt x="695" y="14559"/>
                  </a:lnTo>
                  <a:cubicBezTo>
                    <a:pt x="733" y="14243"/>
                    <a:pt x="796" y="13915"/>
                    <a:pt x="872" y="13612"/>
                  </a:cubicBezTo>
                  <a:lnTo>
                    <a:pt x="1769" y="14534"/>
                  </a:lnTo>
                  <a:lnTo>
                    <a:pt x="3057" y="15114"/>
                  </a:lnTo>
                  <a:lnTo>
                    <a:pt x="5620" y="15140"/>
                  </a:lnTo>
                  <a:lnTo>
                    <a:pt x="6769" y="13751"/>
                  </a:lnTo>
                  <a:lnTo>
                    <a:pt x="9762" y="14521"/>
                  </a:lnTo>
                  <a:lnTo>
                    <a:pt x="8183" y="12261"/>
                  </a:lnTo>
                  <a:lnTo>
                    <a:pt x="6327" y="11794"/>
                  </a:lnTo>
                  <a:lnTo>
                    <a:pt x="5481" y="9963"/>
                  </a:lnTo>
                  <a:lnTo>
                    <a:pt x="5860" y="7122"/>
                  </a:lnTo>
                  <a:lnTo>
                    <a:pt x="8133" y="3005"/>
                  </a:lnTo>
                  <a:lnTo>
                    <a:pt x="8890" y="3296"/>
                  </a:lnTo>
                  <a:lnTo>
                    <a:pt x="9130" y="5152"/>
                  </a:lnTo>
                  <a:lnTo>
                    <a:pt x="11365" y="6793"/>
                  </a:lnTo>
                  <a:lnTo>
                    <a:pt x="15684" y="6692"/>
                  </a:lnTo>
                  <a:lnTo>
                    <a:pt x="12678" y="5228"/>
                  </a:lnTo>
                  <a:lnTo>
                    <a:pt x="11024" y="3472"/>
                  </a:lnTo>
                  <a:lnTo>
                    <a:pt x="11971" y="2475"/>
                  </a:lnTo>
                  <a:lnTo>
                    <a:pt x="15090" y="1174"/>
                  </a:lnTo>
                  <a:lnTo>
                    <a:pt x="19585" y="631"/>
                  </a:lnTo>
                  <a:close/>
                  <a:moveTo>
                    <a:pt x="19548" y="0"/>
                  </a:moveTo>
                  <a:lnTo>
                    <a:pt x="14977" y="556"/>
                  </a:lnTo>
                  <a:lnTo>
                    <a:pt x="11656" y="1919"/>
                  </a:lnTo>
                  <a:lnTo>
                    <a:pt x="10166" y="3472"/>
                  </a:lnTo>
                  <a:lnTo>
                    <a:pt x="12262" y="5695"/>
                  </a:lnTo>
                  <a:lnTo>
                    <a:pt x="13083" y="6124"/>
                  </a:lnTo>
                  <a:lnTo>
                    <a:pt x="11567" y="6162"/>
                  </a:lnTo>
                  <a:lnTo>
                    <a:pt x="9724" y="4798"/>
                  </a:lnTo>
                  <a:lnTo>
                    <a:pt x="9471" y="2854"/>
                  </a:lnTo>
                  <a:lnTo>
                    <a:pt x="7868" y="2210"/>
                  </a:lnTo>
                  <a:lnTo>
                    <a:pt x="5279" y="6869"/>
                  </a:lnTo>
                  <a:lnTo>
                    <a:pt x="4837" y="10064"/>
                  </a:lnTo>
                  <a:lnTo>
                    <a:pt x="5885" y="12337"/>
                  </a:lnTo>
                  <a:lnTo>
                    <a:pt x="7804" y="12816"/>
                  </a:lnTo>
                  <a:lnTo>
                    <a:pt x="8272" y="13486"/>
                  </a:lnTo>
                  <a:lnTo>
                    <a:pt x="6542" y="13044"/>
                  </a:lnTo>
                  <a:lnTo>
                    <a:pt x="5330" y="14508"/>
                  </a:lnTo>
                  <a:lnTo>
                    <a:pt x="3259" y="14508"/>
                  </a:lnTo>
                  <a:lnTo>
                    <a:pt x="2185" y="14054"/>
                  </a:lnTo>
                  <a:lnTo>
                    <a:pt x="822" y="12652"/>
                  </a:lnTo>
                  <a:lnTo>
                    <a:pt x="607" y="12791"/>
                  </a:lnTo>
                  <a:cubicBezTo>
                    <a:pt x="519" y="12854"/>
                    <a:pt x="253" y="13031"/>
                    <a:pt x="51" y="14609"/>
                  </a:cubicBezTo>
                  <a:lnTo>
                    <a:pt x="39" y="14748"/>
                  </a:lnTo>
                  <a:lnTo>
                    <a:pt x="1238" y="16213"/>
                  </a:lnTo>
                  <a:lnTo>
                    <a:pt x="708" y="18208"/>
                  </a:lnTo>
                  <a:lnTo>
                    <a:pt x="1" y="19989"/>
                  </a:lnTo>
                  <a:lnTo>
                    <a:pt x="6946" y="21857"/>
                  </a:lnTo>
                  <a:lnTo>
                    <a:pt x="8234" y="21340"/>
                  </a:lnTo>
                  <a:lnTo>
                    <a:pt x="8234" y="19319"/>
                  </a:lnTo>
                  <a:lnTo>
                    <a:pt x="6289" y="18701"/>
                  </a:lnTo>
                  <a:lnTo>
                    <a:pt x="4547" y="18094"/>
                  </a:lnTo>
                  <a:lnTo>
                    <a:pt x="4092" y="16958"/>
                  </a:lnTo>
                  <a:lnTo>
                    <a:pt x="5052" y="16781"/>
                  </a:lnTo>
                  <a:lnTo>
                    <a:pt x="7350" y="18284"/>
                  </a:lnTo>
                  <a:lnTo>
                    <a:pt x="9433" y="18284"/>
                  </a:lnTo>
                  <a:lnTo>
                    <a:pt x="11605" y="19079"/>
                  </a:lnTo>
                  <a:lnTo>
                    <a:pt x="12464" y="15620"/>
                  </a:lnTo>
                  <a:lnTo>
                    <a:pt x="14181" y="13953"/>
                  </a:lnTo>
                  <a:lnTo>
                    <a:pt x="15797" y="12690"/>
                  </a:lnTo>
                  <a:lnTo>
                    <a:pt x="15797" y="10948"/>
                  </a:lnTo>
                  <a:lnTo>
                    <a:pt x="19106" y="9811"/>
                  </a:lnTo>
                  <a:lnTo>
                    <a:pt x="21833" y="8283"/>
                  </a:lnTo>
                  <a:lnTo>
                    <a:pt x="23853" y="6579"/>
                  </a:lnTo>
                  <a:lnTo>
                    <a:pt x="26063" y="5783"/>
                  </a:lnTo>
                  <a:lnTo>
                    <a:pt x="27414" y="3637"/>
                  </a:lnTo>
                  <a:lnTo>
                    <a:pt x="26265" y="1452"/>
                  </a:lnTo>
                  <a:lnTo>
                    <a:pt x="23209" y="0"/>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6" name="Google Shape;446;p48"/>
            <p:cNvSpPr/>
            <p:nvPr/>
          </p:nvSpPr>
          <p:spPr>
            <a:xfrm>
              <a:off x="2007475" y="1152350"/>
              <a:ext cx="49275" cy="59075"/>
            </a:xfrm>
            <a:custGeom>
              <a:avLst/>
              <a:gdLst/>
              <a:ahLst/>
              <a:cxnLst/>
              <a:rect l="l" t="t" r="r" b="b"/>
              <a:pathLst>
                <a:path w="1971" h="2363" extrusionOk="0">
                  <a:moveTo>
                    <a:pt x="1339" y="1"/>
                  </a:moveTo>
                  <a:cubicBezTo>
                    <a:pt x="1023" y="241"/>
                    <a:pt x="1" y="1554"/>
                    <a:pt x="1" y="1554"/>
                  </a:cubicBezTo>
                  <a:lnTo>
                    <a:pt x="1339" y="2362"/>
                  </a:lnTo>
                  <a:lnTo>
                    <a:pt x="1970" y="1188"/>
                  </a:lnTo>
                  <a:lnTo>
                    <a:pt x="1339" y="1"/>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7" name="Google Shape;447;p48"/>
            <p:cNvSpPr/>
            <p:nvPr/>
          </p:nvSpPr>
          <p:spPr>
            <a:xfrm>
              <a:off x="1995800" y="1140375"/>
              <a:ext cx="70100" cy="82100"/>
            </a:xfrm>
            <a:custGeom>
              <a:avLst/>
              <a:gdLst/>
              <a:ahLst/>
              <a:cxnLst/>
              <a:rect l="l" t="t" r="r" b="b"/>
              <a:pathLst>
                <a:path w="2804" h="3284" extrusionOk="0">
                  <a:moveTo>
                    <a:pt x="1730" y="998"/>
                  </a:moveTo>
                  <a:lnTo>
                    <a:pt x="2084" y="1667"/>
                  </a:lnTo>
                  <a:lnTo>
                    <a:pt x="1692" y="2399"/>
                  </a:lnTo>
                  <a:lnTo>
                    <a:pt x="935" y="1945"/>
                  </a:lnTo>
                  <a:cubicBezTo>
                    <a:pt x="1200" y="1629"/>
                    <a:pt x="1516" y="1250"/>
                    <a:pt x="1730" y="998"/>
                  </a:cubicBezTo>
                  <a:close/>
                  <a:moveTo>
                    <a:pt x="1920" y="0"/>
                  </a:moveTo>
                  <a:lnTo>
                    <a:pt x="1617" y="227"/>
                  </a:lnTo>
                  <a:cubicBezTo>
                    <a:pt x="1288" y="480"/>
                    <a:pt x="392" y="1616"/>
                    <a:pt x="228" y="1844"/>
                  </a:cubicBezTo>
                  <a:lnTo>
                    <a:pt x="0" y="2121"/>
                  </a:lnTo>
                  <a:lnTo>
                    <a:pt x="1932" y="3283"/>
                  </a:lnTo>
                  <a:lnTo>
                    <a:pt x="2804" y="1654"/>
                  </a:lnTo>
                  <a:lnTo>
                    <a:pt x="1920" y="0"/>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8" name="Google Shape;448;p48"/>
            <p:cNvSpPr/>
            <p:nvPr/>
          </p:nvSpPr>
          <p:spPr>
            <a:xfrm>
              <a:off x="2092700" y="954125"/>
              <a:ext cx="54950" cy="101675"/>
            </a:xfrm>
            <a:custGeom>
              <a:avLst/>
              <a:gdLst/>
              <a:ahLst/>
              <a:cxnLst/>
              <a:rect l="l" t="t" r="r" b="b"/>
              <a:pathLst>
                <a:path w="2198" h="4067" extrusionOk="0">
                  <a:moveTo>
                    <a:pt x="1125" y="0"/>
                  </a:moveTo>
                  <a:lnTo>
                    <a:pt x="1" y="2096"/>
                  </a:lnTo>
                  <a:lnTo>
                    <a:pt x="455" y="4066"/>
                  </a:lnTo>
                  <a:lnTo>
                    <a:pt x="847" y="4066"/>
                  </a:lnTo>
                  <a:lnTo>
                    <a:pt x="847" y="2488"/>
                  </a:lnTo>
                  <a:lnTo>
                    <a:pt x="2198" y="1717"/>
                  </a:lnTo>
                  <a:lnTo>
                    <a:pt x="1125" y="0"/>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9" name="Google Shape;449;p48"/>
            <p:cNvSpPr/>
            <p:nvPr/>
          </p:nvSpPr>
          <p:spPr>
            <a:xfrm>
              <a:off x="2084500" y="938325"/>
              <a:ext cx="73900" cy="125350"/>
            </a:xfrm>
            <a:custGeom>
              <a:avLst/>
              <a:gdLst/>
              <a:ahLst/>
              <a:cxnLst/>
              <a:rect l="l" t="t" r="r" b="b"/>
              <a:pathLst>
                <a:path w="2956" h="5014" extrusionOk="0">
                  <a:moveTo>
                    <a:pt x="1478" y="1263"/>
                  </a:moveTo>
                  <a:lnTo>
                    <a:pt x="2084" y="2236"/>
                  </a:lnTo>
                  <a:lnTo>
                    <a:pt x="859" y="2943"/>
                  </a:lnTo>
                  <a:lnTo>
                    <a:pt x="859" y="3637"/>
                  </a:lnTo>
                  <a:lnTo>
                    <a:pt x="670" y="2779"/>
                  </a:lnTo>
                  <a:lnTo>
                    <a:pt x="1478" y="1263"/>
                  </a:lnTo>
                  <a:close/>
                  <a:moveTo>
                    <a:pt x="1440" y="1"/>
                  </a:moveTo>
                  <a:lnTo>
                    <a:pt x="1" y="2690"/>
                  </a:lnTo>
                  <a:lnTo>
                    <a:pt x="531" y="5014"/>
                  </a:lnTo>
                  <a:lnTo>
                    <a:pt x="1491" y="5014"/>
                  </a:lnTo>
                  <a:lnTo>
                    <a:pt x="1491" y="3296"/>
                  </a:lnTo>
                  <a:lnTo>
                    <a:pt x="2955" y="2463"/>
                  </a:lnTo>
                  <a:lnTo>
                    <a:pt x="1440" y="1"/>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0" name="Google Shape;450;p48"/>
            <p:cNvSpPr/>
            <p:nvPr/>
          </p:nvSpPr>
          <p:spPr>
            <a:xfrm>
              <a:off x="1999575" y="874575"/>
              <a:ext cx="83050" cy="141750"/>
            </a:xfrm>
            <a:custGeom>
              <a:avLst/>
              <a:gdLst/>
              <a:ahLst/>
              <a:cxnLst/>
              <a:rect l="l" t="t" r="r" b="b"/>
              <a:pathLst>
                <a:path w="3322" h="5670" extrusionOk="0">
                  <a:moveTo>
                    <a:pt x="796" y="0"/>
                  </a:moveTo>
                  <a:lnTo>
                    <a:pt x="796" y="1882"/>
                  </a:lnTo>
                  <a:lnTo>
                    <a:pt x="1" y="2601"/>
                  </a:lnTo>
                  <a:lnTo>
                    <a:pt x="1264" y="4407"/>
                  </a:lnTo>
                  <a:lnTo>
                    <a:pt x="1617" y="5670"/>
                  </a:lnTo>
                  <a:lnTo>
                    <a:pt x="3322" y="2286"/>
                  </a:lnTo>
                  <a:lnTo>
                    <a:pt x="3322" y="631"/>
                  </a:lnTo>
                  <a:lnTo>
                    <a:pt x="796" y="0"/>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1" name="Google Shape;451;p48"/>
            <p:cNvSpPr/>
            <p:nvPr/>
          </p:nvSpPr>
          <p:spPr>
            <a:xfrm>
              <a:off x="1989175" y="864475"/>
              <a:ext cx="101025" cy="173625"/>
            </a:xfrm>
            <a:custGeom>
              <a:avLst/>
              <a:gdLst/>
              <a:ahLst/>
              <a:cxnLst/>
              <a:rect l="l" t="t" r="r" b="b"/>
              <a:pathLst>
                <a:path w="4041" h="6945" extrusionOk="0">
                  <a:moveTo>
                    <a:pt x="1528" y="808"/>
                  </a:moveTo>
                  <a:lnTo>
                    <a:pt x="3422" y="1275"/>
                  </a:lnTo>
                  <a:lnTo>
                    <a:pt x="3422" y="2614"/>
                  </a:lnTo>
                  <a:lnTo>
                    <a:pt x="2109" y="5202"/>
                  </a:lnTo>
                  <a:lnTo>
                    <a:pt x="1970" y="4735"/>
                  </a:lnTo>
                  <a:lnTo>
                    <a:pt x="834" y="3043"/>
                  </a:lnTo>
                  <a:lnTo>
                    <a:pt x="1528" y="2437"/>
                  </a:lnTo>
                  <a:lnTo>
                    <a:pt x="1528" y="808"/>
                  </a:lnTo>
                  <a:close/>
                  <a:moveTo>
                    <a:pt x="884" y="0"/>
                  </a:moveTo>
                  <a:lnTo>
                    <a:pt x="884" y="2147"/>
                  </a:lnTo>
                  <a:lnTo>
                    <a:pt x="0" y="2955"/>
                  </a:lnTo>
                  <a:lnTo>
                    <a:pt x="1389" y="4950"/>
                  </a:lnTo>
                  <a:lnTo>
                    <a:pt x="1932" y="6945"/>
                  </a:lnTo>
                  <a:lnTo>
                    <a:pt x="4041" y="2765"/>
                  </a:lnTo>
                  <a:lnTo>
                    <a:pt x="4041" y="783"/>
                  </a:lnTo>
                  <a:lnTo>
                    <a:pt x="884" y="0"/>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2" name="Google Shape;452;p48"/>
            <p:cNvSpPr/>
            <p:nvPr/>
          </p:nvSpPr>
          <p:spPr>
            <a:xfrm>
              <a:off x="1924775" y="1047875"/>
              <a:ext cx="106400" cy="104500"/>
            </a:xfrm>
            <a:custGeom>
              <a:avLst/>
              <a:gdLst/>
              <a:ahLst/>
              <a:cxnLst/>
              <a:rect l="l" t="t" r="r" b="b"/>
              <a:pathLst>
                <a:path w="4256" h="4180" extrusionOk="0">
                  <a:moveTo>
                    <a:pt x="0" y="0"/>
                  </a:moveTo>
                  <a:lnTo>
                    <a:pt x="0" y="1894"/>
                  </a:lnTo>
                  <a:lnTo>
                    <a:pt x="1263" y="2690"/>
                  </a:lnTo>
                  <a:lnTo>
                    <a:pt x="947" y="4180"/>
                  </a:lnTo>
                  <a:cubicBezTo>
                    <a:pt x="947" y="4180"/>
                    <a:pt x="2481" y="3571"/>
                    <a:pt x="2595" y="3571"/>
                  </a:cubicBezTo>
                  <a:cubicBezTo>
                    <a:pt x="2599" y="3571"/>
                    <a:pt x="2601" y="3572"/>
                    <a:pt x="2601" y="3574"/>
                  </a:cubicBezTo>
                  <a:cubicBezTo>
                    <a:pt x="2601" y="3574"/>
                    <a:pt x="2602" y="3575"/>
                    <a:pt x="2602" y="3575"/>
                  </a:cubicBezTo>
                  <a:cubicBezTo>
                    <a:pt x="2638" y="3575"/>
                    <a:pt x="4256" y="1389"/>
                    <a:pt x="4256" y="1389"/>
                  </a:cubicBezTo>
                  <a:lnTo>
                    <a:pt x="3296" y="0"/>
                  </a:lnTo>
                  <a:lnTo>
                    <a:pt x="2147" y="796"/>
                  </a:lnTo>
                  <a:lnTo>
                    <a:pt x="0" y="0"/>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3" name="Google Shape;453;p48"/>
            <p:cNvSpPr/>
            <p:nvPr/>
          </p:nvSpPr>
          <p:spPr>
            <a:xfrm>
              <a:off x="1916875" y="1036500"/>
              <a:ext cx="124100" cy="128500"/>
            </a:xfrm>
            <a:custGeom>
              <a:avLst/>
              <a:gdLst/>
              <a:ahLst/>
              <a:cxnLst/>
              <a:rect l="l" t="t" r="r" b="b"/>
              <a:pathLst>
                <a:path w="4964" h="5140" extrusionOk="0">
                  <a:moveTo>
                    <a:pt x="3524" y="897"/>
                  </a:moveTo>
                  <a:lnTo>
                    <a:pt x="4180" y="1844"/>
                  </a:lnTo>
                  <a:cubicBezTo>
                    <a:pt x="3675" y="2526"/>
                    <a:pt x="2968" y="3473"/>
                    <a:pt x="2753" y="3738"/>
                  </a:cubicBezTo>
                  <a:cubicBezTo>
                    <a:pt x="2577" y="3789"/>
                    <a:pt x="2261" y="3903"/>
                    <a:pt x="1693" y="4130"/>
                  </a:cubicBezTo>
                  <a:lnTo>
                    <a:pt x="1933" y="2981"/>
                  </a:lnTo>
                  <a:lnTo>
                    <a:pt x="632" y="2173"/>
                  </a:lnTo>
                  <a:lnTo>
                    <a:pt x="632" y="910"/>
                  </a:lnTo>
                  <a:lnTo>
                    <a:pt x="2501" y="1604"/>
                  </a:lnTo>
                  <a:lnTo>
                    <a:pt x="3524" y="897"/>
                  </a:lnTo>
                  <a:close/>
                  <a:moveTo>
                    <a:pt x="1" y="1"/>
                  </a:moveTo>
                  <a:lnTo>
                    <a:pt x="1" y="2526"/>
                  </a:lnTo>
                  <a:lnTo>
                    <a:pt x="1225" y="3284"/>
                  </a:lnTo>
                  <a:lnTo>
                    <a:pt x="834" y="5140"/>
                  </a:lnTo>
                  <a:lnTo>
                    <a:pt x="1377" y="4925"/>
                  </a:lnTo>
                  <a:cubicBezTo>
                    <a:pt x="1996" y="4685"/>
                    <a:pt x="2690" y="4420"/>
                    <a:pt x="2905" y="4344"/>
                  </a:cubicBezTo>
                  <a:cubicBezTo>
                    <a:pt x="2916" y="4347"/>
                    <a:pt x="2927" y="4348"/>
                    <a:pt x="2938" y="4348"/>
                  </a:cubicBezTo>
                  <a:cubicBezTo>
                    <a:pt x="3130" y="4348"/>
                    <a:pt x="3368" y="4002"/>
                    <a:pt x="4824" y="2021"/>
                  </a:cubicBezTo>
                  <a:lnTo>
                    <a:pt x="4963" y="1832"/>
                  </a:lnTo>
                  <a:lnTo>
                    <a:pt x="3688" y="13"/>
                  </a:lnTo>
                  <a:lnTo>
                    <a:pt x="2412" y="885"/>
                  </a:lnTo>
                  <a:lnTo>
                    <a:pt x="1" y="1"/>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4" name="Google Shape;454;p48"/>
            <p:cNvSpPr/>
            <p:nvPr/>
          </p:nvSpPr>
          <p:spPr>
            <a:xfrm>
              <a:off x="1706650" y="1016300"/>
              <a:ext cx="192575" cy="136400"/>
            </a:xfrm>
            <a:custGeom>
              <a:avLst/>
              <a:gdLst/>
              <a:ahLst/>
              <a:cxnLst/>
              <a:rect l="l" t="t" r="r" b="b"/>
              <a:pathLst>
                <a:path w="7703" h="5456" extrusionOk="0">
                  <a:moveTo>
                    <a:pt x="2412" y="1"/>
                  </a:moveTo>
                  <a:lnTo>
                    <a:pt x="1616" y="518"/>
                  </a:lnTo>
                  <a:cubicBezTo>
                    <a:pt x="1376" y="594"/>
                    <a:pt x="0" y="2147"/>
                    <a:pt x="0" y="2147"/>
                  </a:cubicBezTo>
                  <a:lnTo>
                    <a:pt x="859" y="4029"/>
                  </a:lnTo>
                  <a:lnTo>
                    <a:pt x="1692" y="5456"/>
                  </a:lnTo>
                  <a:lnTo>
                    <a:pt x="4142" y="4849"/>
                  </a:lnTo>
                  <a:lnTo>
                    <a:pt x="5253" y="4269"/>
                  </a:lnTo>
                  <a:lnTo>
                    <a:pt x="7387" y="4837"/>
                  </a:lnTo>
                  <a:lnTo>
                    <a:pt x="7703" y="2652"/>
                  </a:lnTo>
                  <a:lnTo>
                    <a:pt x="6907" y="480"/>
                  </a:lnTo>
                  <a:lnTo>
                    <a:pt x="5013" y="1819"/>
                  </a:lnTo>
                  <a:lnTo>
                    <a:pt x="4520" y="2968"/>
                  </a:lnTo>
                  <a:lnTo>
                    <a:pt x="3043" y="2652"/>
                  </a:lnTo>
                  <a:lnTo>
                    <a:pt x="3043" y="1263"/>
                  </a:lnTo>
                  <a:lnTo>
                    <a:pt x="2412" y="1"/>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5" name="Google Shape;455;p48"/>
            <p:cNvSpPr/>
            <p:nvPr/>
          </p:nvSpPr>
          <p:spPr>
            <a:xfrm>
              <a:off x="1697800" y="1004950"/>
              <a:ext cx="209625" cy="156600"/>
            </a:xfrm>
            <a:custGeom>
              <a:avLst/>
              <a:gdLst/>
              <a:ahLst/>
              <a:cxnLst/>
              <a:rect l="l" t="t" r="r" b="b"/>
              <a:pathLst>
                <a:path w="8385" h="6264" extrusionOk="0">
                  <a:moveTo>
                    <a:pt x="2652" y="909"/>
                  </a:moveTo>
                  <a:lnTo>
                    <a:pt x="3094" y="1793"/>
                  </a:lnTo>
                  <a:lnTo>
                    <a:pt x="3094" y="3359"/>
                  </a:lnTo>
                  <a:lnTo>
                    <a:pt x="5064" y="3788"/>
                  </a:lnTo>
                  <a:lnTo>
                    <a:pt x="5632" y="2475"/>
                  </a:lnTo>
                  <a:lnTo>
                    <a:pt x="7122" y="1427"/>
                  </a:lnTo>
                  <a:lnTo>
                    <a:pt x="7728" y="3132"/>
                  </a:lnTo>
                  <a:lnTo>
                    <a:pt x="7476" y="4887"/>
                  </a:lnTo>
                  <a:lnTo>
                    <a:pt x="5582" y="4382"/>
                  </a:lnTo>
                  <a:lnTo>
                    <a:pt x="4395" y="5000"/>
                  </a:lnTo>
                  <a:lnTo>
                    <a:pt x="2210" y="5531"/>
                  </a:lnTo>
                  <a:lnTo>
                    <a:pt x="1503" y="4356"/>
                  </a:lnTo>
                  <a:lnTo>
                    <a:pt x="733" y="2664"/>
                  </a:lnTo>
                  <a:cubicBezTo>
                    <a:pt x="1288" y="2033"/>
                    <a:pt x="1920" y="1364"/>
                    <a:pt x="2084" y="1263"/>
                  </a:cubicBezTo>
                  <a:lnTo>
                    <a:pt x="2652" y="909"/>
                  </a:lnTo>
                  <a:close/>
                  <a:moveTo>
                    <a:pt x="2917" y="0"/>
                  </a:moveTo>
                  <a:lnTo>
                    <a:pt x="1831" y="682"/>
                  </a:lnTo>
                  <a:cubicBezTo>
                    <a:pt x="1705" y="745"/>
                    <a:pt x="1352" y="1010"/>
                    <a:pt x="139" y="2387"/>
                  </a:cubicBezTo>
                  <a:lnTo>
                    <a:pt x="0" y="2551"/>
                  </a:lnTo>
                  <a:lnTo>
                    <a:pt x="947" y="4647"/>
                  </a:lnTo>
                  <a:lnTo>
                    <a:pt x="1907" y="6263"/>
                  </a:lnTo>
                  <a:lnTo>
                    <a:pt x="4584" y="5606"/>
                  </a:lnTo>
                  <a:lnTo>
                    <a:pt x="5645" y="5051"/>
                  </a:lnTo>
                  <a:lnTo>
                    <a:pt x="8006" y="5682"/>
                  </a:lnTo>
                  <a:lnTo>
                    <a:pt x="8385" y="3068"/>
                  </a:lnTo>
                  <a:lnTo>
                    <a:pt x="7438" y="429"/>
                  </a:lnTo>
                  <a:lnTo>
                    <a:pt x="5127" y="2058"/>
                  </a:lnTo>
                  <a:lnTo>
                    <a:pt x="4710" y="3043"/>
                  </a:lnTo>
                  <a:lnTo>
                    <a:pt x="3738" y="2841"/>
                  </a:lnTo>
                  <a:lnTo>
                    <a:pt x="3738" y="1642"/>
                  </a:lnTo>
                  <a:lnTo>
                    <a:pt x="2917" y="0"/>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6" name="Google Shape;456;p48"/>
            <p:cNvSpPr/>
            <p:nvPr/>
          </p:nvSpPr>
          <p:spPr>
            <a:xfrm>
              <a:off x="1640975" y="919700"/>
              <a:ext cx="161975" cy="96625"/>
            </a:xfrm>
            <a:custGeom>
              <a:avLst/>
              <a:gdLst/>
              <a:ahLst/>
              <a:cxnLst/>
              <a:rect l="l" t="t" r="r" b="b"/>
              <a:pathLst>
                <a:path w="6479" h="3865" extrusionOk="0">
                  <a:moveTo>
                    <a:pt x="5203" y="1"/>
                  </a:moveTo>
                  <a:lnTo>
                    <a:pt x="3549" y="632"/>
                  </a:lnTo>
                  <a:lnTo>
                    <a:pt x="783" y="1819"/>
                  </a:lnTo>
                  <a:lnTo>
                    <a:pt x="1" y="3334"/>
                  </a:lnTo>
                  <a:lnTo>
                    <a:pt x="1579" y="3865"/>
                  </a:lnTo>
                  <a:lnTo>
                    <a:pt x="3157" y="3334"/>
                  </a:lnTo>
                  <a:lnTo>
                    <a:pt x="4572" y="3094"/>
                  </a:lnTo>
                  <a:lnTo>
                    <a:pt x="5759" y="1933"/>
                  </a:lnTo>
                  <a:lnTo>
                    <a:pt x="6478" y="708"/>
                  </a:lnTo>
                  <a:lnTo>
                    <a:pt x="5203" y="1"/>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7" name="Google Shape;457;p48"/>
            <p:cNvSpPr/>
            <p:nvPr/>
          </p:nvSpPr>
          <p:spPr>
            <a:xfrm>
              <a:off x="1629625" y="910875"/>
              <a:ext cx="184375" cy="113650"/>
            </a:xfrm>
            <a:custGeom>
              <a:avLst/>
              <a:gdLst/>
              <a:ahLst/>
              <a:cxnLst/>
              <a:rect l="l" t="t" r="r" b="b"/>
              <a:pathLst>
                <a:path w="7375" h="4546" extrusionOk="0">
                  <a:moveTo>
                    <a:pt x="5632" y="707"/>
                  </a:moveTo>
                  <a:lnTo>
                    <a:pt x="6503" y="1175"/>
                  </a:lnTo>
                  <a:lnTo>
                    <a:pt x="5960" y="2084"/>
                  </a:lnTo>
                  <a:lnTo>
                    <a:pt x="4874" y="3144"/>
                  </a:lnTo>
                  <a:lnTo>
                    <a:pt x="3561" y="3372"/>
                  </a:lnTo>
                  <a:lnTo>
                    <a:pt x="2033" y="3877"/>
                  </a:lnTo>
                  <a:lnTo>
                    <a:pt x="909" y="3511"/>
                  </a:lnTo>
                  <a:lnTo>
                    <a:pt x="1477" y="2412"/>
                  </a:lnTo>
                  <a:lnTo>
                    <a:pt x="4116" y="1276"/>
                  </a:lnTo>
                  <a:lnTo>
                    <a:pt x="5632" y="707"/>
                  </a:lnTo>
                  <a:close/>
                  <a:moveTo>
                    <a:pt x="5682" y="0"/>
                  </a:moveTo>
                  <a:lnTo>
                    <a:pt x="3877" y="695"/>
                  </a:lnTo>
                  <a:lnTo>
                    <a:pt x="1010" y="1920"/>
                  </a:lnTo>
                  <a:lnTo>
                    <a:pt x="0" y="3877"/>
                  </a:lnTo>
                  <a:lnTo>
                    <a:pt x="2033" y="4546"/>
                  </a:lnTo>
                  <a:lnTo>
                    <a:pt x="3687" y="4003"/>
                  </a:lnTo>
                  <a:lnTo>
                    <a:pt x="5177" y="3750"/>
                  </a:lnTo>
                  <a:lnTo>
                    <a:pt x="6427" y="2513"/>
                  </a:lnTo>
                  <a:lnTo>
                    <a:pt x="7374" y="947"/>
                  </a:lnTo>
                  <a:lnTo>
                    <a:pt x="5682" y="0"/>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8" name="Google Shape;458;p48"/>
            <p:cNvSpPr/>
            <p:nvPr/>
          </p:nvSpPr>
          <p:spPr>
            <a:xfrm>
              <a:off x="1843950" y="961050"/>
              <a:ext cx="72950" cy="40125"/>
            </a:xfrm>
            <a:custGeom>
              <a:avLst/>
              <a:gdLst/>
              <a:ahLst/>
              <a:cxnLst/>
              <a:rect l="l" t="t" r="r" b="b"/>
              <a:pathLst>
                <a:path w="2918" h="1605" extrusionOk="0">
                  <a:moveTo>
                    <a:pt x="392" y="1"/>
                  </a:moveTo>
                  <a:lnTo>
                    <a:pt x="1" y="594"/>
                  </a:lnTo>
                  <a:lnTo>
                    <a:pt x="1024" y="1605"/>
                  </a:lnTo>
                  <a:lnTo>
                    <a:pt x="2211" y="670"/>
                  </a:lnTo>
                  <a:lnTo>
                    <a:pt x="2918" y="1"/>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9" name="Google Shape;459;p48"/>
            <p:cNvSpPr/>
            <p:nvPr/>
          </p:nvSpPr>
          <p:spPr>
            <a:xfrm>
              <a:off x="1833850" y="953475"/>
              <a:ext cx="102950" cy="58125"/>
            </a:xfrm>
            <a:custGeom>
              <a:avLst/>
              <a:gdLst/>
              <a:ahLst/>
              <a:cxnLst/>
              <a:rect l="l" t="t" r="r" b="b"/>
              <a:pathLst>
                <a:path w="4118" h="2325" extrusionOk="0">
                  <a:moveTo>
                    <a:pt x="2526" y="632"/>
                  </a:moveTo>
                  <a:lnTo>
                    <a:pt x="1453" y="1491"/>
                  </a:lnTo>
                  <a:lnTo>
                    <a:pt x="809" y="860"/>
                  </a:lnTo>
                  <a:lnTo>
                    <a:pt x="973" y="632"/>
                  </a:lnTo>
                  <a:close/>
                  <a:moveTo>
                    <a:pt x="632" y="1"/>
                  </a:moveTo>
                  <a:lnTo>
                    <a:pt x="1" y="948"/>
                  </a:lnTo>
                  <a:lnTo>
                    <a:pt x="1402" y="2324"/>
                  </a:lnTo>
                  <a:lnTo>
                    <a:pt x="2829" y="1213"/>
                  </a:lnTo>
                  <a:lnTo>
                    <a:pt x="4117" y="1"/>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0" name="Google Shape;460;p48"/>
            <p:cNvSpPr/>
            <p:nvPr/>
          </p:nvSpPr>
          <p:spPr>
            <a:xfrm>
              <a:off x="1900150" y="882450"/>
              <a:ext cx="40425" cy="51500"/>
            </a:xfrm>
            <a:custGeom>
              <a:avLst/>
              <a:gdLst/>
              <a:ahLst/>
              <a:cxnLst/>
              <a:rect l="l" t="t" r="r" b="b"/>
              <a:pathLst>
                <a:path w="1617" h="2060" extrusionOk="0">
                  <a:moveTo>
                    <a:pt x="354" y="1"/>
                  </a:moveTo>
                  <a:lnTo>
                    <a:pt x="0" y="708"/>
                  </a:lnTo>
                  <a:lnTo>
                    <a:pt x="695" y="1137"/>
                  </a:lnTo>
                  <a:lnTo>
                    <a:pt x="1351" y="2059"/>
                  </a:lnTo>
                  <a:lnTo>
                    <a:pt x="1617" y="1339"/>
                  </a:lnTo>
                  <a:lnTo>
                    <a:pt x="1617" y="316"/>
                  </a:lnTo>
                  <a:lnTo>
                    <a:pt x="354" y="1"/>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1" name="Google Shape;461;p48"/>
            <p:cNvSpPr/>
            <p:nvPr/>
          </p:nvSpPr>
          <p:spPr>
            <a:xfrm>
              <a:off x="1889725" y="873000"/>
              <a:ext cx="58750" cy="77975"/>
            </a:xfrm>
            <a:custGeom>
              <a:avLst/>
              <a:gdLst/>
              <a:ahLst/>
              <a:cxnLst/>
              <a:rect l="l" t="t" r="r" b="b"/>
              <a:pathLst>
                <a:path w="2350" h="3119" extrusionOk="0">
                  <a:moveTo>
                    <a:pt x="948" y="745"/>
                  </a:moveTo>
                  <a:lnTo>
                    <a:pt x="1718" y="934"/>
                  </a:lnTo>
                  <a:lnTo>
                    <a:pt x="1718" y="1654"/>
                  </a:lnTo>
                  <a:lnTo>
                    <a:pt x="1680" y="1768"/>
                  </a:lnTo>
                  <a:lnTo>
                    <a:pt x="1364" y="1326"/>
                  </a:lnTo>
                  <a:lnTo>
                    <a:pt x="821" y="972"/>
                  </a:lnTo>
                  <a:lnTo>
                    <a:pt x="948" y="745"/>
                  </a:lnTo>
                  <a:close/>
                  <a:moveTo>
                    <a:pt x="607" y="0"/>
                  </a:moveTo>
                  <a:lnTo>
                    <a:pt x="1" y="1200"/>
                  </a:lnTo>
                  <a:lnTo>
                    <a:pt x="885" y="1755"/>
                  </a:lnTo>
                  <a:lnTo>
                    <a:pt x="1857" y="3119"/>
                  </a:lnTo>
                  <a:lnTo>
                    <a:pt x="2324" y="1818"/>
                  </a:lnTo>
                  <a:lnTo>
                    <a:pt x="2349" y="442"/>
                  </a:lnTo>
                  <a:lnTo>
                    <a:pt x="607" y="0"/>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2" name="Google Shape;462;p48"/>
            <p:cNvSpPr/>
            <p:nvPr/>
          </p:nvSpPr>
          <p:spPr>
            <a:xfrm>
              <a:off x="1439900" y="1099950"/>
              <a:ext cx="185325" cy="192275"/>
            </a:xfrm>
            <a:custGeom>
              <a:avLst/>
              <a:gdLst/>
              <a:ahLst/>
              <a:cxnLst/>
              <a:rect l="l" t="t" r="r" b="b"/>
              <a:pathLst>
                <a:path w="7413" h="7691" extrusionOk="0">
                  <a:moveTo>
                    <a:pt x="5682" y="1"/>
                  </a:moveTo>
                  <a:lnTo>
                    <a:pt x="3826" y="354"/>
                  </a:lnTo>
                  <a:cubicBezTo>
                    <a:pt x="3586" y="544"/>
                    <a:pt x="2374" y="834"/>
                    <a:pt x="2374" y="834"/>
                  </a:cubicBezTo>
                  <a:lnTo>
                    <a:pt x="2374" y="2337"/>
                  </a:lnTo>
                  <a:lnTo>
                    <a:pt x="1111" y="3991"/>
                  </a:lnTo>
                  <a:lnTo>
                    <a:pt x="0" y="4900"/>
                  </a:lnTo>
                  <a:lnTo>
                    <a:pt x="632" y="7691"/>
                  </a:lnTo>
                  <a:lnTo>
                    <a:pt x="2058" y="7691"/>
                  </a:lnTo>
                  <a:lnTo>
                    <a:pt x="4293" y="5254"/>
                  </a:lnTo>
                  <a:lnTo>
                    <a:pt x="5834" y="4622"/>
                  </a:lnTo>
                  <a:lnTo>
                    <a:pt x="7412" y="3650"/>
                  </a:lnTo>
                  <a:lnTo>
                    <a:pt x="7412" y="1705"/>
                  </a:lnTo>
                  <a:lnTo>
                    <a:pt x="6238" y="910"/>
                  </a:lnTo>
                  <a:lnTo>
                    <a:pt x="5682" y="1"/>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3" name="Google Shape;463;p48"/>
            <p:cNvSpPr/>
            <p:nvPr/>
          </p:nvSpPr>
          <p:spPr>
            <a:xfrm>
              <a:off x="1431375" y="1091425"/>
              <a:ext cx="201725" cy="208700"/>
            </a:xfrm>
            <a:custGeom>
              <a:avLst/>
              <a:gdLst/>
              <a:ahLst/>
              <a:cxnLst/>
              <a:rect l="l" t="t" r="r" b="b"/>
              <a:pathLst>
                <a:path w="8069" h="8348" extrusionOk="0">
                  <a:moveTo>
                    <a:pt x="5859" y="708"/>
                  </a:moveTo>
                  <a:lnTo>
                    <a:pt x="6301" y="1428"/>
                  </a:lnTo>
                  <a:lnTo>
                    <a:pt x="7438" y="2223"/>
                  </a:lnTo>
                  <a:lnTo>
                    <a:pt x="7438" y="3814"/>
                  </a:lnTo>
                  <a:lnTo>
                    <a:pt x="6049" y="4673"/>
                  </a:lnTo>
                  <a:lnTo>
                    <a:pt x="4521" y="5304"/>
                  </a:lnTo>
                  <a:lnTo>
                    <a:pt x="2260" y="7716"/>
                  </a:lnTo>
                  <a:lnTo>
                    <a:pt x="1225" y="7716"/>
                  </a:lnTo>
                  <a:lnTo>
                    <a:pt x="695" y="5367"/>
                  </a:lnTo>
                  <a:lnTo>
                    <a:pt x="1642" y="4584"/>
                  </a:lnTo>
                  <a:lnTo>
                    <a:pt x="3018" y="2791"/>
                  </a:lnTo>
                  <a:lnTo>
                    <a:pt x="3018" y="1428"/>
                  </a:lnTo>
                  <a:cubicBezTo>
                    <a:pt x="3422" y="1327"/>
                    <a:pt x="4003" y="1163"/>
                    <a:pt x="4281" y="998"/>
                  </a:cubicBezTo>
                  <a:lnTo>
                    <a:pt x="5859" y="708"/>
                  </a:lnTo>
                  <a:close/>
                  <a:moveTo>
                    <a:pt x="6175" y="1"/>
                  </a:moveTo>
                  <a:lnTo>
                    <a:pt x="4117" y="380"/>
                  </a:lnTo>
                  <a:lnTo>
                    <a:pt x="4028" y="405"/>
                  </a:lnTo>
                  <a:lnTo>
                    <a:pt x="3965" y="443"/>
                  </a:lnTo>
                  <a:cubicBezTo>
                    <a:pt x="3851" y="544"/>
                    <a:pt x="3182" y="733"/>
                    <a:pt x="2639" y="872"/>
                  </a:cubicBezTo>
                  <a:lnTo>
                    <a:pt x="2399" y="923"/>
                  </a:lnTo>
                  <a:lnTo>
                    <a:pt x="2399" y="2564"/>
                  </a:lnTo>
                  <a:lnTo>
                    <a:pt x="1225" y="4105"/>
                  </a:lnTo>
                  <a:lnTo>
                    <a:pt x="0" y="5115"/>
                  </a:lnTo>
                  <a:lnTo>
                    <a:pt x="733" y="8347"/>
                  </a:lnTo>
                  <a:lnTo>
                    <a:pt x="2538" y="8347"/>
                  </a:lnTo>
                  <a:lnTo>
                    <a:pt x="4836" y="5847"/>
                  </a:lnTo>
                  <a:lnTo>
                    <a:pt x="6352" y="5228"/>
                  </a:lnTo>
                  <a:lnTo>
                    <a:pt x="8069" y="4168"/>
                  </a:lnTo>
                  <a:lnTo>
                    <a:pt x="8069" y="1870"/>
                  </a:lnTo>
                  <a:lnTo>
                    <a:pt x="6806" y="1024"/>
                  </a:lnTo>
                  <a:lnTo>
                    <a:pt x="6175" y="1"/>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4" name="Google Shape;464;p48"/>
            <p:cNvSpPr/>
            <p:nvPr/>
          </p:nvSpPr>
          <p:spPr>
            <a:xfrm>
              <a:off x="1514700" y="1211400"/>
              <a:ext cx="329275" cy="270225"/>
            </a:xfrm>
            <a:custGeom>
              <a:avLst/>
              <a:gdLst/>
              <a:ahLst/>
              <a:cxnLst/>
              <a:rect l="l" t="t" r="r" b="b"/>
              <a:pathLst>
                <a:path w="13171" h="10809" extrusionOk="0">
                  <a:moveTo>
                    <a:pt x="12072" y="0"/>
                  </a:moveTo>
                  <a:lnTo>
                    <a:pt x="9623" y="480"/>
                  </a:lnTo>
                  <a:lnTo>
                    <a:pt x="8676" y="4180"/>
                  </a:lnTo>
                  <a:lnTo>
                    <a:pt x="7678" y="3536"/>
                  </a:lnTo>
                  <a:lnTo>
                    <a:pt x="8297" y="1503"/>
                  </a:lnTo>
                  <a:lnTo>
                    <a:pt x="4925" y="707"/>
                  </a:lnTo>
                  <a:lnTo>
                    <a:pt x="1440" y="1818"/>
                  </a:lnTo>
                  <a:lnTo>
                    <a:pt x="1074" y="2993"/>
                  </a:lnTo>
                  <a:lnTo>
                    <a:pt x="2791" y="3574"/>
                  </a:lnTo>
                  <a:lnTo>
                    <a:pt x="1" y="3940"/>
                  </a:lnTo>
                  <a:lnTo>
                    <a:pt x="1" y="6389"/>
                  </a:lnTo>
                  <a:lnTo>
                    <a:pt x="2842" y="6389"/>
                  </a:lnTo>
                  <a:lnTo>
                    <a:pt x="3549" y="6781"/>
                  </a:lnTo>
                  <a:lnTo>
                    <a:pt x="632" y="7021"/>
                  </a:lnTo>
                  <a:lnTo>
                    <a:pt x="1503" y="8637"/>
                  </a:lnTo>
                  <a:lnTo>
                    <a:pt x="1819" y="10177"/>
                  </a:lnTo>
                  <a:lnTo>
                    <a:pt x="4736" y="10177"/>
                  </a:lnTo>
                  <a:lnTo>
                    <a:pt x="6706" y="9142"/>
                  </a:lnTo>
                  <a:lnTo>
                    <a:pt x="8751" y="10809"/>
                  </a:lnTo>
                  <a:lnTo>
                    <a:pt x="10570" y="10089"/>
                  </a:lnTo>
                  <a:lnTo>
                    <a:pt x="11529" y="8789"/>
                  </a:lnTo>
                  <a:lnTo>
                    <a:pt x="10102" y="5695"/>
                  </a:lnTo>
                  <a:lnTo>
                    <a:pt x="11201" y="2614"/>
                  </a:lnTo>
                  <a:lnTo>
                    <a:pt x="13171" y="1111"/>
                  </a:lnTo>
                  <a:lnTo>
                    <a:pt x="12072" y="0"/>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5" name="Google Shape;465;p48"/>
            <p:cNvSpPr/>
            <p:nvPr/>
          </p:nvSpPr>
          <p:spPr>
            <a:xfrm>
              <a:off x="1506825" y="1202875"/>
              <a:ext cx="349150" cy="287600"/>
            </a:xfrm>
            <a:custGeom>
              <a:avLst/>
              <a:gdLst/>
              <a:ahLst/>
              <a:cxnLst/>
              <a:rect l="l" t="t" r="r" b="b"/>
              <a:pathLst>
                <a:path w="13966" h="11504" extrusionOk="0">
                  <a:moveTo>
                    <a:pt x="12274" y="682"/>
                  </a:moveTo>
                  <a:lnTo>
                    <a:pt x="13006" y="1414"/>
                  </a:lnTo>
                  <a:lnTo>
                    <a:pt x="11238" y="2766"/>
                  </a:lnTo>
                  <a:lnTo>
                    <a:pt x="10064" y="6061"/>
                  </a:lnTo>
                  <a:lnTo>
                    <a:pt x="11478" y="9092"/>
                  </a:lnTo>
                  <a:lnTo>
                    <a:pt x="10683" y="10178"/>
                  </a:lnTo>
                  <a:lnTo>
                    <a:pt x="9129" y="10784"/>
                  </a:lnTo>
                  <a:lnTo>
                    <a:pt x="7059" y="9117"/>
                  </a:lnTo>
                  <a:lnTo>
                    <a:pt x="4975" y="10203"/>
                  </a:lnTo>
                  <a:lnTo>
                    <a:pt x="2399" y="10203"/>
                  </a:lnTo>
                  <a:lnTo>
                    <a:pt x="2134" y="8915"/>
                  </a:lnTo>
                  <a:lnTo>
                    <a:pt x="1465" y="7640"/>
                  </a:lnTo>
                  <a:lnTo>
                    <a:pt x="4937" y="7349"/>
                  </a:lnTo>
                  <a:lnTo>
                    <a:pt x="3245" y="6415"/>
                  </a:lnTo>
                  <a:lnTo>
                    <a:pt x="644" y="6415"/>
                  </a:lnTo>
                  <a:lnTo>
                    <a:pt x="644" y="4559"/>
                  </a:lnTo>
                  <a:lnTo>
                    <a:pt x="4495" y="4053"/>
                  </a:lnTo>
                  <a:lnTo>
                    <a:pt x="1781" y="3132"/>
                  </a:lnTo>
                  <a:lnTo>
                    <a:pt x="2008" y="2399"/>
                  </a:lnTo>
                  <a:lnTo>
                    <a:pt x="5253" y="1377"/>
                  </a:lnTo>
                  <a:lnTo>
                    <a:pt x="8208" y="2071"/>
                  </a:lnTo>
                  <a:lnTo>
                    <a:pt x="7627" y="4003"/>
                  </a:lnTo>
                  <a:lnTo>
                    <a:pt x="9193" y="5026"/>
                  </a:lnTo>
                  <a:lnTo>
                    <a:pt x="10190" y="1086"/>
                  </a:lnTo>
                  <a:lnTo>
                    <a:pt x="12274" y="682"/>
                  </a:lnTo>
                  <a:close/>
                  <a:moveTo>
                    <a:pt x="12488" y="0"/>
                  </a:moveTo>
                  <a:lnTo>
                    <a:pt x="9685" y="543"/>
                  </a:lnTo>
                  <a:lnTo>
                    <a:pt x="8801" y="4016"/>
                  </a:lnTo>
                  <a:lnTo>
                    <a:pt x="8372" y="3738"/>
                  </a:lnTo>
                  <a:lnTo>
                    <a:pt x="9003" y="1616"/>
                  </a:lnTo>
                  <a:lnTo>
                    <a:pt x="5228" y="733"/>
                  </a:lnTo>
                  <a:lnTo>
                    <a:pt x="1503" y="1907"/>
                  </a:lnTo>
                  <a:lnTo>
                    <a:pt x="998" y="3536"/>
                  </a:lnTo>
                  <a:lnTo>
                    <a:pt x="1717" y="3788"/>
                  </a:lnTo>
                  <a:lnTo>
                    <a:pt x="0" y="4003"/>
                  </a:lnTo>
                  <a:lnTo>
                    <a:pt x="0" y="7046"/>
                  </a:lnTo>
                  <a:lnTo>
                    <a:pt x="1010" y="7046"/>
                  </a:lnTo>
                  <a:lnTo>
                    <a:pt x="442" y="7097"/>
                  </a:lnTo>
                  <a:lnTo>
                    <a:pt x="1515" y="9079"/>
                  </a:lnTo>
                  <a:lnTo>
                    <a:pt x="1882" y="10834"/>
                  </a:lnTo>
                  <a:lnTo>
                    <a:pt x="5127" y="10834"/>
                  </a:lnTo>
                  <a:lnTo>
                    <a:pt x="6983" y="9862"/>
                  </a:lnTo>
                  <a:lnTo>
                    <a:pt x="9016" y="11503"/>
                  </a:lnTo>
                  <a:lnTo>
                    <a:pt x="11087" y="10708"/>
                  </a:lnTo>
                  <a:lnTo>
                    <a:pt x="12210" y="9167"/>
                  </a:lnTo>
                  <a:lnTo>
                    <a:pt x="10758" y="6023"/>
                  </a:lnTo>
                  <a:lnTo>
                    <a:pt x="11781" y="3144"/>
                  </a:lnTo>
                  <a:lnTo>
                    <a:pt x="13966" y="1490"/>
                  </a:lnTo>
                  <a:lnTo>
                    <a:pt x="12488" y="0"/>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6" name="Google Shape;466;p48"/>
            <p:cNvSpPr/>
            <p:nvPr/>
          </p:nvSpPr>
          <p:spPr>
            <a:xfrm>
              <a:off x="1843950" y="1219275"/>
              <a:ext cx="96625" cy="163875"/>
            </a:xfrm>
            <a:custGeom>
              <a:avLst/>
              <a:gdLst/>
              <a:ahLst/>
              <a:cxnLst/>
              <a:rect l="l" t="t" r="r" b="b"/>
              <a:pathLst>
                <a:path w="3865" h="6555" extrusionOk="0">
                  <a:moveTo>
                    <a:pt x="2602" y="1"/>
                  </a:moveTo>
                  <a:lnTo>
                    <a:pt x="2046" y="1339"/>
                  </a:lnTo>
                  <a:lnTo>
                    <a:pt x="1466" y="3334"/>
                  </a:lnTo>
                  <a:lnTo>
                    <a:pt x="1024" y="1642"/>
                  </a:lnTo>
                  <a:lnTo>
                    <a:pt x="1" y="3246"/>
                  </a:lnTo>
                  <a:lnTo>
                    <a:pt x="392" y="5026"/>
                  </a:lnTo>
                  <a:lnTo>
                    <a:pt x="1024" y="6554"/>
                  </a:lnTo>
                  <a:lnTo>
                    <a:pt x="3057" y="5014"/>
                  </a:lnTo>
                  <a:lnTo>
                    <a:pt x="3865" y="3221"/>
                  </a:lnTo>
                  <a:lnTo>
                    <a:pt x="3865" y="1339"/>
                  </a:lnTo>
                  <a:lnTo>
                    <a:pt x="2602" y="1"/>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7" name="Google Shape;467;p48"/>
            <p:cNvSpPr/>
            <p:nvPr/>
          </p:nvSpPr>
          <p:spPr>
            <a:xfrm>
              <a:off x="1835425" y="1205075"/>
              <a:ext cx="113050" cy="190700"/>
            </a:xfrm>
            <a:custGeom>
              <a:avLst/>
              <a:gdLst/>
              <a:ahLst/>
              <a:cxnLst/>
              <a:rect l="l" t="t" r="r" b="b"/>
              <a:pathLst>
                <a:path w="4522" h="7628" extrusionOk="0">
                  <a:moveTo>
                    <a:pt x="3044" y="1150"/>
                  </a:moveTo>
                  <a:lnTo>
                    <a:pt x="3890" y="2034"/>
                  </a:lnTo>
                  <a:lnTo>
                    <a:pt x="3890" y="3726"/>
                  </a:lnTo>
                  <a:lnTo>
                    <a:pt x="3145" y="5380"/>
                  </a:lnTo>
                  <a:lnTo>
                    <a:pt x="1503" y="6630"/>
                  </a:lnTo>
                  <a:lnTo>
                    <a:pt x="1049" y="5519"/>
                  </a:lnTo>
                  <a:lnTo>
                    <a:pt x="683" y="3877"/>
                  </a:lnTo>
                  <a:lnTo>
                    <a:pt x="1238" y="2981"/>
                  </a:lnTo>
                  <a:lnTo>
                    <a:pt x="1781" y="5089"/>
                  </a:lnTo>
                  <a:lnTo>
                    <a:pt x="2678" y="2034"/>
                  </a:lnTo>
                  <a:lnTo>
                    <a:pt x="3044" y="1150"/>
                  </a:lnTo>
                  <a:close/>
                  <a:moveTo>
                    <a:pt x="2842" y="1"/>
                  </a:moveTo>
                  <a:lnTo>
                    <a:pt x="2084" y="1819"/>
                  </a:lnTo>
                  <a:lnTo>
                    <a:pt x="1819" y="2715"/>
                  </a:lnTo>
                  <a:lnTo>
                    <a:pt x="1491" y="1427"/>
                  </a:lnTo>
                  <a:lnTo>
                    <a:pt x="1" y="3763"/>
                  </a:lnTo>
                  <a:lnTo>
                    <a:pt x="443" y="5708"/>
                  </a:lnTo>
                  <a:lnTo>
                    <a:pt x="1238" y="7627"/>
                  </a:lnTo>
                  <a:lnTo>
                    <a:pt x="3650" y="5784"/>
                  </a:lnTo>
                  <a:lnTo>
                    <a:pt x="4496" y="3915"/>
                  </a:lnTo>
                  <a:lnTo>
                    <a:pt x="4521" y="1781"/>
                  </a:lnTo>
                  <a:lnTo>
                    <a:pt x="2842" y="1"/>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8" name="Google Shape;468;p48"/>
            <p:cNvSpPr/>
            <p:nvPr/>
          </p:nvSpPr>
          <p:spPr>
            <a:xfrm>
              <a:off x="1794700" y="1458875"/>
              <a:ext cx="74850" cy="69800"/>
            </a:xfrm>
            <a:custGeom>
              <a:avLst/>
              <a:gdLst/>
              <a:ahLst/>
              <a:cxnLst/>
              <a:rect l="l" t="t" r="r" b="b"/>
              <a:pathLst>
                <a:path w="2994" h="2792" extrusionOk="0">
                  <a:moveTo>
                    <a:pt x="1971" y="1"/>
                  </a:moveTo>
                  <a:lnTo>
                    <a:pt x="872" y="847"/>
                  </a:lnTo>
                  <a:lnTo>
                    <a:pt x="1" y="1465"/>
                  </a:lnTo>
                  <a:lnTo>
                    <a:pt x="1504" y="2791"/>
                  </a:lnTo>
                  <a:lnTo>
                    <a:pt x="2994" y="2791"/>
                  </a:lnTo>
                  <a:lnTo>
                    <a:pt x="1971" y="1"/>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9" name="Google Shape;469;p48"/>
            <p:cNvSpPr/>
            <p:nvPr/>
          </p:nvSpPr>
          <p:spPr>
            <a:xfrm>
              <a:off x="1782075" y="1445925"/>
              <a:ext cx="98850" cy="90625"/>
            </a:xfrm>
            <a:custGeom>
              <a:avLst/>
              <a:gdLst/>
              <a:ahLst/>
              <a:cxnLst/>
              <a:rect l="l" t="t" r="r" b="b"/>
              <a:pathLst>
                <a:path w="3954" h="3625" extrusionOk="0">
                  <a:moveTo>
                    <a:pt x="2324" y="1024"/>
                  </a:moveTo>
                  <a:lnTo>
                    <a:pt x="3057" y="2994"/>
                  </a:lnTo>
                  <a:lnTo>
                    <a:pt x="2122" y="2994"/>
                  </a:lnTo>
                  <a:lnTo>
                    <a:pt x="1011" y="2009"/>
                  </a:lnTo>
                  <a:lnTo>
                    <a:pt x="2324" y="1024"/>
                  </a:lnTo>
                  <a:close/>
                  <a:moveTo>
                    <a:pt x="2627" y="1"/>
                  </a:moveTo>
                  <a:lnTo>
                    <a:pt x="1188" y="1112"/>
                  </a:lnTo>
                  <a:lnTo>
                    <a:pt x="1" y="1958"/>
                  </a:lnTo>
                  <a:lnTo>
                    <a:pt x="1882" y="3625"/>
                  </a:lnTo>
                  <a:lnTo>
                    <a:pt x="3953" y="3625"/>
                  </a:lnTo>
                  <a:lnTo>
                    <a:pt x="2627" y="1"/>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0" name="Google Shape;470;p48"/>
            <p:cNvSpPr/>
            <p:nvPr/>
          </p:nvSpPr>
          <p:spPr>
            <a:xfrm>
              <a:off x="241275" y="1079650"/>
              <a:ext cx="2559200" cy="3887025"/>
            </a:xfrm>
            <a:custGeom>
              <a:avLst/>
              <a:gdLst/>
              <a:ahLst/>
              <a:cxnLst/>
              <a:rect l="l" t="t" r="r" b="b"/>
              <a:pathLst>
                <a:path w="102368" h="155481" extrusionOk="0">
                  <a:moveTo>
                    <a:pt x="22033" y="0"/>
                  </a:moveTo>
                  <a:cubicBezTo>
                    <a:pt x="21541" y="0"/>
                    <a:pt x="20848" y="207"/>
                    <a:pt x="19875" y="825"/>
                  </a:cubicBezTo>
                  <a:cubicBezTo>
                    <a:pt x="16958" y="2669"/>
                    <a:pt x="16718" y="2669"/>
                    <a:pt x="16718" y="2669"/>
                  </a:cubicBezTo>
                  <a:lnTo>
                    <a:pt x="14357" y="4096"/>
                  </a:lnTo>
                  <a:lnTo>
                    <a:pt x="14357" y="5043"/>
                  </a:lnTo>
                  <a:lnTo>
                    <a:pt x="15304" y="8351"/>
                  </a:lnTo>
                  <a:lnTo>
                    <a:pt x="15532" y="10056"/>
                  </a:lnTo>
                  <a:lnTo>
                    <a:pt x="13423" y="9450"/>
                  </a:lnTo>
                  <a:lnTo>
                    <a:pt x="12665" y="8869"/>
                  </a:lnTo>
                  <a:lnTo>
                    <a:pt x="10051" y="10043"/>
                  </a:lnTo>
                  <a:lnTo>
                    <a:pt x="9319" y="11584"/>
                  </a:lnTo>
                  <a:lnTo>
                    <a:pt x="9319" y="12606"/>
                  </a:lnTo>
                  <a:lnTo>
                    <a:pt x="11920" y="12998"/>
                  </a:lnTo>
                  <a:lnTo>
                    <a:pt x="13890" y="12846"/>
                  </a:lnTo>
                  <a:lnTo>
                    <a:pt x="13890" y="12846"/>
                  </a:lnTo>
                  <a:lnTo>
                    <a:pt x="12236" y="14854"/>
                  </a:lnTo>
                  <a:lnTo>
                    <a:pt x="9281" y="15447"/>
                  </a:lnTo>
                  <a:lnTo>
                    <a:pt x="7324" y="17884"/>
                  </a:lnTo>
                  <a:lnTo>
                    <a:pt x="5922" y="20094"/>
                  </a:lnTo>
                  <a:lnTo>
                    <a:pt x="6478" y="22228"/>
                  </a:lnTo>
                  <a:lnTo>
                    <a:pt x="7665" y="23491"/>
                  </a:lnTo>
                  <a:lnTo>
                    <a:pt x="9559" y="25069"/>
                  </a:lnTo>
                  <a:cubicBezTo>
                    <a:pt x="9559" y="25069"/>
                    <a:pt x="8448" y="26534"/>
                    <a:pt x="8372" y="26862"/>
                  </a:cubicBezTo>
                  <a:cubicBezTo>
                    <a:pt x="8296" y="27191"/>
                    <a:pt x="2841" y="30196"/>
                    <a:pt x="2841" y="30196"/>
                  </a:cubicBezTo>
                  <a:lnTo>
                    <a:pt x="0" y="31610"/>
                  </a:lnTo>
                  <a:lnTo>
                    <a:pt x="0" y="31610"/>
                  </a:lnTo>
                  <a:lnTo>
                    <a:pt x="4344" y="30903"/>
                  </a:lnTo>
                  <a:lnTo>
                    <a:pt x="10178" y="28529"/>
                  </a:lnTo>
                  <a:lnTo>
                    <a:pt x="12476" y="25852"/>
                  </a:lnTo>
                  <a:lnTo>
                    <a:pt x="14446" y="24110"/>
                  </a:lnTo>
                  <a:lnTo>
                    <a:pt x="16883" y="22380"/>
                  </a:lnTo>
                  <a:lnTo>
                    <a:pt x="15393" y="25132"/>
                  </a:lnTo>
                  <a:lnTo>
                    <a:pt x="17287" y="24741"/>
                  </a:lnTo>
                  <a:cubicBezTo>
                    <a:pt x="17287" y="24741"/>
                    <a:pt x="19648" y="24034"/>
                    <a:pt x="19812" y="23794"/>
                  </a:cubicBezTo>
                  <a:cubicBezTo>
                    <a:pt x="19818" y="23784"/>
                    <a:pt x="19832" y="23779"/>
                    <a:pt x="19854" y="23779"/>
                  </a:cubicBezTo>
                  <a:cubicBezTo>
                    <a:pt x="20342" y="23779"/>
                    <a:pt x="24610" y="26319"/>
                    <a:pt x="24610" y="26319"/>
                  </a:cubicBezTo>
                  <a:lnTo>
                    <a:pt x="26113" y="29085"/>
                  </a:lnTo>
                  <a:lnTo>
                    <a:pt x="26820" y="33100"/>
                  </a:lnTo>
                  <a:lnTo>
                    <a:pt x="26189" y="36105"/>
                  </a:lnTo>
                  <a:lnTo>
                    <a:pt x="25633" y="38151"/>
                  </a:lnTo>
                  <a:lnTo>
                    <a:pt x="26429" y="40045"/>
                  </a:lnTo>
                  <a:lnTo>
                    <a:pt x="27376" y="37040"/>
                  </a:lnTo>
                  <a:lnTo>
                    <a:pt x="28474" y="36105"/>
                  </a:lnTo>
                  <a:lnTo>
                    <a:pt x="29194" y="40512"/>
                  </a:lnTo>
                  <a:lnTo>
                    <a:pt x="30457" y="43505"/>
                  </a:lnTo>
                  <a:lnTo>
                    <a:pt x="28083" y="42015"/>
                  </a:lnTo>
                  <a:lnTo>
                    <a:pt x="27856" y="43505"/>
                  </a:lnTo>
                  <a:lnTo>
                    <a:pt x="29585" y="47293"/>
                  </a:lnTo>
                  <a:lnTo>
                    <a:pt x="29346" y="49894"/>
                  </a:lnTo>
                  <a:lnTo>
                    <a:pt x="28083" y="52419"/>
                  </a:lnTo>
                  <a:lnTo>
                    <a:pt x="27616" y="56763"/>
                  </a:lnTo>
                  <a:lnTo>
                    <a:pt x="27931" y="61258"/>
                  </a:lnTo>
                  <a:lnTo>
                    <a:pt x="29661" y="64011"/>
                  </a:lnTo>
                  <a:lnTo>
                    <a:pt x="31404" y="65198"/>
                  </a:lnTo>
                  <a:lnTo>
                    <a:pt x="32666" y="68670"/>
                  </a:lnTo>
                  <a:lnTo>
                    <a:pt x="33538" y="71713"/>
                  </a:lnTo>
                  <a:lnTo>
                    <a:pt x="34081" y="73708"/>
                  </a:lnTo>
                  <a:lnTo>
                    <a:pt x="36631" y="76398"/>
                  </a:lnTo>
                  <a:lnTo>
                    <a:pt x="36631" y="76398"/>
                  </a:lnTo>
                  <a:lnTo>
                    <a:pt x="36050" y="73241"/>
                  </a:lnTo>
                  <a:lnTo>
                    <a:pt x="34560" y="71347"/>
                  </a:lnTo>
                  <a:lnTo>
                    <a:pt x="33929" y="66852"/>
                  </a:lnTo>
                  <a:lnTo>
                    <a:pt x="35343" y="68506"/>
                  </a:lnTo>
                  <a:lnTo>
                    <a:pt x="36215" y="71713"/>
                  </a:lnTo>
                  <a:lnTo>
                    <a:pt x="38424" y="73784"/>
                  </a:lnTo>
                  <a:lnTo>
                    <a:pt x="40470" y="77332"/>
                  </a:lnTo>
                  <a:lnTo>
                    <a:pt x="40634" y="79618"/>
                  </a:lnTo>
                  <a:lnTo>
                    <a:pt x="42288" y="81436"/>
                  </a:lnTo>
                  <a:lnTo>
                    <a:pt x="46241" y="82623"/>
                  </a:lnTo>
                  <a:lnTo>
                    <a:pt x="49082" y="84113"/>
                  </a:lnTo>
                  <a:lnTo>
                    <a:pt x="49940" y="83557"/>
                  </a:lnTo>
                  <a:lnTo>
                    <a:pt x="52541" y="85616"/>
                  </a:lnTo>
                  <a:lnTo>
                    <a:pt x="55458" y="86247"/>
                  </a:lnTo>
                  <a:lnTo>
                    <a:pt x="57428" y="88457"/>
                  </a:lnTo>
                  <a:lnTo>
                    <a:pt x="58855" y="90035"/>
                  </a:lnTo>
                  <a:lnTo>
                    <a:pt x="61380" y="91373"/>
                  </a:lnTo>
                  <a:lnTo>
                    <a:pt x="62643" y="90275"/>
                  </a:lnTo>
                  <a:lnTo>
                    <a:pt x="64221" y="92081"/>
                  </a:lnTo>
                  <a:lnTo>
                    <a:pt x="63906" y="95553"/>
                  </a:lnTo>
                  <a:lnTo>
                    <a:pt x="62378" y="97346"/>
                  </a:lnTo>
                  <a:lnTo>
                    <a:pt x="61595" y="99644"/>
                  </a:lnTo>
                  <a:lnTo>
                    <a:pt x="61355" y="101854"/>
                  </a:lnTo>
                  <a:lnTo>
                    <a:pt x="60875" y="103028"/>
                  </a:lnTo>
                  <a:lnTo>
                    <a:pt x="63325" y="105629"/>
                  </a:lnTo>
                  <a:lnTo>
                    <a:pt x="65459" y="108862"/>
                  </a:lnTo>
                  <a:lnTo>
                    <a:pt x="67580" y="112170"/>
                  </a:lnTo>
                  <a:lnTo>
                    <a:pt x="69550" y="113281"/>
                  </a:lnTo>
                  <a:lnTo>
                    <a:pt x="70813" y="115011"/>
                  </a:lnTo>
                  <a:lnTo>
                    <a:pt x="71293" y="119746"/>
                  </a:lnTo>
                  <a:lnTo>
                    <a:pt x="71532" y="123610"/>
                  </a:lnTo>
                  <a:lnTo>
                    <a:pt x="71293" y="127562"/>
                  </a:lnTo>
                  <a:lnTo>
                    <a:pt x="71444" y="129608"/>
                  </a:lnTo>
                  <a:lnTo>
                    <a:pt x="70661" y="132765"/>
                  </a:lnTo>
                  <a:lnTo>
                    <a:pt x="70585" y="135214"/>
                  </a:lnTo>
                  <a:lnTo>
                    <a:pt x="70813" y="138220"/>
                  </a:lnTo>
                  <a:lnTo>
                    <a:pt x="72151" y="139167"/>
                  </a:lnTo>
                  <a:lnTo>
                    <a:pt x="70346" y="143334"/>
                  </a:lnTo>
                  <a:lnTo>
                    <a:pt x="71684" y="145392"/>
                  </a:lnTo>
                  <a:lnTo>
                    <a:pt x="72000" y="147210"/>
                  </a:lnTo>
                  <a:lnTo>
                    <a:pt x="73225" y="150998"/>
                  </a:lnTo>
                  <a:lnTo>
                    <a:pt x="75548" y="154344"/>
                  </a:lnTo>
                  <a:lnTo>
                    <a:pt x="77278" y="155481"/>
                  </a:lnTo>
                  <a:lnTo>
                    <a:pt x="80283" y="155481"/>
                  </a:lnTo>
                  <a:lnTo>
                    <a:pt x="81546" y="153991"/>
                  </a:lnTo>
                  <a:lnTo>
                    <a:pt x="78313" y="152248"/>
                  </a:lnTo>
                  <a:lnTo>
                    <a:pt x="77126" y="149331"/>
                  </a:lnTo>
                  <a:cubicBezTo>
                    <a:pt x="77126" y="149331"/>
                    <a:pt x="75864" y="148826"/>
                    <a:pt x="77050" y="147399"/>
                  </a:cubicBezTo>
                  <a:cubicBezTo>
                    <a:pt x="78237" y="145985"/>
                    <a:pt x="78237" y="145960"/>
                    <a:pt x="78237" y="145960"/>
                  </a:cubicBezTo>
                  <a:lnTo>
                    <a:pt x="78553" y="144925"/>
                  </a:lnTo>
                  <a:lnTo>
                    <a:pt x="76899" y="143738"/>
                  </a:lnTo>
                  <a:lnTo>
                    <a:pt x="77758" y="142083"/>
                  </a:lnTo>
                  <a:lnTo>
                    <a:pt x="78553" y="141528"/>
                  </a:lnTo>
                  <a:lnTo>
                    <a:pt x="78945" y="139318"/>
                  </a:lnTo>
                  <a:lnTo>
                    <a:pt x="78389" y="138055"/>
                  </a:lnTo>
                  <a:lnTo>
                    <a:pt x="78465" y="136957"/>
                  </a:lnTo>
                  <a:lnTo>
                    <a:pt x="79892" y="137108"/>
                  </a:lnTo>
                  <a:lnTo>
                    <a:pt x="79967" y="135530"/>
                  </a:lnTo>
                  <a:lnTo>
                    <a:pt x="79967" y="134962"/>
                  </a:lnTo>
                  <a:lnTo>
                    <a:pt x="81861" y="134406"/>
                  </a:lnTo>
                  <a:lnTo>
                    <a:pt x="83755" y="133926"/>
                  </a:lnTo>
                  <a:lnTo>
                    <a:pt x="83755" y="131805"/>
                  </a:lnTo>
                  <a:lnTo>
                    <a:pt x="83604" y="130542"/>
                  </a:lnTo>
                  <a:lnTo>
                    <a:pt x="83516" y="129595"/>
                  </a:lnTo>
                  <a:lnTo>
                    <a:pt x="86205" y="130063"/>
                  </a:lnTo>
                  <a:lnTo>
                    <a:pt x="87821" y="128484"/>
                  </a:lnTo>
                  <a:lnTo>
                    <a:pt x="89261" y="126047"/>
                  </a:lnTo>
                  <a:lnTo>
                    <a:pt x="90612" y="124065"/>
                  </a:lnTo>
                  <a:lnTo>
                    <a:pt x="91079" y="121312"/>
                  </a:lnTo>
                  <a:lnTo>
                    <a:pt x="93605" y="119570"/>
                  </a:lnTo>
                  <a:lnTo>
                    <a:pt x="96294" y="118155"/>
                  </a:lnTo>
                  <a:lnTo>
                    <a:pt x="97633" y="117360"/>
                  </a:lnTo>
                  <a:lnTo>
                    <a:pt x="98188" y="113572"/>
                  </a:lnTo>
                  <a:lnTo>
                    <a:pt x="99047" y="110415"/>
                  </a:lnTo>
                  <a:lnTo>
                    <a:pt x="99451" y="108445"/>
                  </a:lnTo>
                  <a:lnTo>
                    <a:pt x="101257" y="106160"/>
                  </a:lnTo>
                  <a:lnTo>
                    <a:pt x="102368" y="104190"/>
                  </a:lnTo>
                  <a:lnTo>
                    <a:pt x="101332" y="102296"/>
                  </a:lnTo>
                  <a:cubicBezTo>
                    <a:pt x="101332" y="102296"/>
                    <a:pt x="101888" y="102220"/>
                    <a:pt x="98655" y="100957"/>
                  </a:cubicBezTo>
                  <a:lnTo>
                    <a:pt x="95423" y="99695"/>
                  </a:lnTo>
                  <a:lnTo>
                    <a:pt x="93529" y="99379"/>
                  </a:lnTo>
                  <a:lnTo>
                    <a:pt x="91471" y="98596"/>
                  </a:lnTo>
                  <a:lnTo>
                    <a:pt x="89185" y="97649"/>
                  </a:lnTo>
                  <a:lnTo>
                    <a:pt x="88011" y="94884"/>
                  </a:lnTo>
                  <a:lnTo>
                    <a:pt x="86508" y="92750"/>
                  </a:lnTo>
                  <a:lnTo>
                    <a:pt x="83124" y="91651"/>
                  </a:lnTo>
                  <a:lnTo>
                    <a:pt x="80914" y="91411"/>
                  </a:lnTo>
                  <a:lnTo>
                    <a:pt x="78616" y="89202"/>
                  </a:lnTo>
                  <a:lnTo>
                    <a:pt x="76571" y="88015"/>
                  </a:lnTo>
                  <a:lnTo>
                    <a:pt x="74121" y="87787"/>
                  </a:lnTo>
                  <a:lnTo>
                    <a:pt x="71596" y="87156"/>
                  </a:lnTo>
                  <a:lnTo>
                    <a:pt x="68755" y="87232"/>
                  </a:lnTo>
                  <a:cubicBezTo>
                    <a:pt x="68755" y="87232"/>
                    <a:pt x="65522" y="88179"/>
                    <a:pt x="65446" y="88495"/>
                  </a:cubicBezTo>
                  <a:cubicBezTo>
                    <a:pt x="65358" y="88810"/>
                    <a:pt x="64903" y="90174"/>
                    <a:pt x="64903" y="90174"/>
                  </a:cubicBezTo>
                  <a:lnTo>
                    <a:pt x="63325" y="88911"/>
                  </a:lnTo>
                  <a:lnTo>
                    <a:pt x="61595" y="89467"/>
                  </a:lnTo>
                  <a:lnTo>
                    <a:pt x="59852" y="88596"/>
                  </a:lnTo>
                  <a:lnTo>
                    <a:pt x="58590" y="85994"/>
                  </a:lnTo>
                  <a:lnTo>
                    <a:pt x="59385" y="83949"/>
                  </a:lnTo>
                  <a:lnTo>
                    <a:pt x="57491" y="83317"/>
                  </a:lnTo>
                  <a:lnTo>
                    <a:pt x="54966" y="83002"/>
                  </a:lnTo>
                  <a:lnTo>
                    <a:pt x="55673" y="81032"/>
                  </a:lnTo>
                  <a:lnTo>
                    <a:pt x="56380" y="79643"/>
                  </a:lnTo>
                  <a:lnTo>
                    <a:pt x="56532" y="78507"/>
                  </a:lnTo>
                  <a:lnTo>
                    <a:pt x="53779" y="78507"/>
                  </a:lnTo>
                  <a:lnTo>
                    <a:pt x="52592" y="80476"/>
                  </a:lnTo>
                  <a:lnTo>
                    <a:pt x="49915" y="81423"/>
                  </a:lnTo>
                  <a:lnTo>
                    <a:pt x="47933" y="78747"/>
                  </a:lnTo>
                  <a:lnTo>
                    <a:pt x="47541" y="75160"/>
                  </a:lnTo>
                  <a:lnTo>
                    <a:pt x="48412" y="72218"/>
                  </a:lnTo>
                  <a:lnTo>
                    <a:pt x="51165" y="70173"/>
                  </a:lnTo>
                  <a:lnTo>
                    <a:pt x="54095" y="69769"/>
                  </a:lnTo>
                  <a:lnTo>
                    <a:pt x="55433" y="70880"/>
                  </a:lnTo>
                  <a:lnTo>
                    <a:pt x="56064" y="69693"/>
                  </a:lnTo>
                  <a:lnTo>
                    <a:pt x="58198" y="69693"/>
                  </a:lnTo>
                  <a:lnTo>
                    <a:pt x="60964" y="70552"/>
                  </a:lnTo>
                  <a:lnTo>
                    <a:pt x="61191" y="72521"/>
                  </a:lnTo>
                  <a:lnTo>
                    <a:pt x="62529" y="74567"/>
                  </a:lnTo>
                  <a:lnTo>
                    <a:pt x="62933" y="72484"/>
                  </a:lnTo>
                  <a:lnTo>
                    <a:pt x="62769" y="68759"/>
                  </a:lnTo>
                  <a:lnTo>
                    <a:pt x="63805" y="66852"/>
                  </a:lnTo>
                  <a:lnTo>
                    <a:pt x="66797" y="64806"/>
                  </a:lnTo>
                  <a:lnTo>
                    <a:pt x="68300" y="62281"/>
                  </a:lnTo>
                  <a:lnTo>
                    <a:pt x="69083" y="60248"/>
                  </a:lnTo>
                  <a:lnTo>
                    <a:pt x="71684" y="57697"/>
                  </a:lnTo>
                  <a:lnTo>
                    <a:pt x="73338" y="57697"/>
                  </a:lnTo>
                  <a:lnTo>
                    <a:pt x="74197" y="55412"/>
                  </a:lnTo>
                  <a:lnTo>
                    <a:pt x="76722" y="53758"/>
                  </a:lnTo>
                  <a:lnTo>
                    <a:pt x="77833" y="55488"/>
                  </a:lnTo>
                  <a:lnTo>
                    <a:pt x="79879" y="54187"/>
                  </a:lnTo>
                  <a:lnTo>
                    <a:pt x="83351" y="52748"/>
                  </a:lnTo>
                  <a:lnTo>
                    <a:pt x="82569" y="51876"/>
                  </a:lnTo>
                  <a:lnTo>
                    <a:pt x="79412" y="52104"/>
                  </a:lnTo>
                  <a:lnTo>
                    <a:pt x="78692" y="50525"/>
                  </a:lnTo>
                  <a:lnTo>
                    <a:pt x="78692" y="49187"/>
                  </a:lnTo>
                  <a:lnTo>
                    <a:pt x="77833" y="48707"/>
                  </a:lnTo>
                  <a:lnTo>
                    <a:pt x="76091" y="49502"/>
                  </a:lnTo>
                  <a:lnTo>
                    <a:pt x="78540" y="48240"/>
                  </a:lnTo>
                  <a:lnTo>
                    <a:pt x="80902" y="48240"/>
                  </a:lnTo>
                  <a:lnTo>
                    <a:pt x="83111" y="48391"/>
                  </a:lnTo>
                  <a:lnTo>
                    <a:pt x="85725" y="46901"/>
                  </a:lnTo>
                  <a:cubicBezTo>
                    <a:pt x="85725" y="46901"/>
                    <a:pt x="87619" y="45474"/>
                    <a:pt x="87695" y="45361"/>
                  </a:cubicBezTo>
                  <a:cubicBezTo>
                    <a:pt x="87771" y="45247"/>
                    <a:pt x="86041" y="42204"/>
                    <a:pt x="86041" y="42204"/>
                  </a:cubicBezTo>
                  <a:lnTo>
                    <a:pt x="83983" y="40297"/>
                  </a:lnTo>
                  <a:lnTo>
                    <a:pt x="83591" y="38151"/>
                  </a:lnTo>
                  <a:lnTo>
                    <a:pt x="83111" y="33820"/>
                  </a:lnTo>
                  <a:lnTo>
                    <a:pt x="81066" y="36105"/>
                  </a:lnTo>
                  <a:lnTo>
                    <a:pt x="79172" y="35701"/>
                  </a:lnTo>
                  <a:lnTo>
                    <a:pt x="78856" y="33656"/>
                  </a:lnTo>
                  <a:lnTo>
                    <a:pt x="79639" y="32203"/>
                  </a:lnTo>
                  <a:lnTo>
                    <a:pt x="77909" y="31724"/>
                  </a:lnTo>
                  <a:lnTo>
                    <a:pt x="76798" y="30575"/>
                  </a:lnTo>
                  <a:lnTo>
                    <a:pt x="73957" y="30575"/>
                  </a:lnTo>
                  <a:lnTo>
                    <a:pt x="73098" y="30650"/>
                  </a:lnTo>
                  <a:lnTo>
                    <a:pt x="73010" y="33491"/>
                  </a:lnTo>
                  <a:lnTo>
                    <a:pt x="71671" y="34918"/>
                  </a:lnTo>
                  <a:lnTo>
                    <a:pt x="72467" y="36156"/>
                  </a:lnTo>
                  <a:lnTo>
                    <a:pt x="72694" y="38479"/>
                  </a:lnTo>
                  <a:lnTo>
                    <a:pt x="70573" y="40285"/>
                  </a:lnTo>
                  <a:lnTo>
                    <a:pt x="68603" y="40979"/>
                  </a:lnTo>
                  <a:lnTo>
                    <a:pt x="68603" y="44136"/>
                  </a:lnTo>
                  <a:lnTo>
                    <a:pt x="67340" y="44767"/>
                  </a:lnTo>
                  <a:lnTo>
                    <a:pt x="65913" y="42962"/>
                  </a:lnTo>
                  <a:lnTo>
                    <a:pt x="66545" y="40196"/>
                  </a:lnTo>
                  <a:lnTo>
                    <a:pt x="64386" y="39098"/>
                  </a:lnTo>
                  <a:lnTo>
                    <a:pt x="62113" y="37747"/>
                  </a:lnTo>
                  <a:lnTo>
                    <a:pt x="61115" y="36888"/>
                  </a:lnTo>
                  <a:lnTo>
                    <a:pt x="60092" y="36888"/>
                  </a:lnTo>
                  <a:lnTo>
                    <a:pt x="59852" y="34123"/>
                  </a:lnTo>
                  <a:lnTo>
                    <a:pt x="60244" y="31686"/>
                  </a:lnTo>
                  <a:lnTo>
                    <a:pt x="61088" y="29679"/>
                  </a:lnTo>
                  <a:lnTo>
                    <a:pt x="61088" y="29679"/>
                  </a:lnTo>
                  <a:cubicBezTo>
                    <a:pt x="61170" y="29674"/>
                    <a:pt x="61518" y="29543"/>
                    <a:pt x="62694" y="28958"/>
                  </a:cubicBezTo>
                  <a:cubicBezTo>
                    <a:pt x="63454" y="28578"/>
                    <a:pt x="63639" y="28510"/>
                    <a:pt x="63679" y="28510"/>
                  </a:cubicBezTo>
                  <a:cubicBezTo>
                    <a:pt x="63702" y="28510"/>
                    <a:pt x="63680" y="28531"/>
                    <a:pt x="63688" y="28531"/>
                  </a:cubicBezTo>
                  <a:cubicBezTo>
                    <a:pt x="63704" y="28531"/>
                    <a:pt x="63843" y="28444"/>
                    <a:pt x="64739" y="27910"/>
                  </a:cubicBezTo>
                  <a:cubicBezTo>
                    <a:pt x="66873" y="26648"/>
                    <a:pt x="66873" y="26648"/>
                    <a:pt x="66873" y="26648"/>
                  </a:cubicBezTo>
                  <a:lnTo>
                    <a:pt x="68451" y="25145"/>
                  </a:lnTo>
                  <a:lnTo>
                    <a:pt x="69714" y="23870"/>
                  </a:lnTo>
                  <a:lnTo>
                    <a:pt x="70585" y="23642"/>
                  </a:lnTo>
                  <a:lnTo>
                    <a:pt x="73969" y="23642"/>
                  </a:lnTo>
                  <a:lnTo>
                    <a:pt x="74121" y="21597"/>
                  </a:lnTo>
                  <a:lnTo>
                    <a:pt x="75144" y="19779"/>
                  </a:lnTo>
                  <a:lnTo>
                    <a:pt x="74677" y="18049"/>
                  </a:lnTo>
                  <a:lnTo>
                    <a:pt x="73035" y="16660"/>
                  </a:lnTo>
                  <a:lnTo>
                    <a:pt x="71987" y="18693"/>
                  </a:lnTo>
                  <a:lnTo>
                    <a:pt x="70371" y="19943"/>
                  </a:lnTo>
                  <a:lnTo>
                    <a:pt x="69234" y="20726"/>
                  </a:lnTo>
                  <a:lnTo>
                    <a:pt x="69234" y="18276"/>
                  </a:lnTo>
                  <a:lnTo>
                    <a:pt x="69487" y="17013"/>
                  </a:lnTo>
                  <a:lnTo>
                    <a:pt x="69487" y="17013"/>
                  </a:lnTo>
                  <a:lnTo>
                    <a:pt x="68439" y="17960"/>
                  </a:lnTo>
                  <a:lnTo>
                    <a:pt x="67403" y="15599"/>
                  </a:lnTo>
                  <a:lnTo>
                    <a:pt x="68565" y="14336"/>
                  </a:lnTo>
                  <a:lnTo>
                    <a:pt x="69373" y="12594"/>
                  </a:lnTo>
                  <a:lnTo>
                    <a:pt x="70636" y="9841"/>
                  </a:lnTo>
                  <a:lnTo>
                    <a:pt x="71633" y="9450"/>
                  </a:lnTo>
                  <a:lnTo>
                    <a:pt x="73401" y="7783"/>
                  </a:lnTo>
                  <a:lnTo>
                    <a:pt x="72618" y="7379"/>
                  </a:lnTo>
                  <a:lnTo>
                    <a:pt x="71633" y="7240"/>
                  </a:lnTo>
                  <a:lnTo>
                    <a:pt x="69234" y="7240"/>
                  </a:lnTo>
                  <a:lnTo>
                    <a:pt x="69234" y="9450"/>
                  </a:lnTo>
                  <a:lnTo>
                    <a:pt x="67164" y="12152"/>
                  </a:lnTo>
                  <a:lnTo>
                    <a:pt x="65408" y="14854"/>
                  </a:lnTo>
                  <a:lnTo>
                    <a:pt x="66280" y="16091"/>
                  </a:lnTo>
                  <a:lnTo>
                    <a:pt x="65926" y="18516"/>
                  </a:lnTo>
                  <a:lnTo>
                    <a:pt x="62921" y="20094"/>
                  </a:lnTo>
                  <a:lnTo>
                    <a:pt x="62921" y="18276"/>
                  </a:lnTo>
                  <a:lnTo>
                    <a:pt x="61191" y="18124"/>
                  </a:lnTo>
                  <a:lnTo>
                    <a:pt x="59701" y="19299"/>
                  </a:lnTo>
                  <a:lnTo>
                    <a:pt x="57845" y="16698"/>
                  </a:lnTo>
                  <a:lnTo>
                    <a:pt x="55673" y="16698"/>
                  </a:lnTo>
                  <a:lnTo>
                    <a:pt x="54966" y="18049"/>
                  </a:lnTo>
                  <a:lnTo>
                    <a:pt x="54259" y="19071"/>
                  </a:lnTo>
                  <a:lnTo>
                    <a:pt x="53223" y="16786"/>
                  </a:lnTo>
                  <a:cubicBezTo>
                    <a:pt x="53223" y="16786"/>
                    <a:pt x="52623" y="16998"/>
                    <a:pt x="52038" y="16998"/>
                  </a:cubicBezTo>
                  <a:cubicBezTo>
                    <a:pt x="51500" y="16998"/>
                    <a:pt x="50974" y="16819"/>
                    <a:pt x="50938" y="16129"/>
                  </a:cubicBezTo>
                  <a:cubicBezTo>
                    <a:pt x="50862" y="14690"/>
                    <a:pt x="50862" y="14677"/>
                    <a:pt x="50862" y="14677"/>
                  </a:cubicBezTo>
                  <a:lnTo>
                    <a:pt x="47629" y="11672"/>
                  </a:lnTo>
                  <a:lnTo>
                    <a:pt x="46594" y="10952"/>
                  </a:lnTo>
                  <a:lnTo>
                    <a:pt x="44788" y="11268"/>
                  </a:lnTo>
                  <a:lnTo>
                    <a:pt x="43993" y="8869"/>
                  </a:lnTo>
                  <a:lnTo>
                    <a:pt x="42579" y="8427"/>
                  </a:lnTo>
                  <a:lnTo>
                    <a:pt x="39030" y="8869"/>
                  </a:lnTo>
                  <a:lnTo>
                    <a:pt x="36972" y="8427"/>
                  </a:lnTo>
                  <a:lnTo>
                    <a:pt x="34295" y="6141"/>
                  </a:lnTo>
                  <a:lnTo>
                    <a:pt x="30747" y="4462"/>
                  </a:lnTo>
                  <a:lnTo>
                    <a:pt x="28159" y="1962"/>
                  </a:lnTo>
                  <a:lnTo>
                    <a:pt x="26037" y="194"/>
                  </a:lnTo>
                  <a:lnTo>
                    <a:pt x="23196" y="825"/>
                  </a:lnTo>
                  <a:cubicBezTo>
                    <a:pt x="23196" y="825"/>
                    <a:pt x="23017" y="0"/>
                    <a:pt x="22033"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1" name="Google Shape;471;p48"/>
            <p:cNvSpPr/>
            <p:nvPr/>
          </p:nvSpPr>
          <p:spPr>
            <a:xfrm>
              <a:off x="238125" y="1071925"/>
              <a:ext cx="2568675" cy="3902025"/>
            </a:xfrm>
            <a:custGeom>
              <a:avLst/>
              <a:gdLst/>
              <a:ahLst/>
              <a:cxnLst/>
              <a:rect l="l" t="t" r="r" b="b"/>
              <a:pathLst>
                <a:path w="102747" h="156081" extrusionOk="0">
                  <a:moveTo>
                    <a:pt x="61468" y="29836"/>
                  </a:moveTo>
                  <a:cubicBezTo>
                    <a:pt x="61506" y="29899"/>
                    <a:pt x="61519" y="29962"/>
                    <a:pt x="61506" y="30025"/>
                  </a:cubicBezTo>
                  <a:lnTo>
                    <a:pt x="61342" y="29899"/>
                  </a:lnTo>
                  <a:lnTo>
                    <a:pt x="61468" y="29836"/>
                  </a:lnTo>
                  <a:close/>
                  <a:moveTo>
                    <a:pt x="101181" y="102504"/>
                  </a:moveTo>
                  <a:lnTo>
                    <a:pt x="101282" y="102542"/>
                  </a:lnTo>
                  <a:lnTo>
                    <a:pt x="101193" y="102718"/>
                  </a:lnTo>
                  <a:cubicBezTo>
                    <a:pt x="101155" y="102655"/>
                    <a:pt x="101143" y="102567"/>
                    <a:pt x="101181" y="102504"/>
                  </a:cubicBezTo>
                  <a:close/>
                  <a:moveTo>
                    <a:pt x="22159" y="618"/>
                  </a:moveTo>
                  <a:cubicBezTo>
                    <a:pt x="22328" y="618"/>
                    <a:pt x="22461" y="648"/>
                    <a:pt x="22565" y="692"/>
                  </a:cubicBezTo>
                  <a:cubicBezTo>
                    <a:pt x="22779" y="781"/>
                    <a:pt x="22943" y="970"/>
                    <a:pt x="23019" y="1198"/>
                  </a:cubicBezTo>
                  <a:lnTo>
                    <a:pt x="23385" y="1437"/>
                  </a:lnTo>
                  <a:lnTo>
                    <a:pt x="26075" y="844"/>
                  </a:lnTo>
                  <a:lnTo>
                    <a:pt x="28057" y="2498"/>
                  </a:lnTo>
                  <a:lnTo>
                    <a:pt x="30658" y="4998"/>
                  </a:lnTo>
                  <a:lnTo>
                    <a:pt x="34257" y="6716"/>
                  </a:lnTo>
                  <a:lnTo>
                    <a:pt x="36909" y="8976"/>
                  </a:lnTo>
                  <a:lnTo>
                    <a:pt x="37048" y="9052"/>
                  </a:lnTo>
                  <a:lnTo>
                    <a:pt x="39093" y="9481"/>
                  </a:lnTo>
                  <a:lnTo>
                    <a:pt x="39207" y="9481"/>
                  </a:lnTo>
                  <a:lnTo>
                    <a:pt x="42679" y="9052"/>
                  </a:lnTo>
                  <a:lnTo>
                    <a:pt x="43879" y="9430"/>
                  </a:lnTo>
                  <a:lnTo>
                    <a:pt x="44624" y="11678"/>
                  </a:lnTo>
                  <a:lnTo>
                    <a:pt x="44978" y="11893"/>
                  </a:lnTo>
                  <a:lnTo>
                    <a:pt x="46657" y="11590"/>
                  </a:lnTo>
                  <a:lnTo>
                    <a:pt x="47541" y="12208"/>
                  </a:lnTo>
                  <a:lnTo>
                    <a:pt x="50685" y="15125"/>
                  </a:lnTo>
                  <a:cubicBezTo>
                    <a:pt x="50698" y="15302"/>
                    <a:pt x="50710" y="15668"/>
                    <a:pt x="50761" y="16464"/>
                  </a:cubicBezTo>
                  <a:cubicBezTo>
                    <a:pt x="50761" y="16830"/>
                    <a:pt x="50937" y="17183"/>
                    <a:pt x="51253" y="17385"/>
                  </a:cubicBezTo>
                  <a:cubicBezTo>
                    <a:pt x="51517" y="17561"/>
                    <a:pt x="51851" y="17620"/>
                    <a:pt x="52180" y="17620"/>
                  </a:cubicBezTo>
                  <a:cubicBezTo>
                    <a:pt x="52561" y="17620"/>
                    <a:pt x="52935" y="17541"/>
                    <a:pt x="53185" y="17474"/>
                  </a:cubicBezTo>
                  <a:lnTo>
                    <a:pt x="54094" y="19507"/>
                  </a:lnTo>
                  <a:lnTo>
                    <a:pt x="54637" y="19557"/>
                  </a:lnTo>
                  <a:lnTo>
                    <a:pt x="55370" y="18497"/>
                  </a:lnTo>
                  <a:lnTo>
                    <a:pt x="55988" y="17322"/>
                  </a:lnTo>
                  <a:lnTo>
                    <a:pt x="57807" y="17322"/>
                  </a:lnTo>
                  <a:lnTo>
                    <a:pt x="59562" y="19784"/>
                  </a:lnTo>
                  <a:lnTo>
                    <a:pt x="60016" y="19848"/>
                  </a:lnTo>
                  <a:lnTo>
                    <a:pt x="61418" y="18762"/>
                  </a:lnTo>
                  <a:lnTo>
                    <a:pt x="62744" y="18875"/>
                  </a:lnTo>
                  <a:lnTo>
                    <a:pt x="62744" y="20403"/>
                  </a:lnTo>
                  <a:lnTo>
                    <a:pt x="63198" y="20681"/>
                  </a:lnTo>
                  <a:lnTo>
                    <a:pt x="66204" y="19103"/>
                  </a:lnTo>
                  <a:lnTo>
                    <a:pt x="66355" y="18875"/>
                  </a:lnTo>
                  <a:lnTo>
                    <a:pt x="66709" y="16451"/>
                  </a:lnTo>
                  <a:lnTo>
                    <a:pt x="66658" y="16224"/>
                  </a:lnTo>
                  <a:lnTo>
                    <a:pt x="65913" y="15150"/>
                  </a:lnTo>
                  <a:lnTo>
                    <a:pt x="67542" y="12650"/>
                  </a:lnTo>
                  <a:lnTo>
                    <a:pt x="69613" y="9961"/>
                  </a:lnTo>
                  <a:lnTo>
                    <a:pt x="69676" y="9771"/>
                  </a:lnTo>
                  <a:lnTo>
                    <a:pt x="69676" y="7877"/>
                  </a:lnTo>
                  <a:lnTo>
                    <a:pt x="71709" y="7877"/>
                  </a:lnTo>
                  <a:lnTo>
                    <a:pt x="72631" y="8004"/>
                  </a:lnTo>
                  <a:lnTo>
                    <a:pt x="72984" y="8180"/>
                  </a:lnTo>
                  <a:lnTo>
                    <a:pt x="71570" y="9493"/>
                  </a:lnTo>
                  <a:lnTo>
                    <a:pt x="70636" y="9872"/>
                  </a:lnTo>
                  <a:lnTo>
                    <a:pt x="70472" y="10024"/>
                  </a:lnTo>
                  <a:lnTo>
                    <a:pt x="68413" y="14469"/>
                  </a:lnTo>
                  <a:lnTo>
                    <a:pt x="67290" y="15693"/>
                  </a:lnTo>
                  <a:lnTo>
                    <a:pt x="67226" y="16034"/>
                  </a:lnTo>
                  <a:lnTo>
                    <a:pt x="68274" y="18408"/>
                  </a:lnTo>
                  <a:lnTo>
                    <a:pt x="68780" y="18509"/>
                  </a:lnTo>
                  <a:lnTo>
                    <a:pt x="69108" y="18206"/>
                  </a:lnTo>
                  <a:lnTo>
                    <a:pt x="69108" y="18206"/>
                  </a:lnTo>
                  <a:lnTo>
                    <a:pt x="69045" y="18522"/>
                  </a:lnTo>
                  <a:lnTo>
                    <a:pt x="69045" y="21035"/>
                  </a:lnTo>
                  <a:lnTo>
                    <a:pt x="69537" y="21287"/>
                  </a:lnTo>
                  <a:lnTo>
                    <a:pt x="70686" y="20504"/>
                  </a:lnTo>
                  <a:lnTo>
                    <a:pt x="72315" y="19254"/>
                  </a:lnTo>
                  <a:lnTo>
                    <a:pt x="73262" y="17474"/>
                  </a:lnTo>
                  <a:lnTo>
                    <a:pt x="74525" y="18534"/>
                  </a:lnTo>
                  <a:lnTo>
                    <a:pt x="74929" y="20050"/>
                  </a:lnTo>
                  <a:lnTo>
                    <a:pt x="73982" y="21742"/>
                  </a:lnTo>
                  <a:lnTo>
                    <a:pt x="73805" y="23636"/>
                  </a:lnTo>
                  <a:lnTo>
                    <a:pt x="70699" y="23636"/>
                  </a:lnTo>
                  <a:lnTo>
                    <a:pt x="69752" y="23863"/>
                  </a:lnTo>
                  <a:lnTo>
                    <a:pt x="69613" y="23951"/>
                  </a:lnTo>
                  <a:lnTo>
                    <a:pt x="68350" y="25227"/>
                  </a:lnTo>
                  <a:lnTo>
                    <a:pt x="66797" y="26704"/>
                  </a:lnTo>
                  <a:cubicBezTo>
                    <a:pt x="66721" y="26755"/>
                    <a:pt x="66368" y="26982"/>
                    <a:pt x="64701" y="27954"/>
                  </a:cubicBezTo>
                  <a:lnTo>
                    <a:pt x="64171" y="28270"/>
                  </a:lnTo>
                  <a:lnTo>
                    <a:pt x="63779" y="28510"/>
                  </a:lnTo>
                  <a:cubicBezTo>
                    <a:pt x="63602" y="28535"/>
                    <a:pt x="63299" y="28674"/>
                    <a:pt x="62668" y="28990"/>
                  </a:cubicBezTo>
                  <a:cubicBezTo>
                    <a:pt x="61443" y="29608"/>
                    <a:pt x="61216" y="29684"/>
                    <a:pt x="61178" y="29684"/>
                  </a:cubicBezTo>
                  <a:lnTo>
                    <a:pt x="61178" y="29785"/>
                  </a:lnTo>
                  <a:lnTo>
                    <a:pt x="61039" y="29684"/>
                  </a:lnTo>
                  <a:cubicBezTo>
                    <a:pt x="60938" y="29747"/>
                    <a:pt x="60875" y="29861"/>
                    <a:pt x="60862" y="29974"/>
                  </a:cubicBezTo>
                  <a:lnTo>
                    <a:pt x="60079" y="31868"/>
                  </a:lnTo>
                  <a:lnTo>
                    <a:pt x="59663" y="34381"/>
                  </a:lnTo>
                  <a:lnTo>
                    <a:pt x="59663" y="34457"/>
                  </a:lnTo>
                  <a:lnTo>
                    <a:pt x="59890" y="37222"/>
                  </a:lnTo>
                  <a:lnTo>
                    <a:pt x="60206" y="37500"/>
                  </a:lnTo>
                  <a:lnTo>
                    <a:pt x="61115" y="37500"/>
                  </a:lnTo>
                  <a:lnTo>
                    <a:pt x="62075" y="38321"/>
                  </a:lnTo>
                  <a:lnTo>
                    <a:pt x="64360" y="39685"/>
                  </a:lnTo>
                  <a:lnTo>
                    <a:pt x="66317" y="40669"/>
                  </a:lnTo>
                  <a:lnTo>
                    <a:pt x="65736" y="43195"/>
                  </a:lnTo>
                  <a:lnTo>
                    <a:pt x="65800" y="43460"/>
                  </a:lnTo>
                  <a:lnTo>
                    <a:pt x="67214" y="45278"/>
                  </a:lnTo>
                  <a:lnTo>
                    <a:pt x="67605" y="45354"/>
                  </a:lnTo>
                  <a:lnTo>
                    <a:pt x="68868" y="44723"/>
                  </a:lnTo>
                  <a:lnTo>
                    <a:pt x="69045" y="44445"/>
                  </a:lnTo>
                  <a:lnTo>
                    <a:pt x="69045" y="41516"/>
                  </a:lnTo>
                  <a:lnTo>
                    <a:pt x="70800" y="40884"/>
                  </a:lnTo>
                  <a:lnTo>
                    <a:pt x="73035" y="39028"/>
                  </a:lnTo>
                  <a:lnTo>
                    <a:pt x="73136" y="38750"/>
                  </a:lnTo>
                  <a:lnTo>
                    <a:pt x="72909" y="36414"/>
                  </a:lnTo>
                  <a:lnTo>
                    <a:pt x="72858" y="36275"/>
                  </a:lnTo>
                  <a:lnTo>
                    <a:pt x="72201" y="35253"/>
                  </a:lnTo>
                  <a:lnTo>
                    <a:pt x="73376" y="34015"/>
                  </a:lnTo>
                  <a:lnTo>
                    <a:pt x="73464" y="33800"/>
                  </a:lnTo>
                  <a:lnTo>
                    <a:pt x="73527" y="31250"/>
                  </a:lnTo>
                  <a:lnTo>
                    <a:pt x="74095" y="31199"/>
                  </a:lnTo>
                  <a:lnTo>
                    <a:pt x="76798" y="31199"/>
                  </a:lnTo>
                  <a:lnTo>
                    <a:pt x="77808" y="32247"/>
                  </a:lnTo>
                  <a:lnTo>
                    <a:pt x="77947" y="32323"/>
                  </a:lnTo>
                  <a:lnTo>
                    <a:pt x="79298" y="32702"/>
                  </a:lnTo>
                  <a:lnTo>
                    <a:pt x="78704" y="33813"/>
                  </a:lnTo>
                  <a:lnTo>
                    <a:pt x="78666" y="34015"/>
                  </a:lnTo>
                  <a:lnTo>
                    <a:pt x="78982" y="36061"/>
                  </a:lnTo>
                  <a:lnTo>
                    <a:pt x="79235" y="36326"/>
                  </a:lnTo>
                  <a:lnTo>
                    <a:pt x="81129" y="36730"/>
                  </a:lnTo>
                  <a:lnTo>
                    <a:pt x="81419" y="36629"/>
                  </a:lnTo>
                  <a:lnTo>
                    <a:pt x="82998" y="34861"/>
                  </a:lnTo>
                  <a:lnTo>
                    <a:pt x="83402" y="38523"/>
                  </a:lnTo>
                  <a:lnTo>
                    <a:pt x="83793" y="40657"/>
                  </a:lnTo>
                  <a:lnTo>
                    <a:pt x="83894" y="40834"/>
                  </a:lnTo>
                  <a:lnTo>
                    <a:pt x="85902" y="42715"/>
                  </a:lnTo>
                  <a:cubicBezTo>
                    <a:pt x="86558" y="43864"/>
                    <a:pt x="87253" y="45127"/>
                    <a:pt x="87455" y="45569"/>
                  </a:cubicBezTo>
                  <a:cubicBezTo>
                    <a:pt x="87152" y="45821"/>
                    <a:pt x="86369" y="46415"/>
                    <a:pt x="85687" y="46932"/>
                  </a:cubicBezTo>
                  <a:lnTo>
                    <a:pt x="83162" y="48385"/>
                  </a:lnTo>
                  <a:lnTo>
                    <a:pt x="81028" y="48220"/>
                  </a:lnTo>
                  <a:lnTo>
                    <a:pt x="78654" y="48220"/>
                  </a:lnTo>
                  <a:lnTo>
                    <a:pt x="78515" y="48258"/>
                  </a:lnTo>
                  <a:lnTo>
                    <a:pt x="76065" y="49521"/>
                  </a:lnTo>
                  <a:lnTo>
                    <a:pt x="76343" y="50089"/>
                  </a:lnTo>
                  <a:lnTo>
                    <a:pt x="77934" y="49369"/>
                  </a:lnTo>
                  <a:lnTo>
                    <a:pt x="78502" y="49685"/>
                  </a:lnTo>
                  <a:lnTo>
                    <a:pt x="78502" y="50834"/>
                  </a:lnTo>
                  <a:lnTo>
                    <a:pt x="79235" y="52539"/>
                  </a:lnTo>
                  <a:lnTo>
                    <a:pt x="79550" y="52728"/>
                  </a:lnTo>
                  <a:lnTo>
                    <a:pt x="82556" y="52514"/>
                  </a:lnTo>
                  <a:lnTo>
                    <a:pt x="82934" y="52930"/>
                  </a:lnTo>
                  <a:lnTo>
                    <a:pt x="79828" y="54231"/>
                  </a:lnTo>
                  <a:lnTo>
                    <a:pt x="78048" y="55355"/>
                  </a:lnTo>
                  <a:lnTo>
                    <a:pt x="77113" y="53890"/>
                  </a:lnTo>
                  <a:lnTo>
                    <a:pt x="76671" y="53802"/>
                  </a:lnTo>
                  <a:lnTo>
                    <a:pt x="74146" y="55456"/>
                  </a:lnTo>
                  <a:lnTo>
                    <a:pt x="74032" y="55607"/>
                  </a:lnTo>
                  <a:lnTo>
                    <a:pt x="73237" y="57691"/>
                  </a:lnTo>
                  <a:lnTo>
                    <a:pt x="71797" y="57691"/>
                  </a:lnTo>
                  <a:lnTo>
                    <a:pt x="71583" y="57779"/>
                  </a:lnTo>
                  <a:lnTo>
                    <a:pt x="68982" y="60330"/>
                  </a:lnTo>
                  <a:lnTo>
                    <a:pt x="68136" y="62426"/>
                  </a:lnTo>
                  <a:lnTo>
                    <a:pt x="66671" y="64888"/>
                  </a:lnTo>
                  <a:lnTo>
                    <a:pt x="63741" y="66908"/>
                  </a:lnTo>
                  <a:lnTo>
                    <a:pt x="63640" y="67009"/>
                  </a:lnTo>
                  <a:lnTo>
                    <a:pt x="62618" y="68916"/>
                  </a:lnTo>
                  <a:lnTo>
                    <a:pt x="62580" y="69068"/>
                  </a:lnTo>
                  <a:lnTo>
                    <a:pt x="62731" y="72767"/>
                  </a:lnTo>
                  <a:lnTo>
                    <a:pt x="62491" y="74043"/>
                  </a:lnTo>
                  <a:lnTo>
                    <a:pt x="61620" y="72717"/>
                  </a:lnTo>
                  <a:lnTo>
                    <a:pt x="61393" y="70823"/>
                  </a:lnTo>
                  <a:lnTo>
                    <a:pt x="61178" y="70558"/>
                  </a:lnTo>
                  <a:lnTo>
                    <a:pt x="58413" y="69686"/>
                  </a:lnTo>
                  <a:lnTo>
                    <a:pt x="56190" y="69674"/>
                  </a:lnTo>
                  <a:lnTo>
                    <a:pt x="55913" y="69838"/>
                  </a:lnTo>
                  <a:lnTo>
                    <a:pt x="55471" y="70684"/>
                  </a:lnTo>
                  <a:lnTo>
                    <a:pt x="54423" y="69838"/>
                  </a:lnTo>
                  <a:lnTo>
                    <a:pt x="54183" y="69762"/>
                  </a:lnTo>
                  <a:lnTo>
                    <a:pt x="51266" y="70166"/>
                  </a:lnTo>
                  <a:lnTo>
                    <a:pt x="51114" y="70229"/>
                  </a:lnTo>
                  <a:lnTo>
                    <a:pt x="48362" y="72287"/>
                  </a:lnTo>
                  <a:lnTo>
                    <a:pt x="48248" y="72452"/>
                  </a:lnTo>
                  <a:lnTo>
                    <a:pt x="47377" y="75381"/>
                  </a:lnTo>
                  <a:lnTo>
                    <a:pt x="47377" y="75507"/>
                  </a:lnTo>
                  <a:lnTo>
                    <a:pt x="47768" y="79093"/>
                  </a:lnTo>
                  <a:lnTo>
                    <a:pt x="47819" y="79245"/>
                  </a:lnTo>
                  <a:lnTo>
                    <a:pt x="49801" y="81934"/>
                  </a:lnTo>
                  <a:lnTo>
                    <a:pt x="50155" y="82048"/>
                  </a:lnTo>
                  <a:lnTo>
                    <a:pt x="52832" y="81101"/>
                  </a:lnTo>
                  <a:lnTo>
                    <a:pt x="52996" y="80962"/>
                  </a:lnTo>
                  <a:lnTo>
                    <a:pt x="54082" y="79144"/>
                  </a:lnTo>
                  <a:lnTo>
                    <a:pt x="56304" y="79144"/>
                  </a:lnTo>
                  <a:lnTo>
                    <a:pt x="56203" y="79876"/>
                  </a:lnTo>
                  <a:lnTo>
                    <a:pt x="55496" y="81240"/>
                  </a:lnTo>
                  <a:lnTo>
                    <a:pt x="54789" y="83210"/>
                  </a:lnTo>
                  <a:lnTo>
                    <a:pt x="55054" y="83639"/>
                  </a:lnTo>
                  <a:lnTo>
                    <a:pt x="57516" y="83930"/>
                  </a:lnTo>
                  <a:lnTo>
                    <a:pt x="59095" y="84460"/>
                  </a:lnTo>
                  <a:lnTo>
                    <a:pt x="58413" y="86202"/>
                  </a:lnTo>
                  <a:lnTo>
                    <a:pt x="58425" y="86455"/>
                  </a:lnTo>
                  <a:lnTo>
                    <a:pt x="59688" y="89056"/>
                  </a:lnTo>
                  <a:lnTo>
                    <a:pt x="59840" y="89195"/>
                  </a:lnTo>
                  <a:lnTo>
                    <a:pt x="61569" y="90066"/>
                  </a:lnTo>
                  <a:lnTo>
                    <a:pt x="61809" y="90079"/>
                  </a:lnTo>
                  <a:lnTo>
                    <a:pt x="63388" y="89586"/>
                  </a:lnTo>
                  <a:lnTo>
                    <a:pt x="64827" y="90735"/>
                  </a:lnTo>
                  <a:lnTo>
                    <a:pt x="65320" y="90597"/>
                  </a:lnTo>
                  <a:cubicBezTo>
                    <a:pt x="65345" y="90546"/>
                    <a:pt x="65749" y="89397"/>
                    <a:pt x="65863" y="88980"/>
                  </a:cubicBezTo>
                  <a:cubicBezTo>
                    <a:pt x="66166" y="88766"/>
                    <a:pt x="67656" y="88261"/>
                    <a:pt x="68944" y="87882"/>
                  </a:cubicBezTo>
                  <a:lnTo>
                    <a:pt x="71696" y="87806"/>
                  </a:lnTo>
                  <a:lnTo>
                    <a:pt x="74222" y="88437"/>
                  </a:lnTo>
                  <a:lnTo>
                    <a:pt x="76596" y="88665"/>
                  </a:lnTo>
                  <a:lnTo>
                    <a:pt x="78553" y="89788"/>
                  </a:lnTo>
                  <a:lnTo>
                    <a:pt x="80813" y="91973"/>
                  </a:lnTo>
                  <a:lnTo>
                    <a:pt x="81002" y="92061"/>
                  </a:lnTo>
                  <a:lnTo>
                    <a:pt x="83174" y="92289"/>
                  </a:lnTo>
                  <a:lnTo>
                    <a:pt x="86432" y="93362"/>
                  </a:lnTo>
                  <a:lnTo>
                    <a:pt x="87846" y="95370"/>
                  </a:lnTo>
                  <a:lnTo>
                    <a:pt x="89021" y="98097"/>
                  </a:lnTo>
                  <a:lnTo>
                    <a:pt x="89185" y="98274"/>
                  </a:lnTo>
                  <a:lnTo>
                    <a:pt x="91470" y="99221"/>
                  </a:lnTo>
                  <a:lnTo>
                    <a:pt x="93529" y="100016"/>
                  </a:lnTo>
                  <a:lnTo>
                    <a:pt x="95448" y="100345"/>
                  </a:lnTo>
                  <a:lnTo>
                    <a:pt x="98655" y="101595"/>
                  </a:lnTo>
                  <a:cubicBezTo>
                    <a:pt x="100625" y="102365"/>
                    <a:pt x="101092" y="102655"/>
                    <a:pt x="101193" y="102731"/>
                  </a:cubicBezTo>
                  <a:lnTo>
                    <a:pt x="101168" y="102782"/>
                  </a:lnTo>
                  <a:lnTo>
                    <a:pt x="102115" y="104524"/>
                  </a:lnTo>
                  <a:lnTo>
                    <a:pt x="101130" y="106305"/>
                  </a:lnTo>
                  <a:lnTo>
                    <a:pt x="99312" y="108590"/>
                  </a:lnTo>
                  <a:lnTo>
                    <a:pt x="99249" y="108716"/>
                  </a:lnTo>
                  <a:lnTo>
                    <a:pt x="98857" y="110673"/>
                  </a:lnTo>
                  <a:lnTo>
                    <a:pt x="97986" y="113855"/>
                  </a:lnTo>
                  <a:lnTo>
                    <a:pt x="97456" y="117492"/>
                  </a:lnTo>
                  <a:lnTo>
                    <a:pt x="96256" y="118199"/>
                  </a:lnTo>
                  <a:lnTo>
                    <a:pt x="93541" y="119639"/>
                  </a:lnTo>
                  <a:lnTo>
                    <a:pt x="91016" y="121369"/>
                  </a:lnTo>
                  <a:lnTo>
                    <a:pt x="90889" y="121583"/>
                  </a:lnTo>
                  <a:lnTo>
                    <a:pt x="90422" y="124260"/>
                  </a:lnTo>
                  <a:lnTo>
                    <a:pt x="89096" y="126192"/>
                  </a:lnTo>
                  <a:lnTo>
                    <a:pt x="87682" y="128604"/>
                  </a:lnTo>
                  <a:lnTo>
                    <a:pt x="86205" y="130031"/>
                  </a:lnTo>
                  <a:lnTo>
                    <a:pt x="83679" y="129589"/>
                  </a:lnTo>
                  <a:lnTo>
                    <a:pt x="83313" y="129930"/>
                  </a:lnTo>
                  <a:lnTo>
                    <a:pt x="83389" y="130889"/>
                  </a:lnTo>
                  <a:lnTo>
                    <a:pt x="83553" y="132114"/>
                  </a:lnTo>
                  <a:lnTo>
                    <a:pt x="83553" y="134008"/>
                  </a:lnTo>
                  <a:lnTo>
                    <a:pt x="81886" y="134412"/>
                  </a:lnTo>
                  <a:lnTo>
                    <a:pt x="79992" y="134968"/>
                  </a:lnTo>
                  <a:lnTo>
                    <a:pt x="79765" y="135271"/>
                  </a:lnTo>
                  <a:lnTo>
                    <a:pt x="79765" y="135801"/>
                  </a:lnTo>
                  <a:lnTo>
                    <a:pt x="79702" y="137039"/>
                  </a:lnTo>
                  <a:lnTo>
                    <a:pt x="78616" y="136912"/>
                  </a:lnTo>
                  <a:lnTo>
                    <a:pt x="78262" y="137215"/>
                  </a:lnTo>
                  <a:lnTo>
                    <a:pt x="78187" y="138314"/>
                  </a:lnTo>
                  <a:lnTo>
                    <a:pt x="78212" y="138465"/>
                  </a:lnTo>
                  <a:lnTo>
                    <a:pt x="78730" y="139640"/>
                  </a:lnTo>
                  <a:lnTo>
                    <a:pt x="78376" y="141622"/>
                  </a:lnTo>
                  <a:lnTo>
                    <a:pt x="77694" y="142102"/>
                  </a:lnTo>
                  <a:lnTo>
                    <a:pt x="77593" y="142216"/>
                  </a:lnTo>
                  <a:lnTo>
                    <a:pt x="76722" y="143882"/>
                  </a:lnTo>
                  <a:lnTo>
                    <a:pt x="76823" y="144274"/>
                  </a:lnTo>
                  <a:lnTo>
                    <a:pt x="78300" y="145335"/>
                  </a:lnTo>
                  <a:lnTo>
                    <a:pt x="78060" y="146105"/>
                  </a:lnTo>
                  <a:cubicBezTo>
                    <a:pt x="77997" y="146181"/>
                    <a:pt x="77757" y="146484"/>
                    <a:pt x="76924" y="147481"/>
                  </a:cubicBezTo>
                  <a:cubicBezTo>
                    <a:pt x="76444" y="148062"/>
                    <a:pt x="76255" y="148592"/>
                    <a:pt x="76381" y="149059"/>
                  </a:cubicBezTo>
                  <a:cubicBezTo>
                    <a:pt x="76469" y="149388"/>
                    <a:pt x="76697" y="149678"/>
                    <a:pt x="77000" y="149842"/>
                  </a:cubicBezTo>
                  <a:lnTo>
                    <a:pt x="78136" y="152646"/>
                  </a:lnTo>
                  <a:lnTo>
                    <a:pt x="78275" y="152810"/>
                  </a:lnTo>
                  <a:lnTo>
                    <a:pt x="81167" y="154363"/>
                  </a:lnTo>
                  <a:lnTo>
                    <a:pt x="80245" y="155449"/>
                  </a:lnTo>
                  <a:lnTo>
                    <a:pt x="77492" y="155449"/>
                  </a:lnTo>
                  <a:lnTo>
                    <a:pt x="75889" y="154401"/>
                  </a:lnTo>
                  <a:lnTo>
                    <a:pt x="73628" y="151130"/>
                  </a:lnTo>
                  <a:lnTo>
                    <a:pt x="72429" y="147443"/>
                  </a:lnTo>
                  <a:lnTo>
                    <a:pt x="72113" y="145625"/>
                  </a:lnTo>
                  <a:lnTo>
                    <a:pt x="70825" y="143605"/>
                  </a:lnTo>
                  <a:lnTo>
                    <a:pt x="72568" y="139577"/>
                  </a:lnTo>
                  <a:lnTo>
                    <a:pt x="72454" y="139198"/>
                  </a:lnTo>
                  <a:lnTo>
                    <a:pt x="71242" y="138327"/>
                  </a:lnTo>
                  <a:lnTo>
                    <a:pt x="71014" y="135523"/>
                  </a:lnTo>
                  <a:lnTo>
                    <a:pt x="71090" y="133112"/>
                  </a:lnTo>
                  <a:lnTo>
                    <a:pt x="71873" y="129993"/>
                  </a:lnTo>
                  <a:lnTo>
                    <a:pt x="71886" y="129892"/>
                  </a:lnTo>
                  <a:lnTo>
                    <a:pt x="71722" y="127884"/>
                  </a:lnTo>
                  <a:lnTo>
                    <a:pt x="71962" y="123907"/>
                  </a:lnTo>
                  <a:lnTo>
                    <a:pt x="71722" y="120030"/>
                  </a:lnTo>
                  <a:lnTo>
                    <a:pt x="71242" y="115295"/>
                  </a:lnTo>
                  <a:lnTo>
                    <a:pt x="71191" y="115131"/>
                  </a:lnTo>
                  <a:lnTo>
                    <a:pt x="69929" y="113401"/>
                  </a:lnTo>
                  <a:lnTo>
                    <a:pt x="67921" y="112252"/>
                  </a:lnTo>
                  <a:lnTo>
                    <a:pt x="65837" y="109007"/>
                  </a:lnTo>
                  <a:lnTo>
                    <a:pt x="63678" y="105724"/>
                  </a:lnTo>
                  <a:lnTo>
                    <a:pt x="61367" y="103274"/>
                  </a:lnTo>
                  <a:lnTo>
                    <a:pt x="61772" y="102277"/>
                  </a:lnTo>
                  <a:lnTo>
                    <a:pt x="62024" y="100029"/>
                  </a:lnTo>
                  <a:lnTo>
                    <a:pt x="62782" y="97832"/>
                  </a:lnTo>
                  <a:lnTo>
                    <a:pt x="64246" y="96051"/>
                  </a:lnTo>
                  <a:lnTo>
                    <a:pt x="64322" y="95887"/>
                  </a:lnTo>
                  <a:lnTo>
                    <a:pt x="64638" y="92415"/>
                  </a:lnTo>
                  <a:lnTo>
                    <a:pt x="64562" y="92175"/>
                  </a:lnTo>
                  <a:lnTo>
                    <a:pt x="62971" y="90369"/>
                  </a:lnTo>
                  <a:lnTo>
                    <a:pt x="62529" y="90344"/>
                  </a:lnTo>
                  <a:lnTo>
                    <a:pt x="61431" y="91304"/>
                  </a:lnTo>
                  <a:lnTo>
                    <a:pt x="59145" y="90091"/>
                  </a:lnTo>
                  <a:lnTo>
                    <a:pt x="55799" y="86341"/>
                  </a:lnTo>
                  <a:lnTo>
                    <a:pt x="55622" y="86253"/>
                  </a:lnTo>
                  <a:lnTo>
                    <a:pt x="52781" y="85634"/>
                  </a:lnTo>
                  <a:lnTo>
                    <a:pt x="50243" y="83626"/>
                  </a:lnTo>
                  <a:lnTo>
                    <a:pt x="49877" y="83614"/>
                  </a:lnTo>
                  <a:lnTo>
                    <a:pt x="49157" y="84068"/>
                  </a:lnTo>
                  <a:lnTo>
                    <a:pt x="46430" y="82629"/>
                  </a:lnTo>
                  <a:lnTo>
                    <a:pt x="42566" y="81467"/>
                  </a:lnTo>
                  <a:lnTo>
                    <a:pt x="41051" y="79801"/>
                  </a:lnTo>
                  <a:lnTo>
                    <a:pt x="40899" y="77629"/>
                  </a:lnTo>
                  <a:lnTo>
                    <a:pt x="40861" y="77490"/>
                  </a:lnTo>
                  <a:lnTo>
                    <a:pt x="38803" y="73942"/>
                  </a:lnTo>
                  <a:lnTo>
                    <a:pt x="36606" y="71858"/>
                  </a:lnTo>
                  <a:lnTo>
                    <a:pt x="35760" y="68739"/>
                  </a:lnTo>
                  <a:lnTo>
                    <a:pt x="34282" y="66959"/>
                  </a:lnTo>
                  <a:lnTo>
                    <a:pt x="33727" y="67199"/>
                  </a:lnTo>
                  <a:lnTo>
                    <a:pt x="34358" y="71694"/>
                  </a:lnTo>
                  <a:lnTo>
                    <a:pt x="34421" y="71858"/>
                  </a:lnTo>
                  <a:lnTo>
                    <a:pt x="35873" y="73689"/>
                  </a:lnTo>
                  <a:lnTo>
                    <a:pt x="36240" y="75722"/>
                  </a:lnTo>
                  <a:lnTo>
                    <a:pt x="36240" y="75722"/>
                  </a:lnTo>
                  <a:lnTo>
                    <a:pt x="34484" y="73866"/>
                  </a:lnTo>
                  <a:lnTo>
                    <a:pt x="33070" y="68878"/>
                  </a:lnTo>
                  <a:lnTo>
                    <a:pt x="31808" y="65406"/>
                  </a:lnTo>
                  <a:lnTo>
                    <a:pt x="31694" y="65242"/>
                  </a:lnTo>
                  <a:lnTo>
                    <a:pt x="30014" y="64093"/>
                  </a:lnTo>
                  <a:lnTo>
                    <a:pt x="28360" y="61454"/>
                  </a:lnTo>
                  <a:lnTo>
                    <a:pt x="28045" y="57097"/>
                  </a:lnTo>
                  <a:lnTo>
                    <a:pt x="28512" y="52817"/>
                  </a:lnTo>
                  <a:lnTo>
                    <a:pt x="29749" y="50354"/>
                  </a:lnTo>
                  <a:lnTo>
                    <a:pt x="30014" y="47627"/>
                  </a:lnTo>
                  <a:lnTo>
                    <a:pt x="29989" y="47475"/>
                  </a:lnTo>
                  <a:lnTo>
                    <a:pt x="28310" y="43776"/>
                  </a:lnTo>
                  <a:lnTo>
                    <a:pt x="28449" y="42841"/>
                  </a:lnTo>
                  <a:lnTo>
                    <a:pt x="30419" y="44079"/>
                  </a:lnTo>
                  <a:lnTo>
                    <a:pt x="30873" y="43700"/>
                  </a:lnTo>
                  <a:lnTo>
                    <a:pt x="29623" y="40733"/>
                  </a:lnTo>
                  <a:lnTo>
                    <a:pt x="28916" y="36364"/>
                  </a:lnTo>
                  <a:lnTo>
                    <a:pt x="28411" y="36174"/>
                  </a:lnTo>
                  <a:lnTo>
                    <a:pt x="27300" y="37109"/>
                  </a:lnTo>
                  <a:lnTo>
                    <a:pt x="27211" y="37260"/>
                  </a:lnTo>
                  <a:lnTo>
                    <a:pt x="26517" y="39432"/>
                  </a:lnTo>
                  <a:lnTo>
                    <a:pt x="26100" y="38435"/>
                  </a:lnTo>
                  <a:lnTo>
                    <a:pt x="26630" y="36477"/>
                  </a:lnTo>
                  <a:lnTo>
                    <a:pt x="27262" y="33472"/>
                  </a:lnTo>
                  <a:lnTo>
                    <a:pt x="27262" y="33358"/>
                  </a:lnTo>
                  <a:lnTo>
                    <a:pt x="26555" y="29330"/>
                  </a:lnTo>
                  <a:lnTo>
                    <a:pt x="25027" y="26477"/>
                  </a:lnTo>
                  <a:lnTo>
                    <a:pt x="24901" y="26363"/>
                  </a:lnTo>
                  <a:cubicBezTo>
                    <a:pt x="21319" y="24236"/>
                    <a:pt x="20275" y="23768"/>
                    <a:pt x="19914" y="23768"/>
                  </a:cubicBezTo>
                  <a:cubicBezTo>
                    <a:pt x="19779" y="23768"/>
                    <a:pt x="19739" y="23832"/>
                    <a:pt x="19698" y="23901"/>
                  </a:cubicBezTo>
                  <a:cubicBezTo>
                    <a:pt x="19521" y="24040"/>
                    <a:pt x="18322" y="24444"/>
                    <a:pt x="17337" y="24747"/>
                  </a:cubicBezTo>
                  <a:lnTo>
                    <a:pt x="16112" y="24999"/>
                  </a:lnTo>
                  <a:lnTo>
                    <a:pt x="17299" y="22840"/>
                  </a:lnTo>
                  <a:lnTo>
                    <a:pt x="16832" y="22436"/>
                  </a:lnTo>
                  <a:lnTo>
                    <a:pt x="14370" y="24191"/>
                  </a:lnTo>
                  <a:lnTo>
                    <a:pt x="12362" y="25959"/>
                  </a:lnTo>
                  <a:lnTo>
                    <a:pt x="10127" y="28573"/>
                  </a:lnTo>
                  <a:lnTo>
                    <a:pt x="4394" y="30896"/>
                  </a:lnTo>
                  <a:lnTo>
                    <a:pt x="2134" y="31262"/>
                  </a:lnTo>
                  <a:lnTo>
                    <a:pt x="3132" y="30770"/>
                  </a:lnTo>
                  <a:cubicBezTo>
                    <a:pt x="8687" y="27702"/>
                    <a:pt x="8763" y="27399"/>
                    <a:pt x="8801" y="27247"/>
                  </a:cubicBezTo>
                  <a:cubicBezTo>
                    <a:pt x="8852" y="27058"/>
                    <a:pt x="9432" y="26224"/>
                    <a:pt x="9937" y="25555"/>
                  </a:cubicBezTo>
                  <a:lnTo>
                    <a:pt x="9887" y="25126"/>
                  </a:lnTo>
                  <a:lnTo>
                    <a:pt x="8018" y="23573"/>
                  </a:lnTo>
                  <a:lnTo>
                    <a:pt x="6882" y="22373"/>
                  </a:lnTo>
                  <a:lnTo>
                    <a:pt x="6389" y="20454"/>
                  </a:lnTo>
                  <a:lnTo>
                    <a:pt x="7702" y="18396"/>
                  </a:lnTo>
                  <a:lnTo>
                    <a:pt x="9584" y="16034"/>
                  </a:lnTo>
                  <a:lnTo>
                    <a:pt x="12425" y="15466"/>
                  </a:lnTo>
                  <a:lnTo>
                    <a:pt x="12602" y="15365"/>
                  </a:lnTo>
                  <a:lnTo>
                    <a:pt x="14256" y="13332"/>
                  </a:lnTo>
                  <a:lnTo>
                    <a:pt x="13991" y="12814"/>
                  </a:lnTo>
                  <a:lnTo>
                    <a:pt x="12059" y="12979"/>
                  </a:lnTo>
                  <a:lnTo>
                    <a:pt x="9761" y="12625"/>
                  </a:lnTo>
                  <a:lnTo>
                    <a:pt x="9761" y="11943"/>
                  </a:lnTo>
                  <a:lnTo>
                    <a:pt x="10405" y="10579"/>
                  </a:lnTo>
                  <a:lnTo>
                    <a:pt x="12753" y="9531"/>
                  </a:lnTo>
                  <a:lnTo>
                    <a:pt x="13347" y="9999"/>
                  </a:lnTo>
                  <a:lnTo>
                    <a:pt x="15582" y="10655"/>
                  </a:lnTo>
                  <a:lnTo>
                    <a:pt x="15986" y="10302"/>
                  </a:lnTo>
                  <a:lnTo>
                    <a:pt x="15733" y="8572"/>
                  </a:lnTo>
                  <a:lnTo>
                    <a:pt x="14799" y="5301"/>
                  </a:lnTo>
                  <a:lnTo>
                    <a:pt x="14799" y="4582"/>
                  </a:lnTo>
                  <a:lnTo>
                    <a:pt x="16996" y="3268"/>
                  </a:lnTo>
                  <a:cubicBezTo>
                    <a:pt x="17249" y="3167"/>
                    <a:pt x="17943" y="2814"/>
                    <a:pt x="20178" y="1387"/>
                  </a:cubicBezTo>
                  <a:cubicBezTo>
                    <a:pt x="21117" y="797"/>
                    <a:pt x="21746" y="618"/>
                    <a:pt x="22159" y="618"/>
                  </a:cubicBezTo>
                  <a:close/>
                  <a:moveTo>
                    <a:pt x="22164" y="0"/>
                  </a:moveTo>
                  <a:cubicBezTo>
                    <a:pt x="21532" y="0"/>
                    <a:pt x="20754" y="291"/>
                    <a:pt x="19837" y="869"/>
                  </a:cubicBezTo>
                  <a:cubicBezTo>
                    <a:pt x="17274" y="2498"/>
                    <a:pt x="16819" y="2675"/>
                    <a:pt x="16781" y="2688"/>
                  </a:cubicBezTo>
                  <a:lnTo>
                    <a:pt x="14332" y="4127"/>
                  </a:lnTo>
                  <a:lnTo>
                    <a:pt x="14180" y="4392"/>
                  </a:lnTo>
                  <a:lnTo>
                    <a:pt x="14180" y="5339"/>
                  </a:lnTo>
                  <a:lnTo>
                    <a:pt x="15127" y="8698"/>
                  </a:lnTo>
                  <a:lnTo>
                    <a:pt x="15291" y="9923"/>
                  </a:lnTo>
                  <a:lnTo>
                    <a:pt x="13688" y="9468"/>
                  </a:lnTo>
                  <a:lnTo>
                    <a:pt x="12993" y="8925"/>
                  </a:lnTo>
                  <a:lnTo>
                    <a:pt x="12665" y="8875"/>
                  </a:lnTo>
                  <a:lnTo>
                    <a:pt x="10051" y="10062"/>
                  </a:lnTo>
                  <a:lnTo>
                    <a:pt x="9887" y="10213"/>
                  </a:lnTo>
                  <a:lnTo>
                    <a:pt x="9155" y="11754"/>
                  </a:lnTo>
                  <a:lnTo>
                    <a:pt x="9129" y="12915"/>
                  </a:lnTo>
                  <a:lnTo>
                    <a:pt x="9395" y="13231"/>
                  </a:lnTo>
                  <a:lnTo>
                    <a:pt x="11983" y="13623"/>
                  </a:lnTo>
                  <a:lnTo>
                    <a:pt x="12059" y="13623"/>
                  </a:lnTo>
                  <a:lnTo>
                    <a:pt x="13284" y="13521"/>
                  </a:lnTo>
                  <a:lnTo>
                    <a:pt x="12185" y="14873"/>
                  </a:lnTo>
                  <a:lnTo>
                    <a:pt x="9344" y="15441"/>
                  </a:lnTo>
                  <a:lnTo>
                    <a:pt x="9155" y="15554"/>
                  </a:lnTo>
                  <a:lnTo>
                    <a:pt x="7185" y="18029"/>
                  </a:lnTo>
                  <a:lnTo>
                    <a:pt x="5771" y="20239"/>
                  </a:lnTo>
                  <a:lnTo>
                    <a:pt x="5733" y="20479"/>
                  </a:lnTo>
                  <a:lnTo>
                    <a:pt x="6288" y="22613"/>
                  </a:lnTo>
                  <a:lnTo>
                    <a:pt x="6364" y="22752"/>
                  </a:lnTo>
                  <a:lnTo>
                    <a:pt x="7576" y="24040"/>
                  </a:lnTo>
                  <a:lnTo>
                    <a:pt x="9243" y="25416"/>
                  </a:lnTo>
                  <a:cubicBezTo>
                    <a:pt x="8877" y="25909"/>
                    <a:pt x="8334" y="26679"/>
                    <a:pt x="8208" y="27032"/>
                  </a:cubicBezTo>
                  <a:cubicBezTo>
                    <a:pt x="7841" y="27386"/>
                    <a:pt x="4874" y="29091"/>
                    <a:pt x="2841" y="30214"/>
                  </a:cubicBezTo>
                  <a:lnTo>
                    <a:pt x="0" y="31629"/>
                  </a:lnTo>
                  <a:lnTo>
                    <a:pt x="189" y="32222"/>
                  </a:lnTo>
                  <a:lnTo>
                    <a:pt x="4533" y="31515"/>
                  </a:lnTo>
                  <a:lnTo>
                    <a:pt x="10430" y="29128"/>
                  </a:lnTo>
                  <a:lnTo>
                    <a:pt x="10556" y="29040"/>
                  </a:lnTo>
                  <a:lnTo>
                    <a:pt x="12804" y="26388"/>
                  </a:lnTo>
                  <a:lnTo>
                    <a:pt x="14748" y="24684"/>
                  </a:lnTo>
                  <a:lnTo>
                    <a:pt x="16087" y="23737"/>
                  </a:lnTo>
                  <a:lnTo>
                    <a:pt x="15241" y="25302"/>
                  </a:lnTo>
                  <a:lnTo>
                    <a:pt x="15582" y="25757"/>
                  </a:lnTo>
                  <a:lnTo>
                    <a:pt x="17488" y="25366"/>
                  </a:lnTo>
                  <a:cubicBezTo>
                    <a:pt x="19180" y="24861"/>
                    <a:pt x="19787" y="24595"/>
                    <a:pt x="20026" y="24431"/>
                  </a:cubicBezTo>
                  <a:cubicBezTo>
                    <a:pt x="20544" y="24595"/>
                    <a:pt x="22628" y="25757"/>
                    <a:pt x="24496" y="26868"/>
                  </a:cubicBezTo>
                  <a:lnTo>
                    <a:pt x="25936" y="29507"/>
                  </a:lnTo>
                  <a:lnTo>
                    <a:pt x="26618" y="33409"/>
                  </a:lnTo>
                  <a:lnTo>
                    <a:pt x="26012" y="36338"/>
                  </a:lnTo>
                  <a:lnTo>
                    <a:pt x="25456" y="38384"/>
                  </a:lnTo>
                  <a:lnTo>
                    <a:pt x="25469" y="38586"/>
                  </a:lnTo>
                  <a:lnTo>
                    <a:pt x="26264" y="40480"/>
                  </a:lnTo>
                  <a:lnTo>
                    <a:pt x="26858" y="40455"/>
                  </a:lnTo>
                  <a:lnTo>
                    <a:pt x="27767" y="37538"/>
                  </a:lnTo>
                  <a:lnTo>
                    <a:pt x="28373" y="37033"/>
                  </a:lnTo>
                  <a:lnTo>
                    <a:pt x="29004" y="40884"/>
                  </a:lnTo>
                  <a:lnTo>
                    <a:pt x="29888" y="43018"/>
                  </a:lnTo>
                  <a:lnTo>
                    <a:pt x="28360" y="42058"/>
                  </a:lnTo>
                  <a:lnTo>
                    <a:pt x="27893" y="42273"/>
                  </a:lnTo>
                  <a:lnTo>
                    <a:pt x="27653" y="43763"/>
                  </a:lnTo>
                  <a:lnTo>
                    <a:pt x="27678" y="43953"/>
                  </a:lnTo>
                  <a:lnTo>
                    <a:pt x="29383" y="47652"/>
                  </a:lnTo>
                  <a:lnTo>
                    <a:pt x="29156" y="50114"/>
                  </a:lnTo>
                  <a:lnTo>
                    <a:pt x="27918" y="52589"/>
                  </a:lnTo>
                  <a:lnTo>
                    <a:pt x="27413" y="57085"/>
                  </a:lnTo>
                  <a:lnTo>
                    <a:pt x="27729" y="61580"/>
                  </a:lnTo>
                  <a:lnTo>
                    <a:pt x="27779" y="61719"/>
                  </a:lnTo>
                  <a:lnTo>
                    <a:pt x="29522" y="64484"/>
                  </a:lnTo>
                  <a:lnTo>
                    <a:pt x="31252" y="65696"/>
                  </a:lnTo>
                  <a:lnTo>
                    <a:pt x="32464" y="69030"/>
                  </a:lnTo>
                  <a:lnTo>
                    <a:pt x="33891" y="74080"/>
                  </a:lnTo>
                  <a:lnTo>
                    <a:pt x="33967" y="74219"/>
                  </a:lnTo>
                  <a:lnTo>
                    <a:pt x="36505" y="76896"/>
                  </a:lnTo>
                  <a:lnTo>
                    <a:pt x="37048" y="76631"/>
                  </a:lnTo>
                  <a:lnTo>
                    <a:pt x="36467" y="73474"/>
                  </a:lnTo>
                  <a:lnTo>
                    <a:pt x="36404" y="73335"/>
                  </a:lnTo>
                  <a:lnTo>
                    <a:pt x="34964" y="71505"/>
                  </a:lnTo>
                  <a:lnTo>
                    <a:pt x="34484" y="68171"/>
                  </a:lnTo>
                  <a:lnTo>
                    <a:pt x="34484" y="68171"/>
                  </a:lnTo>
                  <a:lnTo>
                    <a:pt x="35166" y="68954"/>
                  </a:lnTo>
                  <a:lnTo>
                    <a:pt x="36012" y="72098"/>
                  </a:lnTo>
                  <a:lnTo>
                    <a:pt x="36101" y="72237"/>
                  </a:lnTo>
                  <a:lnTo>
                    <a:pt x="38273" y="74295"/>
                  </a:lnTo>
                  <a:lnTo>
                    <a:pt x="40268" y="77730"/>
                  </a:lnTo>
                  <a:lnTo>
                    <a:pt x="40419" y="79939"/>
                  </a:lnTo>
                  <a:lnTo>
                    <a:pt x="40508" y="80141"/>
                  </a:lnTo>
                  <a:lnTo>
                    <a:pt x="42162" y="81947"/>
                  </a:lnTo>
                  <a:lnTo>
                    <a:pt x="42301" y="82035"/>
                  </a:lnTo>
                  <a:lnTo>
                    <a:pt x="46202" y="83197"/>
                  </a:lnTo>
                  <a:lnTo>
                    <a:pt x="49043" y="84700"/>
                  </a:lnTo>
                  <a:lnTo>
                    <a:pt x="49359" y="84687"/>
                  </a:lnTo>
                  <a:lnTo>
                    <a:pt x="50028" y="84245"/>
                  </a:lnTo>
                  <a:lnTo>
                    <a:pt x="52453" y="86165"/>
                  </a:lnTo>
                  <a:lnTo>
                    <a:pt x="52592" y="86228"/>
                  </a:lnTo>
                  <a:lnTo>
                    <a:pt x="55407" y="86834"/>
                  </a:lnTo>
                  <a:lnTo>
                    <a:pt x="58716" y="90546"/>
                  </a:lnTo>
                  <a:lnTo>
                    <a:pt x="61330" y="91960"/>
                  </a:lnTo>
                  <a:lnTo>
                    <a:pt x="61683" y="91910"/>
                  </a:lnTo>
                  <a:lnTo>
                    <a:pt x="62706" y="91013"/>
                  </a:lnTo>
                  <a:lnTo>
                    <a:pt x="63994" y="92491"/>
                  </a:lnTo>
                  <a:lnTo>
                    <a:pt x="63691" y="95723"/>
                  </a:lnTo>
                  <a:lnTo>
                    <a:pt x="62251" y="97466"/>
                  </a:lnTo>
                  <a:lnTo>
                    <a:pt x="61405" y="99840"/>
                  </a:lnTo>
                  <a:lnTo>
                    <a:pt x="61165" y="102074"/>
                  </a:lnTo>
                  <a:lnTo>
                    <a:pt x="60711" y="103224"/>
                  </a:lnTo>
                  <a:lnTo>
                    <a:pt x="60774" y="103552"/>
                  </a:lnTo>
                  <a:lnTo>
                    <a:pt x="63186" y="106115"/>
                  </a:lnTo>
                  <a:lnTo>
                    <a:pt x="65320" y="109335"/>
                  </a:lnTo>
                  <a:lnTo>
                    <a:pt x="67441" y="112656"/>
                  </a:lnTo>
                  <a:lnTo>
                    <a:pt x="67555" y="112757"/>
                  </a:lnTo>
                  <a:lnTo>
                    <a:pt x="69461" y="113818"/>
                  </a:lnTo>
                  <a:lnTo>
                    <a:pt x="70623" y="115421"/>
                  </a:lnTo>
                  <a:lnTo>
                    <a:pt x="71090" y="120055"/>
                  </a:lnTo>
                  <a:lnTo>
                    <a:pt x="71330" y="123881"/>
                  </a:lnTo>
                  <a:lnTo>
                    <a:pt x="71090" y="127871"/>
                  </a:lnTo>
                  <a:lnTo>
                    <a:pt x="71254" y="129866"/>
                  </a:lnTo>
                  <a:lnTo>
                    <a:pt x="70472" y="132973"/>
                  </a:lnTo>
                  <a:lnTo>
                    <a:pt x="70383" y="135511"/>
                  </a:lnTo>
                  <a:lnTo>
                    <a:pt x="70623" y="138516"/>
                  </a:lnTo>
                  <a:lnTo>
                    <a:pt x="70749" y="138743"/>
                  </a:lnTo>
                  <a:lnTo>
                    <a:pt x="71886" y="139539"/>
                  </a:lnTo>
                  <a:lnTo>
                    <a:pt x="70168" y="143491"/>
                  </a:lnTo>
                  <a:lnTo>
                    <a:pt x="70194" y="143794"/>
                  </a:lnTo>
                  <a:lnTo>
                    <a:pt x="71507" y="145789"/>
                  </a:lnTo>
                  <a:lnTo>
                    <a:pt x="71823" y="147582"/>
                  </a:lnTo>
                  <a:lnTo>
                    <a:pt x="73035" y="151370"/>
                  </a:lnTo>
                  <a:lnTo>
                    <a:pt x="75409" y="154805"/>
                  </a:lnTo>
                  <a:lnTo>
                    <a:pt x="77227" y="156030"/>
                  </a:lnTo>
                  <a:lnTo>
                    <a:pt x="77391" y="156080"/>
                  </a:lnTo>
                  <a:lnTo>
                    <a:pt x="80396" y="156080"/>
                  </a:lnTo>
                  <a:lnTo>
                    <a:pt x="80624" y="155966"/>
                  </a:lnTo>
                  <a:lnTo>
                    <a:pt x="81886" y="154476"/>
                  </a:lnTo>
                  <a:lnTo>
                    <a:pt x="81798" y="153984"/>
                  </a:lnTo>
                  <a:lnTo>
                    <a:pt x="78666" y="152305"/>
                  </a:lnTo>
                  <a:lnTo>
                    <a:pt x="77530" y="149501"/>
                  </a:lnTo>
                  <a:lnTo>
                    <a:pt x="77353" y="149325"/>
                  </a:lnTo>
                  <a:cubicBezTo>
                    <a:pt x="77176" y="149249"/>
                    <a:pt x="77038" y="149097"/>
                    <a:pt x="76974" y="148908"/>
                  </a:cubicBezTo>
                  <a:cubicBezTo>
                    <a:pt x="76911" y="148643"/>
                    <a:pt x="77063" y="148289"/>
                    <a:pt x="77391" y="147885"/>
                  </a:cubicBezTo>
                  <a:cubicBezTo>
                    <a:pt x="78363" y="146723"/>
                    <a:pt x="78591" y="146458"/>
                    <a:pt x="78641" y="146332"/>
                  </a:cubicBezTo>
                  <a:lnTo>
                    <a:pt x="78957" y="145309"/>
                  </a:lnTo>
                  <a:lnTo>
                    <a:pt x="78831" y="144956"/>
                  </a:lnTo>
                  <a:lnTo>
                    <a:pt x="77404" y="143933"/>
                  </a:lnTo>
                  <a:lnTo>
                    <a:pt x="78111" y="142582"/>
                  </a:lnTo>
                  <a:lnTo>
                    <a:pt x="78831" y="142077"/>
                  </a:lnTo>
                  <a:lnTo>
                    <a:pt x="78957" y="141862"/>
                  </a:lnTo>
                  <a:lnTo>
                    <a:pt x="79361" y="139652"/>
                  </a:lnTo>
                  <a:lnTo>
                    <a:pt x="79336" y="139476"/>
                  </a:lnTo>
                  <a:lnTo>
                    <a:pt x="78818" y="138289"/>
                  </a:lnTo>
                  <a:lnTo>
                    <a:pt x="78869" y="137582"/>
                  </a:lnTo>
                  <a:lnTo>
                    <a:pt x="79954" y="137708"/>
                  </a:lnTo>
                  <a:lnTo>
                    <a:pt x="80308" y="137417"/>
                  </a:lnTo>
                  <a:lnTo>
                    <a:pt x="80384" y="135814"/>
                  </a:lnTo>
                  <a:lnTo>
                    <a:pt x="80384" y="135498"/>
                  </a:lnTo>
                  <a:lnTo>
                    <a:pt x="82038" y="135018"/>
                  </a:lnTo>
                  <a:lnTo>
                    <a:pt x="83932" y="134551"/>
                  </a:lnTo>
                  <a:lnTo>
                    <a:pt x="84172" y="134235"/>
                  </a:lnTo>
                  <a:lnTo>
                    <a:pt x="84172" y="132076"/>
                  </a:lnTo>
                  <a:lnTo>
                    <a:pt x="84020" y="130826"/>
                  </a:lnTo>
                  <a:lnTo>
                    <a:pt x="83970" y="130283"/>
                  </a:lnTo>
                  <a:lnTo>
                    <a:pt x="86243" y="130675"/>
                  </a:lnTo>
                  <a:lnTo>
                    <a:pt x="86521" y="130586"/>
                  </a:lnTo>
                  <a:lnTo>
                    <a:pt x="88137" y="129008"/>
                  </a:lnTo>
                  <a:lnTo>
                    <a:pt x="89614" y="126520"/>
                  </a:lnTo>
                  <a:lnTo>
                    <a:pt x="90965" y="124551"/>
                  </a:lnTo>
                  <a:lnTo>
                    <a:pt x="91470" y="121798"/>
                  </a:lnTo>
                  <a:lnTo>
                    <a:pt x="93857" y="120156"/>
                  </a:lnTo>
                  <a:lnTo>
                    <a:pt x="96546" y="118742"/>
                  </a:lnTo>
                  <a:lnTo>
                    <a:pt x="97897" y="117947"/>
                  </a:lnTo>
                  <a:lnTo>
                    <a:pt x="98049" y="117719"/>
                  </a:lnTo>
                  <a:lnTo>
                    <a:pt x="98592" y="113982"/>
                  </a:lnTo>
                  <a:lnTo>
                    <a:pt x="99463" y="110800"/>
                  </a:lnTo>
                  <a:lnTo>
                    <a:pt x="99842" y="108906"/>
                  </a:lnTo>
                  <a:lnTo>
                    <a:pt x="101648" y="106645"/>
                  </a:lnTo>
                  <a:lnTo>
                    <a:pt x="102746" y="104676"/>
                  </a:lnTo>
                  <a:lnTo>
                    <a:pt x="102746" y="104373"/>
                  </a:lnTo>
                  <a:lnTo>
                    <a:pt x="101799" y="102617"/>
                  </a:lnTo>
                  <a:cubicBezTo>
                    <a:pt x="101824" y="102352"/>
                    <a:pt x="101774" y="102125"/>
                    <a:pt x="98882" y="100989"/>
                  </a:cubicBezTo>
                  <a:lnTo>
                    <a:pt x="95650" y="99726"/>
                  </a:lnTo>
                  <a:lnTo>
                    <a:pt x="93718" y="99410"/>
                  </a:lnTo>
                  <a:lnTo>
                    <a:pt x="91710" y="98627"/>
                  </a:lnTo>
                  <a:lnTo>
                    <a:pt x="89551" y="97731"/>
                  </a:lnTo>
                  <a:lnTo>
                    <a:pt x="88415" y="95092"/>
                  </a:lnTo>
                  <a:lnTo>
                    <a:pt x="86887" y="92907"/>
                  </a:lnTo>
                  <a:lnTo>
                    <a:pt x="86735" y="92794"/>
                  </a:lnTo>
                  <a:lnTo>
                    <a:pt x="83338" y="91682"/>
                  </a:lnTo>
                  <a:lnTo>
                    <a:pt x="81179" y="91455"/>
                  </a:lnTo>
                  <a:lnTo>
                    <a:pt x="78970" y="89321"/>
                  </a:lnTo>
                  <a:lnTo>
                    <a:pt x="76861" y="88084"/>
                  </a:lnTo>
                  <a:lnTo>
                    <a:pt x="74335" y="87819"/>
                  </a:lnTo>
                  <a:lnTo>
                    <a:pt x="71810" y="87187"/>
                  </a:lnTo>
                  <a:lnTo>
                    <a:pt x="71722" y="87175"/>
                  </a:lnTo>
                  <a:lnTo>
                    <a:pt x="68881" y="87263"/>
                  </a:lnTo>
                  <a:lnTo>
                    <a:pt x="68792" y="87276"/>
                  </a:lnTo>
                  <a:cubicBezTo>
                    <a:pt x="65395" y="88273"/>
                    <a:pt x="65320" y="88576"/>
                    <a:pt x="65269" y="88753"/>
                  </a:cubicBezTo>
                  <a:cubicBezTo>
                    <a:pt x="65219" y="88942"/>
                    <a:pt x="65029" y="89523"/>
                    <a:pt x="64878" y="89965"/>
                  </a:cubicBezTo>
                  <a:lnTo>
                    <a:pt x="63640" y="88993"/>
                  </a:lnTo>
                  <a:lnTo>
                    <a:pt x="63350" y="88930"/>
                  </a:lnTo>
                  <a:lnTo>
                    <a:pt x="61734" y="89448"/>
                  </a:lnTo>
                  <a:lnTo>
                    <a:pt x="60218" y="88690"/>
                  </a:lnTo>
                  <a:lnTo>
                    <a:pt x="59057" y="86303"/>
                  </a:lnTo>
                  <a:lnTo>
                    <a:pt x="59802" y="84384"/>
                  </a:lnTo>
                  <a:lnTo>
                    <a:pt x="59600" y="83967"/>
                  </a:lnTo>
                  <a:lnTo>
                    <a:pt x="57655" y="83311"/>
                  </a:lnTo>
                  <a:lnTo>
                    <a:pt x="55521" y="83046"/>
                  </a:lnTo>
                  <a:lnTo>
                    <a:pt x="56077" y="81480"/>
                  </a:lnTo>
                  <a:lnTo>
                    <a:pt x="56796" y="80104"/>
                  </a:lnTo>
                  <a:lnTo>
                    <a:pt x="56986" y="78853"/>
                  </a:lnTo>
                  <a:lnTo>
                    <a:pt x="56670" y="78500"/>
                  </a:lnTo>
                  <a:lnTo>
                    <a:pt x="53905" y="78500"/>
                  </a:lnTo>
                  <a:lnTo>
                    <a:pt x="53640" y="78651"/>
                  </a:lnTo>
                  <a:lnTo>
                    <a:pt x="52516" y="80533"/>
                  </a:lnTo>
                  <a:lnTo>
                    <a:pt x="50155" y="81366"/>
                  </a:lnTo>
                  <a:lnTo>
                    <a:pt x="48374" y="78942"/>
                  </a:lnTo>
                  <a:lnTo>
                    <a:pt x="47995" y="75495"/>
                  </a:lnTo>
                  <a:lnTo>
                    <a:pt x="48816" y="72717"/>
                  </a:lnTo>
                  <a:lnTo>
                    <a:pt x="51443" y="70772"/>
                  </a:lnTo>
                  <a:lnTo>
                    <a:pt x="54132" y="70393"/>
                  </a:lnTo>
                  <a:lnTo>
                    <a:pt x="55370" y="71416"/>
                  </a:lnTo>
                  <a:lnTo>
                    <a:pt x="55849" y="71315"/>
                  </a:lnTo>
                  <a:lnTo>
                    <a:pt x="56392" y="70305"/>
                  </a:lnTo>
                  <a:lnTo>
                    <a:pt x="58286" y="70305"/>
                  </a:lnTo>
                  <a:lnTo>
                    <a:pt x="60799" y="71088"/>
                  </a:lnTo>
                  <a:lnTo>
                    <a:pt x="61014" y="72856"/>
                  </a:lnTo>
                  <a:lnTo>
                    <a:pt x="61064" y="72995"/>
                  </a:lnTo>
                  <a:lnTo>
                    <a:pt x="62403" y="75040"/>
                  </a:lnTo>
                  <a:lnTo>
                    <a:pt x="62971" y="74926"/>
                  </a:lnTo>
                  <a:lnTo>
                    <a:pt x="63363" y="72843"/>
                  </a:lnTo>
                  <a:lnTo>
                    <a:pt x="63363" y="72767"/>
                  </a:lnTo>
                  <a:lnTo>
                    <a:pt x="63211" y="69131"/>
                  </a:lnTo>
                  <a:lnTo>
                    <a:pt x="64158" y="67376"/>
                  </a:lnTo>
                  <a:lnTo>
                    <a:pt x="67087" y="65355"/>
                  </a:lnTo>
                  <a:lnTo>
                    <a:pt x="68704" y="62691"/>
                  </a:lnTo>
                  <a:lnTo>
                    <a:pt x="69461" y="60721"/>
                  </a:lnTo>
                  <a:lnTo>
                    <a:pt x="71924" y="58322"/>
                  </a:lnTo>
                  <a:lnTo>
                    <a:pt x="73452" y="58322"/>
                  </a:lnTo>
                  <a:lnTo>
                    <a:pt x="73755" y="58107"/>
                  </a:lnTo>
                  <a:lnTo>
                    <a:pt x="74575" y="55923"/>
                  </a:lnTo>
                  <a:lnTo>
                    <a:pt x="76747" y="54496"/>
                  </a:lnTo>
                  <a:lnTo>
                    <a:pt x="77682" y="55961"/>
                  </a:lnTo>
                  <a:lnTo>
                    <a:pt x="78124" y="56062"/>
                  </a:lnTo>
                  <a:lnTo>
                    <a:pt x="80119" y="54786"/>
                  </a:lnTo>
                  <a:lnTo>
                    <a:pt x="83591" y="53347"/>
                  </a:lnTo>
                  <a:lnTo>
                    <a:pt x="83705" y="52855"/>
                  </a:lnTo>
                  <a:lnTo>
                    <a:pt x="82909" y="51983"/>
                  </a:lnTo>
                  <a:lnTo>
                    <a:pt x="82657" y="51870"/>
                  </a:lnTo>
                  <a:lnTo>
                    <a:pt x="79715" y="52084"/>
                  </a:lnTo>
                  <a:lnTo>
                    <a:pt x="79134" y="50771"/>
                  </a:lnTo>
                  <a:lnTo>
                    <a:pt x="79134" y="49496"/>
                  </a:lnTo>
                  <a:lnTo>
                    <a:pt x="78970" y="49218"/>
                  </a:lnTo>
                  <a:lnTo>
                    <a:pt x="78528" y="48978"/>
                  </a:lnTo>
                  <a:lnTo>
                    <a:pt x="78742" y="48864"/>
                  </a:lnTo>
                  <a:lnTo>
                    <a:pt x="81002" y="48864"/>
                  </a:lnTo>
                  <a:lnTo>
                    <a:pt x="83212" y="49029"/>
                  </a:lnTo>
                  <a:lnTo>
                    <a:pt x="83389" y="48991"/>
                  </a:lnTo>
                  <a:lnTo>
                    <a:pt x="86028" y="47463"/>
                  </a:lnTo>
                  <a:cubicBezTo>
                    <a:pt x="87973" y="46023"/>
                    <a:pt x="88048" y="45910"/>
                    <a:pt x="88074" y="45847"/>
                  </a:cubicBezTo>
                  <a:cubicBezTo>
                    <a:pt x="88213" y="45657"/>
                    <a:pt x="88263" y="45569"/>
                    <a:pt x="86432" y="42362"/>
                  </a:cubicBezTo>
                  <a:lnTo>
                    <a:pt x="84399" y="40455"/>
                  </a:lnTo>
                  <a:lnTo>
                    <a:pt x="84033" y="38435"/>
                  </a:lnTo>
                  <a:lnTo>
                    <a:pt x="83553" y="34103"/>
                  </a:lnTo>
                  <a:lnTo>
                    <a:pt x="83010" y="33927"/>
                  </a:lnTo>
                  <a:lnTo>
                    <a:pt x="81078" y="36086"/>
                  </a:lnTo>
                  <a:lnTo>
                    <a:pt x="79576" y="35758"/>
                  </a:lnTo>
                  <a:lnTo>
                    <a:pt x="79310" y="34028"/>
                  </a:lnTo>
                  <a:lnTo>
                    <a:pt x="80055" y="32677"/>
                  </a:lnTo>
                  <a:lnTo>
                    <a:pt x="79866" y="32222"/>
                  </a:lnTo>
                  <a:lnTo>
                    <a:pt x="78212" y="31755"/>
                  </a:lnTo>
                  <a:lnTo>
                    <a:pt x="77164" y="30669"/>
                  </a:lnTo>
                  <a:lnTo>
                    <a:pt x="76937" y="30568"/>
                  </a:lnTo>
                  <a:lnTo>
                    <a:pt x="74070" y="30568"/>
                  </a:lnTo>
                  <a:lnTo>
                    <a:pt x="73199" y="30656"/>
                  </a:lnTo>
                  <a:lnTo>
                    <a:pt x="72921" y="30959"/>
                  </a:lnTo>
                  <a:lnTo>
                    <a:pt x="72845" y="33674"/>
                  </a:lnTo>
                  <a:lnTo>
                    <a:pt x="71583" y="35013"/>
                  </a:lnTo>
                  <a:lnTo>
                    <a:pt x="71545" y="35391"/>
                  </a:lnTo>
                  <a:lnTo>
                    <a:pt x="72290" y="36566"/>
                  </a:lnTo>
                  <a:lnTo>
                    <a:pt x="72492" y="38662"/>
                  </a:lnTo>
                  <a:lnTo>
                    <a:pt x="70535" y="40316"/>
                  </a:lnTo>
                  <a:lnTo>
                    <a:pt x="68615" y="40998"/>
                  </a:lnTo>
                  <a:lnTo>
                    <a:pt x="68401" y="41288"/>
                  </a:lnTo>
                  <a:lnTo>
                    <a:pt x="68401" y="44256"/>
                  </a:lnTo>
                  <a:lnTo>
                    <a:pt x="67555" y="44685"/>
                  </a:lnTo>
                  <a:lnTo>
                    <a:pt x="66380" y="43195"/>
                  </a:lnTo>
                  <a:lnTo>
                    <a:pt x="66974" y="40581"/>
                  </a:lnTo>
                  <a:lnTo>
                    <a:pt x="66822" y="40228"/>
                  </a:lnTo>
                  <a:lnTo>
                    <a:pt x="64676" y="39142"/>
                  </a:lnTo>
                  <a:lnTo>
                    <a:pt x="62453" y="37816"/>
                  </a:lnTo>
                  <a:lnTo>
                    <a:pt x="61443" y="36957"/>
                  </a:lnTo>
                  <a:lnTo>
                    <a:pt x="61241" y="36881"/>
                  </a:lnTo>
                  <a:lnTo>
                    <a:pt x="60509" y="36881"/>
                  </a:lnTo>
                  <a:lnTo>
                    <a:pt x="60307" y="34444"/>
                  </a:lnTo>
                  <a:lnTo>
                    <a:pt x="60686" y="32083"/>
                  </a:lnTo>
                  <a:lnTo>
                    <a:pt x="61456" y="30252"/>
                  </a:lnTo>
                  <a:cubicBezTo>
                    <a:pt x="61974" y="30050"/>
                    <a:pt x="62479" y="29823"/>
                    <a:pt x="62971" y="29558"/>
                  </a:cubicBezTo>
                  <a:cubicBezTo>
                    <a:pt x="63413" y="29330"/>
                    <a:pt x="63640" y="29229"/>
                    <a:pt x="63754" y="29179"/>
                  </a:cubicBezTo>
                  <a:cubicBezTo>
                    <a:pt x="63761" y="29180"/>
                    <a:pt x="63768" y="29180"/>
                    <a:pt x="63775" y="29180"/>
                  </a:cubicBezTo>
                  <a:cubicBezTo>
                    <a:pt x="63887" y="29180"/>
                    <a:pt x="64048" y="29086"/>
                    <a:pt x="64499" y="28813"/>
                  </a:cubicBezTo>
                  <a:lnTo>
                    <a:pt x="65029" y="28497"/>
                  </a:lnTo>
                  <a:cubicBezTo>
                    <a:pt x="66469" y="27638"/>
                    <a:pt x="66999" y="27323"/>
                    <a:pt x="67201" y="27171"/>
                  </a:cubicBezTo>
                  <a:lnTo>
                    <a:pt x="67214" y="27184"/>
                  </a:lnTo>
                  <a:lnTo>
                    <a:pt x="68792" y="25681"/>
                  </a:lnTo>
                  <a:lnTo>
                    <a:pt x="69992" y="24456"/>
                  </a:lnTo>
                  <a:lnTo>
                    <a:pt x="70737" y="24267"/>
                  </a:lnTo>
                  <a:lnTo>
                    <a:pt x="74083" y="24267"/>
                  </a:lnTo>
                  <a:lnTo>
                    <a:pt x="74399" y="23977"/>
                  </a:lnTo>
                  <a:lnTo>
                    <a:pt x="74550" y="21994"/>
                  </a:lnTo>
                  <a:lnTo>
                    <a:pt x="75548" y="20252"/>
                  </a:lnTo>
                  <a:lnTo>
                    <a:pt x="75573" y="20012"/>
                  </a:lnTo>
                  <a:lnTo>
                    <a:pt x="75106" y="18269"/>
                  </a:lnTo>
                  <a:lnTo>
                    <a:pt x="75005" y="18118"/>
                  </a:lnTo>
                  <a:lnTo>
                    <a:pt x="73363" y="16741"/>
                  </a:lnTo>
                  <a:lnTo>
                    <a:pt x="72883" y="16830"/>
                  </a:lnTo>
                  <a:lnTo>
                    <a:pt x="71873" y="18800"/>
                  </a:lnTo>
                  <a:lnTo>
                    <a:pt x="70320" y="19999"/>
                  </a:lnTo>
                  <a:lnTo>
                    <a:pt x="69676" y="20441"/>
                  </a:lnTo>
                  <a:lnTo>
                    <a:pt x="69676" y="18623"/>
                  </a:lnTo>
                  <a:lnTo>
                    <a:pt x="69929" y="17385"/>
                  </a:lnTo>
                  <a:lnTo>
                    <a:pt x="69411" y="17082"/>
                  </a:lnTo>
                  <a:lnTo>
                    <a:pt x="68691" y="17739"/>
                  </a:lnTo>
                  <a:lnTo>
                    <a:pt x="67896" y="15959"/>
                  </a:lnTo>
                  <a:lnTo>
                    <a:pt x="68918" y="14860"/>
                  </a:lnTo>
                  <a:lnTo>
                    <a:pt x="71002" y="10403"/>
                  </a:lnTo>
                  <a:lnTo>
                    <a:pt x="71873" y="10049"/>
                  </a:lnTo>
                  <a:lnTo>
                    <a:pt x="73767" y="8332"/>
                  </a:lnTo>
                  <a:lnTo>
                    <a:pt x="73691" y="7827"/>
                  </a:lnTo>
                  <a:lnTo>
                    <a:pt x="72896" y="7410"/>
                  </a:lnTo>
                  <a:lnTo>
                    <a:pt x="71785" y="7233"/>
                  </a:lnTo>
                  <a:lnTo>
                    <a:pt x="69373" y="7233"/>
                  </a:lnTo>
                  <a:lnTo>
                    <a:pt x="69057" y="7549"/>
                  </a:lnTo>
                  <a:lnTo>
                    <a:pt x="69057" y="9658"/>
                  </a:lnTo>
                  <a:lnTo>
                    <a:pt x="67037" y="12284"/>
                  </a:lnTo>
                  <a:lnTo>
                    <a:pt x="65294" y="14986"/>
                  </a:lnTo>
                  <a:lnTo>
                    <a:pt x="65294" y="15340"/>
                  </a:lnTo>
                  <a:lnTo>
                    <a:pt x="66077" y="16476"/>
                  </a:lnTo>
                  <a:lnTo>
                    <a:pt x="65762" y="18623"/>
                  </a:lnTo>
                  <a:lnTo>
                    <a:pt x="63375" y="19885"/>
                  </a:lnTo>
                  <a:lnTo>
                    <a:pt x="63375" y="18585"/>
                  </a:lnTo>
                  <a:lnTo>
                    <a:pt x="63085" y="18269"/>
                  </a:lnTo>
                  <a:lnTo>
                    <a:pt x="61342" y="18118"/>
                  </a:lnTo>
                  <a:lnTo>
                    <a:pt x="61128" y="18181"/>
                  </a:lnTo>
                  <a:lnTo>
                    <a:pt x="59890" y="19153"/>
                  </a:lnTo>
                  <a:lnTo>
                    <a:pt x="58223" y="16830"/>
                  </a:lnTo>
                  <a:lnTo>
                    <a:pt x="57971" y="16703"/>
                  </a:lnTo>
                  <a:lnTo>
                    <a:pt x="55799" y="16703"/>
                  </a:lnTo>
                  <a:lnTo>
                    <a:pt x="55521" y="16868"/>
                  </a:lnTo>
                  <a:lnTo>
                    <a:pt x="54827" y="18168"/>
                  </a:lnTo>
                  <a:lnTo>
                    <a:pt x="54435" y="18736"/>
                  </a:lnTo>
                  <a:lnTo>
                    <a:pt x="53652" y="16969"/>
                  </a:lnTo>
                  <a:lnTo>
                    <a:pt x="53261" y="16792"/>
                  </a:lnTo>
                  <a:cubicBezTo>
                    <a:pt x="53061" y="16867"/>
                    <a:pt x="52586" y="16997"/>
                    <a:pt x="52167" y="16997"/>
                  </a:cubicBezTo>
                  <a:cubicBezTo>
                    <a:pt x="51950" y="16997"/>
                    <a:pt x="51749" y="16962"/>
                    <a:pt x="51607" y="16868"/>
                  </a:cubicBezTo>
                  <a:cubicBezTo>
                    <a:pt x="51455" y="16767"/>
                    <a:pt x="51379" y="16590"/>
                    <a:pt x="51392" y="16426"/>
                  </a:cubicBezTo>
                  <a:cubicBezTo>
                    <a:pt x="51316" y="15112"/>
                    <a:pt x="51316" y="14986"/>
                    <a:pt x="51316" y="14974"/>
                  </a:cubicBezTo>
                  <a:lnTo>
                    <a:pt x="51215" y="14746"/>
                  </a:lnTo>
                  <a:lnTo>
                    <a:pt x="47945" y="11716"/>
                  </a:lnTo>
                  <a:lnTo>
                    <a:pt x="46922" y="11009"/>
                  </a:lnTo>
                  <a:lnTo>
                    <a:pt x="46682" y="10958"/>
                  </a:lnTo>
                  <a:lnTo>
                    <a:pt x="45142" y="11223"/>
                  </a:lnTo>
                  <a:lnTo>
                    <a:pt x="44435" y="9077"/>
                  </a:lnTo>
                  <a:lnTo>
                    <a:pt x="44233" y="8875"/>
                  </a:lnTo>
                  <a:lnTo>
                    <a:pt x="42806" y="8433"/>
                  </a:lnTo>
                  <a:lnTo>
                    <a:pt x="42679" y="8420"/>
                  </a:lnTo>
                  <a:lnTo>
                    <a:pt x="39182" y="8862"/>
                  </a:lnTo>
                  <a:lnTo>
                    <a:pt x="37262" y="8445"/>
                  </a:lnTo>
                  <a:lnTo>
                    <a:pt x="34649" y="6210"/>
                  </a:lnTo>
                  <a:lnTo>
                    <a:pt x="31075" y="4506"/>
                  </a:lnTo>
                  <a:lnTo>
                    <a:pt x="28499" y="2031"/>
                  </a:lnTo>
                  <a:lnTo>
                    <a:pt x="26365" y="263"/>
                  </a:lnTo>
                  <a:lnTo>
                    <a:pt x="26100" y="187"/>
                  </a:lnTo>
                  <a:lnTo>
                    <a:pt x="23524" y="756"/>
                  </a:lnTo>
                  <a:cubicBezTo>
                    <a:pt x="23360" y="465"/>
                    <a:pt x="23120" y="238"/>
                    <a:pt x="22817" y="124"/>
                  </a:cubicBezTo>
                  <a:cubicBezTo>
                    <a:pt x="22620" y="41"/>
                    <a:pt x="22402" y="0"/>
                    <a:pt x="22164"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2" name="Google Shape;472;p48"/>
            <p:cNvSpPr/>
            <p:nvPr/>
          </p:nvSpPr>
          <p:spPr>
            <a:xfrm>
              <a:off x="1940550" y="1654925"/>
              <a:ext cx="124725" cy="149650"/>
            </a:xfrm>
            <a:custGeom>
              <a:avLst/>
              <a:gdLst/>
              <a:ahLst/>
              <a:cxnLst/>
              <a:rect l="l" t="t" r="r" b="b"/>
              <a:pathLst>
                <a:path w="4989" h="5986" extrusionOk="0">
                  <a:moveTo>
                    <a:pt x="2425" y="0"/>
                  </a:moveTo>
                  <a:lnTo>
                    <a:pt x="1023" y="1200"/>
                  </a:lnTo>
                  <a:lnTo>
                    <a:pt x="1" y="3851"/>
                  </a:lnTo>
                  <a:lnTo>
                    <a:pt x="1" y="5985"/>
                  </a:lnTo>
                  <a:lnTo>
                    <a:pt x="2362" y="4104"/>
                  </a:lnTo>
                  <a:lnTo>
                    <a:pt x="3511" y="4887"/>
                  </a:lnTo>
                  <a:lnTo>
                    <a:pt x="4988" y="4419"/>
                  </a:lnTo>
                  <a:lnTo>
                    <a:pt x="3271" y="2210"/>
                  </a:lnTo>
                  <a:lnTo>
                    <a:pt x="2425" y="0"/>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3" name="Google Shape;473;p48"/>
            <p:cNvSpPr/>
            <p:nvPr/>
          </p:nvSpPr>
          <p:spPr>
            <a:xfrm>
              <a:off x="1932650" y="1641650"/>
              <a:ext cx="145575" cy="179325"/>
            </a:xfrm>
            <a:custGeom>
              <a:avLst/>
              <a:gdLst/>
              <a:ahLst/>
              <a:cxnLst/>
              <a:rect l="l" t="t" r="r" b="b"/>
              <a:pathLst>
                <a:path w="5823" h="7173" extrusionOk="0">
                  <a:moveTo>
                    <a:pt x="2602" y="1049"/>
                  </a:moveTo>
                  <a:lnTo>
                    <a:pt x="3297" y="2842"/>
                  </a:lnTo>
                  <a:lnTo>
                    <a:pt x="4774" y="4774"/>
                  </a:lnTo>
                  <a:lnTo>
                    <a:pt x="3877" y="5064"/>
                  </a:lnTo>
                  <a:lnTo>
                    <a:pt x="2665" y="4231"/>
                  </a:lnTo>
                  <a:lnTo>
                    <a:pt x="632" y="5860"/>
                  </a:lnTo>
                  <a:lnTo>
                    <a:pt x="632" y="4433"/>
                  </a:lnTo>
                  <a:lnTo>
                    <a:pt x="1605" y="1907"/>
                  </a:lnTo>
                  <a:lnTo>
                    <a:pt x="2602" y="1049"/>
                  </a:lnTo>
                  <a:close/>
                  <a:moveTo>
                    <a:pt x="2880" y="1"/>
                  </a:moveTo>
                  <a:lnTo>
                    <a:pt x="1074" y="1541"/>
                  </a:lnTo>
                  <a:lnTo>
                    <a:pt x="26" y="4269"/>
                  </a:lnTo>
                  <a:lnTo>
                    <a:pt x="1" y="7173"/>
                  </a:lnTo>
                  <a:lnTo>
                    <a:pt x="1" y="7173"/>
                  </a:lnTo>
                  <a:lnTo>
                    <a:pt x="2703" y="5026"/>
                  </a:lnTo>
                  <a:lnTo>
                    <a:pt x="3776" y="5771"/>
                  </a:lnTo>
                  <a:lnTo>
                    <a:pt x="5822" y="5102"/>
                  </a:lnTo>
                  <a:lnTo>
                    <a:pt x="3865" y="2577"/>
                  </a:lnTo>
                  <a:lnTo>
                    <a:pt x="2880" y="1"/>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4" name="Google Shape;474;p48"/>
            <p:cNvSpPr/>
            <p:nvPr/>
          </p:nvSpPr>
          <p:spPr>
            <a:xfrm>
              <a:off x="2019475" y="1292525"/>
              <a:ext cx="410075" cy="583375"/>
            </a:xfrm>
            <a:custGeom>
              <a:avLst/>
              <a:gdLst/>
              <a:ahLst/>
              <a:cxnLst/>
              <a:rect l="l" t="t" r="r" b="b"/>
              <a:pathLst>
                <a:path w="16403" h="23335" extrusionOk="0">
                  <a:moveTo>
                    <a:pt x="4129" y="0"/>
                  </a:moveTo>
                  <a:lnTo>
                    <a:pt x="1213" y="2122"/>
                  </a:lnTo>
                  <a:lnTo>
                    <a:pt x="0" y="4407"/>
                  </a:lnTo>
                  <a:lnTo>
                    <a:pt x="0" y="7248"/>
                  </a:lnTo>
                  <a:lnTo>
                    <a:pt x="2122" y="6857"/>
                  </a:lnTo>
                  <a:lnTo>
                    <a:pt x="4571" y="8347"/>
                  </a:lnTo>
                  <a:lnTo>
                    <a:pt x="6541" y="8827"/>
                  </a:lnTo>
                  <a:lnTo>
                    <a:pt x="7210" y="7576"/>
                  </a:lnTo>
                  <a:lnTo>
                    <a:pt x="8170" y="11339"/>
                  </a:lnTo>
                  <a:lnTo>
                    <a:pt x="9521" y="12842"/>
                  </a:lnTo>
                  <a:lnTo>
                    <a:pt x="8258" y="15052"/>
                  </a:lnTo>
                  <a:cubicBezTo>
                    <a:pt x="8258" y="15052"/>
                    <a:pt x="8978" y="16314"/>
                    <a:pt x="6996" y="16706"/>
                  </a:cubicBezTo>
                  <a:cubicBezTo>
                    <a:pt x="5026" y="17097"/>
                    <a:pt x="6364" y="16946"/>
                    <a:pt x="5026" y="17097"/>
                  </a:cubicBezTo>
                  <a:cubicBezTo>
                    <a:pt x="3688" y="17261"/>
                    <a:pt x="3688" y="17539"/>
                    <a:pt x="3688" y="17539"/>
                  </a:cubicBezTo>
                  <a:lnTo>
                    <a:pt x="4180" y="18915"/>
                  </a:lnTo>
                  <a:lnTo>
                    <a:pt x="6604" y="18915"/>
                  </a:lnTo>
                  <a:lnTo>
                    <a:pt x="7943" y="20810"/>
                  </a:lnTo>
                  <a:lnTo>
                    <a:pt x="9521" y="22539"/>
                  </a:lnTo>
                  <a:lnTo>
                    <a:pt x="11579" y="23335"/>
                  </a:lnTo>
                  <a:lnTo>
                    <a:pt x="10405" y="20532"/>
                  </a:lnTo>
                  <a:lnTo>
                    <a:pt x="12375" y="21693"/>
                  </a:lnTo>
                  <a:lnTo>
                    <a:pt x="13473" y="20115"/>
                  </a:lnTo>
                  <a:lnTo>
                    <a:pt x="12059" y="16794"/>
                  </a:lnTo>
                  <a:lnTo>
                    <a:pt x="12615" y="15923"/>
                  </a:lnTo>
                  <a:lnTo>
                    <a:pt x="14420" y="18360"/>
                  </a:lnTo>
                  <a:lnTo>
                    <a:pt x="15683" y="16794"/>
                  </a:lnTo>
                  <a:lnTo>
                    <a:pt x="16403" y="15052"/>
                  </a:lnTo>
                  <a:lnTo>
                    <a:pt x="12931" y="12135"/>
                  </a:lnTo>
                  <a:lnTo>
                    <a:pt x="14269" y="11630"/>
                  </a:lnTo>
                  <a:lnTo>
                    <a:pt x="13549" y="8195"/>
                  </a:lnTo>
                  <a:lnTo>
                    <a:pt x="12211" y="5821"/>
                  </a:lnTo>
                  <a:lnTo>
                    <a:pt x="10721" y="4963"/>
                  </a:lnTo>
                  <a:lnTo>
                    <a:pt x="9067" y="3624"/>
                  </a:lnTo>
                  <a:lnTo>
                    <a:pt x="10557" y="3069"/>
                  </a:lnTo>
                  <a:lnTo>
                    <a:pt x="10165" y="1414"/>
                  </a:lnTo>
                  <a:lnTo>
                    <a:pt x="7918" y="354"/>
                  </a:lnTo>
                  <a:lnTo>
                    <a:pt x="5670" y="1326"/>
                  </a:lnTo>
                  <a:lnTo>
                    <a:pt x="5165" y="2677"/>
                  </a:lnTo>
                  <a:lnTo>
                    <a:pt x="3814" y="4256"/>
                  </a:lnTo>
                  <a:lnTo>
                    <a:pt x="2993" y="3069"/>
                  </a:lnTo>
                  <a:lnTo>
                    <a:pt x="4129" y="0"/>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5" name="Google Shape;475;p48"/>
            <p:cNvSpPr/>
            <p:nvPr/>
          </p:nvSpPr>
          <p:spPr>
            <a:xfrm>
              <a:off x="2011275" y="1270725"/>
              <a:ext cx="427750" cy="619075"/>
            </a:xfrm>
            <a:custGeom>
              <a:avLst/>
              <a:gdLst/>
              <a:ahLst/>
              <a:cxnLst/>
              <a:rect l="l" t="t" r="r" b="b"/>
              <a:pathLst>
                <a:path w="17110" h="24763" extrusionOk="0">
                  <a:moveTo>
                    <a:pt x="8246" y="1567"/>
                  </a:moveTo>
                  <a:lnTo>
                    <a:pt x="10228" y="2501"/>
                  </a:lnTo>
                  <a:lnTo>
                    <a:pt x="10518" y="3739"/>
                  </a:lnTo>
                  <a:lnTo>
                    <a:pt x="8763" y="4383"/>
                  </a:lnTo>
                  <a:lnTo>
                    <a:pt x="10885" y="6087"/>
                  </a:lnTo>
                  <a:lnTo>
                    <a:pt x="12311" y="6908"/>
                  </a:lnTo>
                  <a:lnTo>
                    <a:pt x="13587" y="9156"/>
                  </a:lnTo>
                  <a:lnTo>
                    <a:pt x="14231" y="12287"/>
                  </a:lnTo>
                  <a:lnTo>
                    <a:pt x="12640" y="12881"/>
                  </a:lnTo>
                  <a:lnTo>
                    <a:pt x="16340" y="15999"/>
                  </a:lnTo>
                  <a:lnTo>
                    <a:pt x="15733" y="17477"/>
                  </a:lnTo>
                  <a:lnTo>
                    <a:pt x="14761" y="18689"/>
                  </a:lnTo>
                  <a:lnTo>
                    <a:pt x="12918" y="16227"/>
                  </a:lnTo>
                  <a:lnTo>
                    <a:pt x="12021" y="17616"/>
                  </a:lnTo>
                  <a:lnTo>
                    <a:pt x="13448" y="20937"/>
                  </a:lnTo>
                  <a:lnTo>
                    <a:pt x="12615" y="22136"/>
                  </a:lnTo>
                  <a:lnTo>
                    <a:pt x="10076" y="20633"/>
                  </a:lnTo>
                  <a:lnTo>
                    <a:pt x="11339" y="23639"/>
                  </a:lnTo>
                  <a:lnTo>
                    <a:pt x="10051" y="23146"/>
                  </a:lnTo>
                  <a:lnTo>
                    <a:pt x="8549" y="21492"/>
                  </a:lnTo>
                  <a:lnTo>
                    <a:pt x="7109" y="19459"/>
                  </a:lnTo>
                  <a:lnTo>
                    <a:pt x="4748" y="19459"/>
                  </a:lnTo>
                  <a:lnTo>
                    <a:pt x="4407" y="18500"/>
                  </a:lnTo>
                  <a:cubicBezTo>
                    <a:pt x="4723" y="18373"/>
                    <a:pt x="5064" y="18297"/>
                    <a:pt x="5417" y="18272"/>
                  </a:cubicBezTo>
                  <a:cubicBezTo>
                    <a:pt x="6124" y="18196"/>
                    <a:pt x="6124" y="18196"/>
                    <a:pt x="6238" y="18146"/>
                  </a:cubicBezTo>
                  <a:cubicBezTo>
                    <a:pt x="6301" y="18121"/>
                    <a:pt x="6453" y="18070"/>
                    <a:pt x="7412" y="17881"/>
                  </a:cubicBezTo>
                  <a:cubicBezTo>
                    <a:pt x="8208" y="17717"/>
                    <a:pt x="8725" y="17401"/>
                    <a:pt x="8940" y="16934"/>
                  </a:cubicBezTo>
                  <a:cubicBezTo>
                    <a:pt x="9079" y="16618"/>
                    <a:pt x="9079" y="16265"/>
                    <a:pt x="8953" y="15936"/>
                  </a:cubicBezTo>
                  <a:lnTo>
                    <a:pt x="10253" y="13676"/>
                  </a:lnTo>
                  <a:lnTo>
                    <a:pt x="8801" y="12060"/>
                  </a:lnTo>
                  <a:lnTo>
                    <a:pt x="7652" y="7590"/>
                  </a:lnTo>
                  <a:lnTo>
                    <a:pt x="6718" y="9332"/>
                  </a:lnTo>
                  <a:lnTo>
                    <a:pt x="5026" y="8928"/>
                  </a:lnTo>
                  <a:lnTo>
                    <a:pt x="2513" y="7388"/>
                  </a:lnTo>
                  <a:lnTo>
                    <a:pt x="644" y="7741"/>
                  </a:lnTo>
                  <a:lnTo>
                    <a:pt x="644" y="5367"/>
                  </a:lnTo>
                  <a:lnTo>
                    <a:pt x="1793" y="3208"/>
                  </a:lnTo>
                  <a:lnTo>
                    <a:pt x="3801" y="1744"/>
                  </a:lnTo>
                  <a:lnTo>
                    <a:pt x="3801" y="1744"/>
                  </a:lnTo>
                  <a:lnTo>
                    <a:pt x="2980" y="3991"/>
                  </a:lnTo>
                  <a:lnTo>
                    <a:pt x="4129" y="5645"/>
                  </a:lnTo>
                  <a:lnTo>
                    <a:pt x="5745" y="3751"/>
                  </a:lnTo>
                  <a:lnTo>
                    <a:pt x="6263" y="2438"/>
                  </a:lnTo>
                  <a:lnTo>
                    <a:pt x="8246" y="1567"/>
                  </a:lnTo>
                  <a:close/>
                  <a:moveTo>
                    <a:pt x="5114" y="1"/>
                  </a:moveTo>
                  <a:lnTo>
                    <a:pt x="1288" y="2779"/>
                  </a:lnTo>
                  <a:lnTo>
                    <a:pt x="0" y="5203"/>
                  </a:lnTo>
                  <a:lnTo>
                    <a:pt x="0" y="8486"/>
                  </a:lnTo>
                  <a:lnTo>
                    <a:pt x="2374" y="8044"/>
                  </a:lnTo>
                  <a:lnTo>
                    <a:pt x="4723" y="9471"/>
                  </a:lnTo>
                  <a:lnTo>
                    <a:pt x="7021" y="10039"/>
                  </a:lnTo>
                  <a:lnTo>
                    <a:pt x="7425" y="9294"/>
                  </a:lnTo>
                  <a:lnTo>
                    <a:pt x="8208" y="12350"/>
                  </a:lnTo>
                  <a:lnTo>
                    <a:pt x="9458" y="13739"/>
                  </a:lnTo>
                  <a:lnTo>
                    <a:pt x="8321" y="15747"/>
                  </a:lnTo>
                  <a:lnTo>
                    <a:pt x="8233" y="15911"/>
                  </a:lnTo>
                  <a:lnTo>
                    <a:pt x="8309" y="16063"/>
                  </a:lnTo>
                  <a:cubicBezTo>
                    <a:pt x="8410" y="16252"/>
                    <a:pt x="8422" y="16467"/>
                    <a:pt x="8347" y="16669"/>
                  </a:cubicBezTo>
                  <a:cubicBezTo>
                    <a:pt x="8220" y="16946"/>
                    <a:pt x="7842" y="17148"/>
                    <a:pt x="7273" y="17262"/>
                  </a:cubicBezTo>
                  <a:cubicBezTo>
                    <a:pt x="6263" y="17464"/>
                    <a:pt x="6099" y="17527"/>
                    <a:pt x="6011" y="17565"/>
                  </a:cubicBezTo>
                  <a:cubicBezTo>
                    <a:pt x="5783" y="17603"/>
                    <a:pt x="5556" y="17641"/>
                    <a:pt x="5329" y="17654"/>
                  </a:cubicBezTo>
                  <a:cubicBezTo>
                    <a:pt x="4937" y="17704"/>
                    <a:pt x="3712" y="17843"/>
                    <a:pt x="3712" y="18411"/>
                  </a:cubicBezTo>
                  <a:lnTo>
                    <a:pt x="4293" y="20103"/>
                  </a:lnTo>
                  <a:lnTo>
                    <a:pt x="6793" y="20103"/>
                  </a:lnTo>
                  <a:lnTo>
                    <a:pt x="8056" y="21884"/>
                  </a:lnTo>
                  <a:lnTo>
                    <a:pt x="9685" y="23677"/>
                  </a:lnTo>
                  <a:lnTo>
                    <a:pt x="12488" y="24763"/>
                  </a:lnTo>
                  <a:lnTo>
                    <a:pt x="11390" y="22161"/>
                  </a:lnTo>
                  <a:lnTo>
                    <a:pt x="12791" y="22982"/>
                  </a:lnTo>
                  <a:lnTo>
                    <a:pt x="14168" y="20987"/>
                  </a:lnTo>
                  <a:lnTo>
                    <a:pt x="12741" y="17666"/>
                  </a:lnTo>
                  <a:lnTo>
                    <a:pt x="12968" y="17325"/>
                  </a:lnTo>
                  <a:lnTo>
                    <a:pt x="14748" y="19712"/>
                  </a:lnTo>
                  <a:lnTo>
                    <a:pt x="16264" y="17830"/>
                  </a:lnTo>
                  <a:lnTo>
                    <a:pt x="17110" y="15810"/>
                  </a:lnTo>
                  <a:lnTo>
                    <a:pt x="13877" y="13083"/>
                  </a:lnTo>
                  <a:lnTo>
                    <a:pt x="14963" y="12678"/>
                  </a:lnTo>
                  <a:lnTo>
                    <a:pt x="14193" y="8979"/>
                  </a:lnTo>
                  <a:lnTo>
                    <a:pt x="12779" y="6453"/>
                  </a:lnTo>
                  <a:lnTo>
                    <a:pt x="11238" y="5569"/>
                  </a:lnTo>
                  <a:lnTo>
                    <a:pt x="10013" y="4585"/>
                  </a:lnTo>
                  <a:lnTo>
                    <a:pt x="11263" y="4117"/>
                  </a:lnTo>
                  <a:lnTo>
                    <a:pt x="10771" y="2047"/>
                  </a:lnTo>
                  <a:lnTo>
                    <a:pt x="8258" y="860"/>
                  </a:lnTo>
                  <a:lnTo>
                    <a:pt x="5758" y="1958"/>
                  </a:lnTo>
                  <a:lnTo>
                    <a:pt x="5215" y="3372"/>
                  </a:lnTo>
                  <a:lnTo>
                    <a:pt x="4180" y="4597"/>
                  </a:lnTo>
                  <a:lnTo>
                    <a:pt x="3675" y="3890"/>
                  </a:lnTo>
                  <a:lnTo>
                    <a:pt x="5114" y="1"/>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6" name="Google Shape;476;p48"/>
            <p:cNvSpPr/>
            <p:nvPr/>
          </p:nvSpPr>
          <p:spPr>
            <a:xfrm>
              <a:off x="2342725" y="2272700"/>
              <a:ext cx="102300" cy="109875"/>
            </a:xfrm>
            <a:custGeom>
              <a:avLst/>
              <a:gdLst/>
              <a:ahLst/>
              <a:cxnLst/>
              <a:rect l="l" t="t" r="r" b="b"/>
              <a:pathLst>
                <a:path w="4092" h="4395" extrusionOk="0">
                  <a:moveTo>
                    <a:pt x="112" y="2946"/>
                  </a:moveTo>
                  <a:cubicBezTo>
                    <a:pt x="41" y="2963"/>
                    <a:pt x="1" y="2986"/>
                    <a:pt x="1" y="3018"/>
                  </a:cubicBezTo>
                  <a:cubicBezTo>
                    <a:pt x="1" y="3026"/>
                    <a:pt x="3" y="3031"/>
                    <a:pt x="9" y="3031"/>
                  </a:cubicBezTo>
                  <a:cubicBezTo>
                    <a:pt x="25" y="3031"/>
                    <a:pt x="60" y="3000"/>
                    <a:pt x="112" y="2946"/>
                  </a:cubicBezTo>
                  <a:close/>
                  <a:moveTo>
                    <a:pt x="2337" y="0"/>
                  </a:moveTo>
                  <a:cubicBezTo>
                    <a:pt x="2337" y="0"/>
                    <a:pt x="576" y="2455"/>
                    <a:pt x="112" y="2946"/>
                  </a:cubicBezTo>
                  <a:lnTo>
                    <a:pt x="112" y="2946"/>
                  </a:lnTo>
                  <a:cubicBezTo>
                    <a:pt x="226" y="2918"/>
                    <a:pt x="419" y="2908"/>
                    <a:pt x="644" y="2908"/>
                  </a:cubicBezTo>
                  <a:cubicBezTo>
                    <a:pt x="1336" y="2908"/>
                    <a:pt x="2337" y="3005"/>
                    <a:pt x="2337" y="3005"/>
                  </a:cubicBezTo>
                  <a:lnTo>
                    <a:pt x="3145" y="4394"/>
                  </a:lnTo>
                  <a:lnTo>
                    <a:pt x="4092" y="3990"/>
                  </a:lnTo>
                  <a:lnTo>
                    <a:pt x="4092" y="2096"/>
                  </a:lnTo>
                  <a:lnTo>
                    <a:pt x="2438" y="1465"/>
                  </a:lnTo>
                  <a:lnTo>
                    <a:pt x="2337" y="0"/>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7" name="Google Shape;477;p48"/>
            <p:cNvSpPr/>
            <p:nvPr/>
          </p:nvSpPr>
          <p:spPr>
            <a:xfrm>
              <a:off x="2334825" y="2250600"/>
              <a:ext cx="118400" cy="142075"/>
            </a:xfrm>
            <a:custGeom>
              <a:avLst/>
              <a:gdLst/>
              <a:ahLst/>
              <a:cxnLst/>
              <a:rect l="l" t="t" r="r" b="b"/>
              <a:pathLst>
                <a:path w="4736" h="5683" extrusionOk="0">
                  <a:moveTo>
                    <a:pt x="2387" y="1781"/>
                  </a:moveTo>
                  <a:lnTo>
                    <a:pt x="2450" y="2576"/>
                  </a:lnTo>
                  <a:lnTo>
                    <a:pt x="4079" y="3207"/>
                  </a:lnTo>
                  <a:lnTo>
                    <a:pt x="4079" y="4659"/>
                  </a:lnTo>
                  <a:lnTo>
                    <a:pt x="3587" y="4874"/>
                  </a:lnTo>
                  <a:lnTo>
                    <a:pt x="2829" y="3586"/>
                  </a:lnTo>
                  <a:lnTo>
                    <a:pt x="2665" y="3574"/>
                  </a:lnTo>
                  <a:cubicBezTo>
                    <a:pt x="1983" y="3510"/>
                    <a:pt x="1491" y="3473"/>
                    <a:pt x="1125" y="3473"/>
                  </a:cubicBezTo>
                  <a:lnTo>
                    <a:pt x="1137" y="3473"/>
                  </a:lnTo>
                  <a:cubicBezTo>
                    <a:pt x="1428" y="3106"/>
                    <a:pt x="1819" y="2576"/>
                    <a:pt x="2387" y="1781"/>
                  </a:cubicBezTo>
                  <a:close/>
                  <a:moveTo>
                    <a:pt x="2905" y="0"/>
                  </a:moveTo>
                  <a:lnTo>
                    <a:pt x="2400" y="707"/>
                  </a:lnTo>
                  <a:cubicBezTo>
                    <a:pt x="1541" y="1894"/>
                    <a:pt x="582" y="3195"/>
                    <a:pt x="253" y="3561"/>
                  </a:cubicBezTo>
                  <a:cubicBezTo>
                    <a:pt x="203" y="3574"/>
                    <a:pt x="165" y="3599"/>
                    <a:pt x="127" y="3637"/>
                  </a:cubicBezTo>
                  <a:lnTo>
                    <a:pt x="1" y="3763"/>
                  </a:lnTo>
                  <a:lnTo>
                    <a:pt x="1" y="4142"/>
                  </a:lnTo>
                  <a:lnTo>
                    <a:pt x="228" y="4218"/>
                  </a:lnTo>
                  <a:cubicBezTo>
                    <a:pt x="268" y="4227"/>
                    <a:pt x="302" y="4237"/>
                    <a:pt x="339" y="4237"/>
                  </a:cubicBezTo>
                  <a:cubicBezTo>
                    <a:pt x="396" y="4237"/>
                    <a:pt x="462" y="4214"/>
                    <a:pt x="569" y="4129"/>
                  </a:cubicBezTo>
                  <a:cubicBezTo>
                    <a:pt x="771" y="4117"/>
                    <a:pt x="974" y="4111"/>
                    <a:pt x="1176" y="4111"/>
                  </a:cubicBezTo>
                  <a:cubicBezTo>
                    <a:pt x="1605" y="4111"/>
                    <a:pt x="2034" y="4137"/>
                    <a:pt x="2463" y="4180"/>
                  </a:cubicBezTo>
                  <a:lnTo>
                    <a:pt x="3334" y="5682"/>
                  </a:lnTo>
                  <a:lnTo>
                    <a:pt x="4736" y="5076"/>
                  </a:lnTo>
                  <a:lnTo>
                    <a:pt x="4736" y="2753"/>
                  </a:lnTo>
                  <a:lnTo>
                    <a:pt x="3069" y="2121"/>
                  </a:lnTo>
                  <a:lnTo>
                    <a:pt x="2905" y="0"/>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8" name="Google Shape;478;p48"/>
            <p:cNvSpPr/>
            <p:nvPr/>
          </p:nvSpPr>
          <p:spPr>
            <a:xfrm>
              <a:off x="1713900" y="3010725"/>
              <a:ext cx="224775" cy="69925"/>
            </a:xfrm>
            <a:custGeom>
              <a:avLst/>
              <a:gdLst/>
              <a:ahLst/>
              <a:cxnLst/>
              <a:rect l="l" t="t" r="r" b="b"/>
              <a:pathLst>
                <a:path w="8991" h="2797" extrusionOk="0">
                  <a:moveTo>
                    <a:pt x="1112" y="1"/>
                  </a:moveTo>
                  <a:lnTo>
                    <a:pt x="0" y="556"/>
                  </a:lnTo>
                  <a:lnTo>
                    <a:pt x="1112" y="834"/>
                  </a:lnTo>
                  <a:cubicBezTo>
                    <a:pt x="1112" y="834"/>
                    <a:pt x="3864" y="1125"/>
                    <a:pt x="4104" y="1125"/>
                  </a:cubicBezTo>
                  <a:cubicBezTo>
                    <a:pt x="4344" y="1125"/>
                    <a:pt x="6705" y="2110"/>
                    <a:pt x="6705" y="2110"/>
                  </a:cubicBezTo>
                  <a:cubicBezTo>
                    <a:pt x="6705" y="2110"/>
                    <a:pt x="5423" y="2797"/>
                    <a:pt x="5497" y="2797"/>
                  </a:cubicBezTo>
                  <a:cubicBezTo>
                    <a:pt x="5501" y="2797"/>
                    <a:pt x="5508" y="2795"/>
                    <a:pt x="5518" y="2791"/>
                  </a:cubicBezTo>
                  <a:cubicBezTo>
                    <a:pt x="5758" y="2716"/>
                    <a:pt x="8991" y="2463"/>
                    <a:pt x="8991" y="2463"/>
                  </a:cubicBezTo>
                  <a:lnTo>
                    <a:pt x="7892" y="1390"/>
                  </a:lnTo>
                  <a:lnTo>
                    <a:pt x="3246" y="1"/>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9" name="Google Shape;479;p48"/>
            <p:cNvSpPr/>
            <p:nvPr/>
          </p:nvSpPr>
          <p:spPr>
            <a:xfrm>
              <a:off x="1691475" y="3002850"/>
              <a:ext cx="265200" cy="86825"/>
            </a:xfrm>
            <a:custGeom>
              <a:avLst/>
              <a:gdLst/>
              <a:ahLst/>
              <a:cxnLst/>
              <a:rect l="l" t="t" r="r" b="b"/>
              <a:pathLst>
                <a:path w="10608" h="3473" extrusionOk="0">
                  <a:moveTo>
                    <a:pt x="4079" y="644"/>
                  </a:moveTo>
                  <a:lnTo>
                    <a:pt x="8613" y="1995"/>
                  </a:lnTo>
                  <a:lnTo>
                    <a:pt x="9168" y="2526"/>
                  </a:lnTo>
                  <a:cubicBezTo>
                    <a:pt x="8764" y="2551"/>
                    <a:pt x="8310" y="2589"/>
                    <a:pt x="7880" y="2627"/>
                  </a:cubicBezTo>
                  <a:lnTo>
                    <a:pt x="8335" y="2387"/>
                  </a:lnTo>
                  <a:lnTo>
                    <a:pt x="7716" y="2134"/>
                  </a:lnTo>
                  <a:cubicBezTo>
                    <a:pt x="6112" y="1465"/>
                    <a:pt x="5191" y="1124"/>
                    <a:pt x="5001" y="1124"/>
                  </a:cubicBezTo>
                  <a:cubicBezTo>
                    <a:pt x="4824" y="1124"/>
                    <a:pt x="3095" y="947"/>
                    <a:pt x="2072" y="846"/>
                  </a:cubicBezTo>
                  <a:lnTo>
                    <a:pt x="1807" y="770"/>
                  </a:lnTo>
                  <a:lnTo>
                    <a:pt x="2072" y="644"/>
                  </a:lnTo>
                  <a:close/>
                  <a:moveTo>
                    <a:pt x="1933" y="0"/>
                  </a:moveTo>
                  <a:lnTo>
                    <a:pt x="1" y="973"/>
                  </a:lnTo>
                  <a:lnTo>
                    <a:pt x="1971" y="1465"/>
                  </a:lnTo>
                  <a:cubicBezTo>
                    <a:pt x="2438" y="1515"/>
                    <a:pt x="4749" y="1755"/>
                    <a:pt x="4976" y="1755"/>
                  </a:cubicBezTo>
                  <a:cubicBezTo>
                    <a:pt x="5127" y="1781"/>
                    <a:pt x="5974" y="2096"/>
                    <a:pt x="6857" y="2462"/>
                  </a:cubicBezTo>
                  <a:cubicBezTo>
                    <a:pt x="5974" y="2942"/>
                    <a:pt x="5986" y="2980"/>
                    <a:pt x="6100" y="3233"/>
                  </a:cubicBezTo>
                  <a:lnTo>
                    <a:pt x="6251" y="3473"/>
                  </a:lnTo>
                  <a:lnTo>
                    <a:pt x="6516" y="3410"/>
                  </a:lnTo>
                  <a:cubicBezTo>
                    <a:pt x="6706" y="3359"/>
                    <a:pt x="8411" y="3207"/>
                    <a:pt x="9913" y="3094"/>
                  </a:cubicBezTo>
                  <a:lnTo>
                    <a:pt x="10608" y="3043"/>
                  </a:lnTo>
                  <a:lnTo>
                    <a:pt x="8953" y="1427"/>
                  </a:lnTo>
                  <a:lnTo>
                    <a:pt x="4231" y="13"/>
                  </a:lnTo>
                  <a:lnTo>
                    <a:pt x="1933" y="0"/>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0" name="Google Shape;480;p48"/>
            <p:cNvSpPr/>
            <p:nvPr/>
          </p:nvSpPr>
          <p:spPr>
            <a:xfrm>
              <a:off x="1938650" y="3067875"/>
              <a:ext cx="120300" cy="55275"/>
            </a:xfrm>
            <a:custGeom>
              <a:avLst/>
              <a:gdLst/>
              <a:ahLst/>
              <a:cxnLst/>
              <a:rect l="l" t="t" r="r" b="b"/>
              <a:pathLst>
                <a:path w="4812" h="2211" extrusionOk="0">
                  <a:moveTo>
                    <a:pt x="1807" y="0"/>
                  </a:moveTo>
                  <a:lnTo>
                    <a:pt x="1099" y="1036"/>
                  </a:lnTo>
                  <a:lnTo>
                    <a:pt x="1" y="2210"/>
                  </a:lnTo>
                  <a:lnTo>
                    <a:pt x="1" y="2210"/>
                  </a:lnTo>
                  <a:lnTo>
                    <a:pt x="2842" y="1743"/>
                  </a:lnTo>
                  <a:lnTo>
                    <a:pt x="4812" y="2210"/>
                  </a:lnTo>
                  <a:lnTo>
                    <a:pt x="4812" y="2210"/>
                  </a:lnTo>
                  <a:lnTo>
                    <a:pt x="4408" y="493"/>
                  </a:lnTo>
                  <a:lnTo>
                    <a:pt x="1807" y="0"/>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1" name="Google Shape;481;p48"/>
            <p:cNvSpPr/>
            <p:nvPr/>
          </p:nvSpPr>
          <p:spPr>
            <a:xfrm>
              <a:off x="1916875" y="3059350"/>
              <a:ext cx="152175" cy="75475"/>
            </a:xfrm>
            <a:custGeom>
              <a:avLst/>
              <a:gdLst/>
              <a:ahLst/>
              <a:cxnLst/>
              <a:rect l="l" t="t" r="r" b="b"/>
              <a:pathLst>
                <a:path w="6087" h="3019" extrusionOk="0">
                  <a:moveTo>
                    <a:pt x="2829" y="695"/>
                  </a:moveTo>
                  <a:lnTo>
                    <a:pt x="5026" y="1099"/>
                  </a:lnTo>
                  <a:lnTo>
                    <a:pt x="5253" y="2122"/>
                  </a:lnTo>
                  <a:lnTo>
                    <a:pt x="5253" y="2122"/>
                  </a:lnTo>
                  <a:lnTo>
                    <a:pt x="3713" y="1756"/>
                  </a:lnTo>
                  <a:lnTo>
                    <a:pt x="1731" y="2084"/>
                  </a:lnTo>
                  <a:lnTo>
                    <a:pt x="2236" y="1541"/>
                  </a:lnTo>
                  <a:lnTo>
                    <a:pt x="2829" y="695"/>
                  </a:lnTo>
                  <a:close/>
                  <a:moveTo>
                    <a:pt x="2526" y="0"/>
                  </a:moveTo>
                  <a:lnTo>
                    <a:pt x="1743" y="1162"/>
                  </a:lnTo>
                  <a:lnTo>
                    <a:pt x="1" y="3018"/>
                  </a:lnTo>
                  <a:lnTo>
                    <a:pt x="3675" y="2400"/>
                  </a:lnTo>
                  <a:lnTo>
                    <a:pt x="6087" y="2980"/>
                  </a:lnTo>
                  <a:lnTo>
                    <a:pt x="5531" y="556"/>
                  </a:lnTo>
                  <a:lnTo>
                    <a:pt x="2526" y="0"/>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2" name="Google Shape;482;p48"/>
            <p:cNvSpPr/>
            <p:nvPr/>
          </p:nvSpPr>
          <p:spPr>
            <a:xfrm>
              <a:off x="1843950" y="3121225"/>
              <a:ext cx="55275" cy="29075"/>
            </a:xfrm>
            <a:custGeom>
              <a:avLst/>
              <a:gdLst/>
              <a:ahLst/>
              <a:cxnLst/>
              <a:rect l="l" t="t" r="r" b="b"/>
              <a:pathLst>
                <a:path w="2211" h="1163" extrusionOk="0">
                  <a:moveTo>
                    <a:pt x="1" y="0"/>
                  </a:moveTo>
                  <a:lnTo>
                    <a:pt x="1226" y="1162"/>
                  </a:lnTo>
                  <a:lnTo>
                    <a:pt x="2211" y="278"/>
                  </a:lnTo>
                  <a:lnTo>
                    <a:pt x="1655" y="0"/>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3" name="Google Shape;483;p48"/>
            <p:cNvSpPr/>
            <p:nvPr/>
          </p:nvSpPr>
          <p:spPr>
            <a:xfrm>
              <a:off x="1824375" y="3113325"/>
              <a:ext cx="88750" cy="47700"/>
            </a:xfrm>
            <a:custGeom>
              <a:avLst/>
              <a:gdLst/>
              <a:ahLst/>
              <a:cxnLst/>
              <a:rect l="l" t="t" r="r" b="b"/>
              <a:pathLst>
                <a:path w="3550" h="1908" extrusionOk="0">
                  <a:moveTo>
                    <a:pt x="2375" y="632"/>
                  </a:moveTo>
                  <a:lnTo>
                    <a:pt x="2438" y="670"/>
                  </a:lnTo>
                  <a:lnTo>
                    <a:pt x="2021" y="1049"/>
                  </a:lnTo>
                  <a:lnTo>
                    <a:pt x="1579" y="632"/>
                  </a:lnTo>
                  <a:close/>
                  <a:moveTo>
                    <a:pt x="1" y="1"/>
                  </a:moveTo>
                  <a:lnTo>
                    <a:pt x="1996" y="1907"/>
                  </a:lnTo>
                  <a:lnTo>
                    <a:pt x="3549" y="518"/>
                  </a:lnTo>
                  <a:lnTo>
                    <a:pt x="2514" y="1"/>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4" name="Google Shape;484;p48"/>
            <p:cNvSpPr/>
            <p:nvPr/>
          </p:nvSpPr>
          <p:spPr>
            <a:xfrm>
              <a:off x="2090500" y="3105425"/>
              <a:ext cx="65050" cy="33175"/>
            </a:xfrm>
            <a:custGeom>
              <a:avLst/>
              <a:gdLst/>
              <a:ahLst/>
              <a:cxnLst/>
              <a:rect l="l" t="t" r="r" b="b"/>
              <a:pathLst>
                <a:path w="2602" h="1327" extrusionOk="0">
                  <a:moveTo>
                    <a:pt x="0" y="1"/>
                  </a:moveTo>
                  <a:lnTo>
                    <a:pt x="468" y="1327"/>
                  </a:lnTo>
                  <a:lnTo>
                    <a:pt x="2602" y="658"/>
                  </a:lnTo>
                  <a:lnTo>
                    <a:pt x="0" y="1"/>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5" name="Google Shape;485;p48"/>
            <p:cNvSpPr/>
            <p:nvPr/>
          </p:nvSpPr>
          <p:spPr>
            <a:xfrm>
              <a:off x="2077875" y="3094075"/>
              <a:ext cx="106725" cy="54325"/>
            </a:xfrm>
            <a:custGeom>
              <a:avLst/>
              <a:gdLst/>
              <a:ahLst/>
              <a:cxnLst/>
              <a:rect l="l" t="t" r="r" b="b"/>
              <a:pathLst>
                <a:path w="4269" h="2173" extrusionOk="0">
                  <a:moveTo>
                    <a:pt x="998" y="910"/>
                  </a:moveTo>
                  <a:lnTo>
                    <a:pt x="1945" y="1137"/>
                  </a:lnTo>
                  <a:lnTo>
                    <a:pt x="1162" y="1377"/>
                  </a:lnTo>
                  <a:lnTo>
                    <a:pt x="998" y="910"/>
                  </a:lnTo>
                  <a:close/>
                  <a:moveTo>
                    <a:pt x="0" y="0"/>
                  </a:moveTo>
                  <a:lnTo>
                    <a:pt x="783" y="2172"/>
                  </a:lnTo>
                  <a:lnTo>
                    <a:pt x="4268" y="1086"/>
                  </a:lnTo>
                  <a:lnTo>
                    <a:pt x="0" y="0"/>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486" name="Google Shape;486;p48"/>
          <p:cNvSpPr txBox="1"/>
          <p:nvPr/>
        </p:nvSpPr>
        <p:spPr>
          <a:xfrm>
            <a:off x="4270684" y="6123009"/>
            <a:ext cx="3922000" cy="475200"/>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n" sz="1867" kern="0">
                <a:solidFill>
                  <a:srgbClr val="FFFFFF"/>
                </a:solidFill>
                <a:latin typeface="Outfit"/>
                <a:ea typeface="Outfit"/>
                <a:cs typeface="Outfit"/>
                <a:sym typeface="Outfit"/>
              </a:rPr>
              <a:t>90 Seconds to Midnight</a:t>
            </a:r>
            <a:endParaRPr sz="1867" kern="0">
              <a:solidFill>
                <a:srgbClr val="FFFFFF"/>
              </a:solidFill>
              <a:latin typeface="Outfit"/>
              <a:ea typeface="Outfit"/>
              <a:cs typeface="Outfit"/>
              <a:sym typeface="Outfit"/>
            </a:endParaRPr>
          </a:p>
        </p:txBody>
      </p:sp>
      <p:sp>
        <p:nvSpPr>
          <p:cNvPr id="487" name="Google Shape;487;p48"/>
          <p:cNvSpPr txBox="1"/>
          <p:nvPr/>
        </p:nvSpPr>
        <p:spPr>
          <a:xfrm>
            <a:off x="2807899" y="5540567"/>
            <a:ext cx="6847600" cy="475200"/>
          </a:xfrm>
          <a:prstGeom prst="rect">
            <a:avLst/>
          </a:prstGeom>
          <a:noFill/>
          <a:ln>
            <a:noFill/>
          </a:ln>
        </p:spPr>
        <p:txBody>
          <a:bodyPr spcFirstLastPara="1" wrap="square" lIns="121900" tIns="121900" rIns="121900" bIns="121900" anchor="b" anchorCtr="0">
            <a:noAutofit/>
          </a:bodyPr>
          <a:lstStyle/>
          <a:p>
            <a:pPr algn="ctr" defTabSz="1219170">
              <a:buClr>
                <a:srgbClr val="000000"/>
              </a:buClr>
            </a:pPr>
            <a:r>
              <a:rPr lang="en" sz="2533" kern="0">
                <a:solidFill>
                  <a:srgbClr val="FFFFFF"/>
                </a:solidFill>
                <a:latin typeface="Outfit Black"/>
                <a:ea typeface="Outfit Black"/>
                <a:cs typeface="Outfit Black"/>
                <a:sym typeface="Outfit Black"/>
              </a:rPr>
              <a:t>THREAT OF NUCLEAR ESCALATION IS INCREASING DUE TO UKRAINE WAR</a:t>
            </a:r>
            <a:endParaRPr sz="2533" kern="0">
              <a:solidFill>
                <a:srgbClr val="FFFFFF"/>
              </a:solidFill>
              <a:latin typeface="Outfit Black"/>
              <a:ea typeface="Outfit Black"/>
              <a:cs typeface="Outfit Black"/>
              <a:sym typeface="Outfit Black"/>
            </a:endParaRPr>
          </a:p>
        </p:txBody>
      </p:sp>
      <p:cxnSp>
        <p:nvCxnSpPr>
          <p:cNvPr id="488" name="Google Shape;488;p48"/>
          <p:cNvCxnSpPr/>
          <p:nvPr/>
        </p:nvCxnSpPr>
        <p:spPr>
          <a:xfrm>
            <a:off x="945033" y="1491351"/>
            <a:ext cx="2727600" cy="0"/>
          </a:xfrm>
          <a:prstGeom prst="straightConnector1">
            <a:avLst/>
          </a:prstGeom>
          <a:noFill/>
          <a:ln w="19050" cap="rnd" cmpd="sng">
            <a:solidFill>
              <a:schemeClr val="accent1"/>
            </a:solidFill>
            <a:prstDash val="solid"/>
            <a:round/>
            <a:headEnd type="none" w="med" len="med"/>
            <a:tailEnd type="none" w="med" len="med"/>
          </a:ln>
        </p:spPr>
      </p:cxnSp>
      <p:grpSp>
        <p:nvGrpSpPr>
          <p:cNvPr id="489" name="Google Shape;489;p48"/>
          <p:cNvGrpSpPr/>
          <p:nvPr/>
        </p:nvGrpSpPr>
        <p:grpSpPr>
          <a:xfrm>
            <a:off x="5863277" y="2461538"/>
            <a:ext cx="736856" cy="676495"/>
            <a:chOff x="270475" y="2022875"/>
            <a:chExt cx="451800" cy="451800"/>
          </a:xfrm>
        </p:grpSpPr>
        <p:sp>
          <p:nvSpPr>
            <p:cNvPr id="490" name="Google Shape;490;p48"/>
            <p:cNvSpPr/>
            <p:nvPr/>
          </p:nvSpPr>
          <p:spPr>
            <a:xfrm>
              <a:off x="270475" y="2022875"/>
              <a:ext cx="451800" cy="451800"/>
            </a:xfrm>
            <a:prstGeom prst="ellipse">
              <a:avLst/>
            </a:prstGeom>
            <a:solidFill>
              <a:srgbClr val="FFFFFF">
                <a:alpha val="313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1" name="Google Shape;491;p48"/>
            <p:cNvSpPr/>
            <p:nvPr/>
          </p:nvSpPr>
          <p:spPr>
            <a:xfrm>
              <a:off x="418225" y="2170625"/>
              <a:ext cx="156300" cy="156300"/>
            </a:xfrm>
            <a:prstGeom prst="ellipse">
              <a:avLst/>
            </a:pr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492" name="Google Shape;492;p48"/>
          <p:cNvGrpSpPr/>
          <p:nvPr/>
        </p:nvGrpSpPr>
        <p:grpSpPr>
          <a:xfrm>
            <a:off x="6710713" y="2352138"/>
            <a:ext cx="736856" cy="676495"/>
            <a:chOff x="270475" y="2022875"/>
            <a:chExt cx="451800" cy="451800"/>
          </a:xfrm>
        </p:grpSpPr>
        <p:sp>
          <p:nvSpPr>
            <p:cNvPr id="493" name="Google Shape;493;p48"/>
            <p:cNvSpPr/>
            <p:nvPr/>
          </p:nvSpPr>
          <p:spPr>
            <a:xfrm>
              <a:off x="270475" y="2022875"/>
              <a:ext cx="451800" cy="451800"/>
            </a:xfrm>
            <a:prstGeom prst="ellipse">
              <a:avLst/>
            </a:prstGeom>
            <a:solidFill>
              <a:srgbClr val="FFFFFF">
                <a:alpha val="313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4" name="Google Shape;494;p48"/>
            <p:cNvSpPr/>
            <p:nvPr/>
          </p:nvSpPr>
          <p:spPr>
            <a:xfrm>
              <a:off x="418225" y="2170625"/>
              <a:ext cx="156300" cy="156300"/>
            </a:xfrm>
            <a:prstGeom prst="ellipse">
              <a:avLst/>
            </a:pr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495" name="Google Shape;495;p48"/>
          <p:cNvGrpSpPr/>
          <p:nvPr/>
        </p:nvGrpSpPr>
        <p:grpSpPr>
          <a:xfrm>
            <a:off x="3533847" y="2690971"/>
            <a:ext cx="736856" cy="676495"/>
            <a:chOff x="270475" y="2022875"/>
            <a:chExt cx="451800" cy="451800"/>
          </a:xfrm>
        </p:grpSpPr>
        <p:sp>
          <p:nvSpPr>
            <p:cNvPr id="496" name="Google Shape;496;p48"/>
            <p:cNvSpPr/>
            <p:nvPr/>
          </p:nvSpPr>
          <p:spPr>
            <a:xfrm>
              <a:off x="270475" y="2022875"/>
              <a:ext cx="451800" cy="451800"/>
            </a:xfrm>
            <a:prstGeom prst="ellipse">
              <a:avLst/>
            </a:prstGeom>
            <a:solidFill>
              <a:srgbClr val="FFFFFF">
                <a:alpha val="313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7" name="Google Shape;497;p48"/>
            <p:cNvSpPr/>
            <p:nvPr/>
          </p:nvSpPr>
          <p:spPr>
            <a:xfrm>
              <a:off x="418225" y="2170625"/>
              <a:ext cx="156300" cy="156300"/>
            </a:xfrm>
            <a:prstGeom prst="ellipse">
              <a:avLst/>
            </a:pr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686E6C5-155B-636E-1B93-0BAC0D3CFCDC}"/>
            </a:ext>
          </a:extLst>
        </p:cNvPr>
        <p:cNvGrpSpPr/>
        <p:nvPr/>
      </p:nvGrpSpPr>
      <p:grpSpPr>
        <a:xfrm>
          <a:off x="0" y="0"/>
          <a:ext cx="0" cy="0"/>
          <a:chOff x="0" y="0"/>
          <a:chExt cx="0" cy="0"/>
        </a:xfrm>
      </p:grpSpPr>
      <p:grpSp>
        <p:nvGrpSpPr>
          <p:cNvPr id="9223" name="Group 9222">
            <a:extLst>
              <a:ext uri="{FF2B5EF4-FFF2-40B4-BE49-F238E27FC236}">
                <a16:creationId xmlns:a16="http://schemas.microsoft.com/office/drawing/2014/main" id="{353BC003-D6B7-4BF0-937D-4A015F6DEB1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9027"/>
            <a:ext cx="12192000" cy="6867027"/>
            <a:chOff x="0" y="-2373"/>
            <a:chExt cx="12192000" cy="6867027"/>
          </a:xfrm>
        </p:grpSpPr>
        <p:sp>
          <p:nvSpPr>
            <p:cNvPr id="9224" name="Rectangle 9223">
              <a:extLst>
                <a:ext uri="{FF2B5EF4-FFF2-40B4-BE49-F238E27FC236}">
                  <a16:creationId xmlns:a16="http://schemas.microsoft.com/office/drawing/2014/main" id="{4903268C-2C5A-4507-9244-86102327B7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2000"/>
                    <a:hueMod val="108000"/>
                    <a:satMod val="164000"/>
                    <a:lumMod val="69000"/>
                  </a:schemeClr>
                  <a:schemeClr val="dk2">
                    <a:tint val="96000"/>
                    <a:hueMod val="90000"/>
                    <a:satMod val="130000"/>
                    <a:lumMod val="134000"/>
                  </a:schemeClr>
                </a:duotone>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9225" name="Oval 9224">
              <a:extLst>
                <a:ext uri="{FF2B5EF4-FFF2-40B4-BE49-F238E27FC236}">
                  <a16:creationId xmlns:a16="http://schemas.microsoft.com/office/drawing/2014/main" id="{539F7113-C588-46FB-ADDE-55CEC59814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9226" name="Oval 9225">
              <a:extLst>
                <a:ext uri="{FF2B5EF4-FFF2-40B4-BE49-F238E27FC236}">
                  <a16:creationId xmlns:a16="http://schemas.microsoft.com/office/drawing/2014/main" id="{B6481A55-E6DE-4B8B-9847-0230D12F7E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9227" name="Oval 9226">
              <a:extLst>
                <a:ext uri="{FF2B5EF4-FFF2-40B4-BE49-F238E27FC236}">
                  <a16:creationId xmlns:a16="http://schemas.microsoft.com/office/drawing/2014/main" id="{052FD8DB-2F6F-462A-9BF4-1E26C93321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9228" name="Oval 9227">
              <a:extLst>
                <a:ext uri="{FF2B5EF4-FFF2-40B4-BE49-F238E27FC236}">
                  <a16:creationId xmlns:a16="http://schemas.microsoft.com/office/drawing/2014/main" id="{BE52543D-8290-40DE-990A-27CC1992A3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9229" name="Oval 9228">
              <a:extLst>
                <a:ext uri="{FF2B5EF4-FFF2-40B4-BE49-F238E27FC236}">
                  <a16:creationId xmlns:a16="http://schemas.microsoft.com/office/drawing/2014/main" id="{8ECC693B-FBF3-45DD-849C-AC1B1B2905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9230" name="Rectangle 9229">
              <a:extLst>
                <a:ext uri="{FF2B5EF4-FFF2-40B4-BE49-F238E27FC236}">
                  <a16:creationId xmlns:a16="http://schemas.microsoft.com/office/drawing/2014/main" id="{56515BC8-A1CA-4EB4-81D8-6A891458F7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94608" y="402165"/>
              <a:ext cx="6574058"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9231" name="Freeform 5">
              <a:extLst>
                <a:ext uri="{FF2B5EF4-FFF2-40B4-BE49-F238E27FC236}">
                  <a16:creationId xmlns:a16="http://schemas.microsoft.com/office/drawing/2014/main" id="{ED9E2ADE-2C74-4E7D-8701-6AE23ABD4D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9232" name="Freeform 5">
              <a:extLst>
                <a:ext uri="{FF2B5EF4-FFF2-40B4-BE49-F238E27FC236}">
                  <a16:creationId xmlns:a16="http://schemas.microsoft.com/office/drawing/2014/main" id="{B7EBD6DC-7188-4268-9886-6535F41A67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9233" name="Freeform 5">
              <a:extLst>
                <a:ext uri="{FF2B5EF4-FFF2-40B4-BE49-F238E27FC236}">
                  <a16:creationId xmlns:a16="http://schemas.microsoft.com/office/drawing/2014/main" id="{493CCA32-0C37-4525-8FFC-D62C5EEFBE6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grpSp>
      <p:sp>
        <p:nvSpPr>
          <p:cNvPr id="2" name="Title 1">
            <a:extLst>
              <a:ext uri="{FF2B5EF4-FFF2-40B4-BE49-F238E27FC236}">
                <a16:creationId xmlns:a16="http://schemas.microsoft.com/office/drawing/2014/main" id="{FCE92829-C6F0-5D0F-3194-FA64613ACD04}"/>
              </a:ext>
            </a:extLst>
          </p:cNvPr>
          <p:cNvSpPr>
            <a:spLocks noGrp="1"/>
          </p:cNvSpPr>
          <p:nvPr>
            <p:ph type="title"/>
          </p:nvPr>
        </p:nvSpPr>
        <p:spPr>
          <a:xfrm>
            <a:off x="1154955" y="973668"/>
            <a:ext cx="3133726" cy="1020232"/>
          </a:xfrm>
        </p:spPr>
        <p:txBody>
          <a:bodyPr>
            <a:normAutofit/>
          </a:bodyPr>
          <a:lstStyle/>
          <a:p>
            <a:pPr>
              <a:lnSpc>
                <a:spcPct val="90000"/>
              </a:lnSpc>
            </a:pPr>
            <a:r>
              <a:rPr lang="en-US" sz="3300" b="1">
                <a:latin typeface="SegoeUIVariable"/>
              </a:rPr>
              <a:t>Zaporizhzhia</a:t>
            </a:r>
            <a:r>
              <a:rPr lang="tr-TR" sz="3300" b="1">
                <a:latin typeface="SegoeUIVariable"/>
              </a:rPr>
              <a:t> NPP</a:t>
            </a:r>
            <a:endParaRPr lang="en-US" sz="3300" b="1">
              <a:latin typeface="SegoeUIVariable"/>
            </a:endParaRPr>
          </a:p>
        </p:txBody>
      </p:sp>
      <p:sp>
        <p:nvSpPr>
          <p:cNvPr id="3" name="Content Placeholder 2">
            <a:extLst>
              <a:ext uri="{FF2B5EF4-FFF2-40B4-BE49-F238E27FC236}">
                <a16:creationId xmlns:a16="http://schemas.microsoft.com/office/drawing/2014/main" id="{D44865E0-4925-CACC-937D-F3BA5A349137}"/>
              </a:ext>
            </a:extLst>
          </p:cNvPr>
          <p:cNvSpPr>
            <a:spLocks noGrp="1"/>
          </p:cNvSpPr>
          <p:nvPr>
            <p:ph idx="1"/>
          </p:nvPr>
        </p:nvSpPr>
        <p:spPr>
          <a:xfrm>
            <a:off x="1154955" y="2120900"/>
            <a:ext cx="3133726" cy="3898900"/>
          </a:xfrm>
        </p:spPr>
        <p:txBody>
          <a:bodyPr>
            <a:normAutofit/>
          </a:bodyPr>
          <a:lstStyle/>
          <a:p>
            <a:pPr>
              <a:spcAft>
                <a:spcPts val="600"/>
              </a:spcAft>
              <a:defRPr/>
            </a:pPr>
            <a:r>
              <a:rPr lang="en-US" dirty="0">
                <a:solidFill>
                  <a:schemeClr val="bg1"/>
                </a:solidFill>
                <a:latin typeface="Arial" panose="020B0604020202020204" pitchFamily="34" charset="0"/>
                <a:cs typeface="Arial" panose="020B0604020202020204" pitchFamily="34" charset="0"/>
              </a:rPr>
              <a:t>The current status at the facility:</a:t>
            </a:r>
          </a:p>
          <a:p>
            <a:pPr lvl="1">
              <a:spcAft>
                <a:spcPts val="600"/>
              </a:spcAft>
              <a:defRPr/>
            </a:pPr>
            <a:r>
              <a:rPr lang="en-US" dirty="0">
                <a:solidFill>
                  <a:schemeClr val="bg1"/>
                </a:solidFill>
                <a:latin typeface="Arial" panose="020B0604020202020204" pitchFamily="34" charset="0"/>
                <a:cs typeface="Arial" panose="020B0604020202020204" pitchFamily="34" charset="0"/>
              </a:rPr>
              <a:t>DG Grossi visited it 4 times.</a:t>
            </a:r>
          </a:p>
          <a:p>
            <a:pPr lvl="1">
              <a:spcAft>
                <a:spcPts val="600"/>
              </a:spcAft>
              <a:defRPr/>
            </a:pPr>
            <a:r>
              <a:rPr lang="en-US" dirty="0">
                <a:solidFill>
                  <a:schemeClr val="bg1"/>
                </a:solidFill>
                <a:latin typeface="Arial" panose="020B0604020202020204" pitchFamily="34" charset="0"/>
                <a:cs typeface="Arial" panose="020B0604020202020204" pitchFamily="34" charset="0"/>
              </a:rPr>
              <a:t>16 IAEA missions since September 2022.  </a:t>
            </a:r>
          </a:p>
          <a:p>
            <a:pPr lvl="1">
              <a:spcAft>
                <a:spcPts val="600"/>
              </a:spcAft>
              <a:defRPr/>
            </a:pPr>
            <a:r>
              <a:rPr lang="en-US" dirty="0">
                <a:solidFill>
                  <a:schemeClr val="bg1"/>
                </a:solidFill>
                <a:latin typeface="Arial" panose="020B0604020202020204" pitchFamily="34" charset="0"/>
                <a:cs typeface="Arial" panose="020B0604020202020204" pitchFamily="34" charset="0"/>
              </a:rPr>
              <a:t>5 reactors in cold, Unit 4 in hot shot down.</a:t>
            </a:r>
          </a:p>
          <a:p>
            <a:pPr lvl="1">
              <a:spcAft>
                <a:spcPts val="600"/>
              </a:spcAft>
              <a:defRPr/>
            </a:pPr>
            <a:r>
              <a:rPr lang="en-US" dirty="0">
                <a:solidFill>
                  <a:schemeClr val="bg1"/>
                </a:solidFill>
                <a:latin typeface="Arial" panose="020B0604020202020204" pitchFamily="34" charset="0"/>
                <a:cs typeface="Arial" panose="020B0604020202020204" pitchFamily="34" charset="0"/>
              </a:rPr>
              <a:t>inadequate staff, and no maintenance plan. </a:t>
            </a:r>
          </a:p>
        </p:txBody>
      </p:sp>
      <p:pic>
        <p:nvPicPr>
          <p:cNvPr id="9218" name="Picture 2">
            <a:extLst>
              <a:ext uri="{FF2B5EF4-FFF2-40B4-BE49-F238E27FC236}">
                <a16:creationId xmlns:a16="http://schemas.microsoft.com/office/drawing/2014/main" id="{A2F8896D-ED98-6083-0BA7-6589C7ED19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5194607" y="1284422"/>
            <a:ext cx="6391533" cy="4289155"/>
          </a:xfrm>
          <a:prstGeom prst="rect">
            <a:avLst/>
          </a:prstGeom>
          <a:noFill/>
          <a:extLst>
            <a:ext uri="{909E8E84-426E-40DD-AFC4-6F175D3DCCD1}">
              <a14:hiddenFill xmlns:a14="http://schemas.microsoft.com/office/drawing/2010/main">
                <a:solidFill>
                  <a:srgbClr val="FFFFFF"/>
                </a:solidFill>
              </a14:hiddenFill>
            </a:ext>
          </a:extLst>
        </p:spPr>
      </p:pic>
      <p:sp>
        <p:nvSpPr>
          <p:cNvPr id="9235" name="Rectangle 9234">
            <a:extLst>
              <a:ext uri="{FF2B5EF4-FFF2-40B4-BE49-F238E27FC236}">
                <a16:creationId xmlns:a16="http://schemas.microsoft.com/office/drawing/2014/main" id="{5014FF2D-4863-43AA-82A7-958E9F7439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9" name="Slide Number Placeholder 8">
            <a:extLst>
              <a:ext uri="{FF2B5EF4-FFF2-40B4-BE49-F238E27FC236}">
                <a16:creationId xmlns:a16="http://schemas.microsoft.com/office/drawing/2014/main" id="{1F0E751D-FDB5-B8ED-5D71-1D075370B8F8}"/>
              </a:ext>
            </a:extLst>
          </p:cNvPr>
          <p:cNvSpPr>
            <a:spLocks noGrp="1"/>
          </p:cNvSpPr>
          <p:nvPr>
            <p:ph type="sldNum" sz="quarter" idx="12"/>
          </p:nvPr>
        </p:nvSpPr>
        <p:spPr>
          <a:xfrm>
            <a:off x="10352540" y="295729"/>
            <a:ext cx="838199" cy="767687"/>
          </a:xfrm>
        </p:spPr>
        <p:txBody>
          <a:bodyP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en-US" dirty="0">
                <a:solidFill>
                  <a:prstClr val="white"/>
                </a:solidFill>
                <a:latin typeface="Century Gothic" panose="020B0502020202020204"/>
              </a:rPr>
              <a:t>7</a:t>
            </a:r>
            <a:endParaRPr kumimoji="0" lang="en-US" sz="2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7" name="Footer Placeholder 6">
            <a:extLst>
              <a:ext uri="{FF2B5EF4-FFF2-40B4-BE49-F238E27FC236}">
                <a16:creationId xmlns:a16="http://schemas.microsoft.com/office/drawing/2014/main" id="{AEE72AF0-A9DF-A1F3-2E51-F62DC9642A7D}"/>
              </a:ext>
            </a:extLst>
          </p:cNvPr>
          <p:cNvSpPr>
            <a:spLocks noGrp="1"/>
          </p:cNvSpPr>
          <p:nvPr>
            <p:ph type="ftr" sz="quarter" idx="11"/>
          </p:nvPr>
        </p:nvSpPr>
        <p:spPr>
          <a:xfrm>
            <a:off x="561110" y="6391838"/>
            <a:ext cx="3859795" cy="304801"/>
          </a:xfrm>
        </p:spPr>
        <p:txBody>
          <a:bodyP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00" b="1" i="0" u="none" strike="noStrike" kern="1200" cap="none" spc="0" normalizeH="0" baseline="0" noProof="0">
                <a:ln>
                  <a:noFill/>
                </a:ln>
                <a:solidFill>
                  <a:srgbClr val="ACD433"/>
                </a:solidFill>
                <a:effectLst/>
                <a:uLnTx/>
                <a:uFillTx/>
                <a:latin typeface="Century Gothic" panose="020B0502020202020204"/>
                <a:ea typeface="+mn-ea"/>
                <a:cs typeface="+mn-cs"/>
              </a:rPr>
              <a:t>Nuclear Security after the Russian Invasion of Ukraine</a:t>
            </a:r>
          </a:p>
        </p:txBody>
      </p:sp>
    </p:spTree>
    <p:extLst>
      <p:ext uri="{BB962C8B-B14F-4D97-AF65-F5344CB8AC3E}">
        <p14:creationId xmlns:p14="http://schemas.microsoft.com/office/powerpoint/2010/main" val="48588188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D87B31-6160-3EBD-3B99-1635C4053449}"/>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B83C2604-4B23-54AA-0727-FE86D95D30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 y="111970"/>
            <a:ext cx="12191973" cy="874887"/>
          </a:xfrm>
          <a:prstGeom prst="rect">
            <a:avLst/>
          </a:prstGeom>
        </p:spPr>
      </p:pic>
      <p:sp>
        <p:nvSpPr>
          <p:cNvPr id="6" name="TextBox 5">
            <a:extLst>
              <a:ext uri="{FF2B5EF4-FFF2-40B4-BE49-F238E27FC236}">
                <a16:creationId xmlns:a16="http://schemas.microsoft.com/office/drawing/2014/main" id="{D48322B3-51C9-8161-D3C6-F65676E13796}"/>
              </a:ext>
            </a:extLst>
          </p:cNvPr>
          <p:cNvSpPr txBox="1"/>
          <p:nvPr/>
        </p:nvSpPr>
        <p:spPr>
          <a:xfrm>
            <a:off x="421758" y="3170152"/>
            <a:ext cx="11348484" cy="3003451"/>
          </a:xfrm>
          <a:prstGeom prst="rect">
            <a:avLst/>
          </a:prstGeom>
          <a:noFill/>
        </p:spPr>
        <p:txBody>
          <a:bodyPr wrap="square" lIns="91440" tIns="45720" rIns="91440" bIns="45720" rtlCol="0" anchor="t">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r>
              <a:rPr lang="en-US" sz="2400" b="1" dirty="0">
                <a:solidFill>
                  <a:srgbClr val="5B9BD5">
                    <a:lumMod val="50000"/>
                  </a:srgbClr>
                </a:solidFill>
                <a:latin typeface="Lato"/>
                <a:ea typeface="Lato"/>
                <a:cs typeface="Lato"/>
                <a:sym typeface="Arial"/>
              </a:rPr>
              <a:t>Moderator: </a:t>
            </a:r>
            <a:r>
              <a:rPr lang="en-US" sz="2000" b="1" dirty="0">
                <a:solidFill>
                  <a:srgbClr val="5B9BD5">
                    <a:lumMod val="50000"/>
                  </a:srgbClr>
                </a:solidFill>
                <a:latin typeface="Lato"/>
                <a:ea typeface="Lato"/>
                <a:cs typeface="Lato"/>
                <a:sym typeface="Arial"/>
              </a:rPr>
              <a:t>Dr. Andrew </a:t>
            </a:r>
            <a:r>
              <a:rPr lang="en-US" sz="2000" b="1" dirty="0" err="1">
                <a:solidFill>
                  <a:srgbClr val="5B9BD5">
                    <a:lumMod val="50000"/>
                  </a:srgbClr>
                </a:solidFill>
                <a:latin typeface="Lato"/>
                <a:ea typeface="Lato"/>
                <a:cs typeface="Lato"/>
                <a:sym typeface="Arial"/>
              </a:rPr>
              <a:t>Reddie</a:t>
            </a:r>
            <a:r>
              <a:rPr lang="en-US" sz="2000" b="1" dirty="0">
                <a:solidFill>
                  <a:srgbClr val="5B9BD5">
                    <a:lumMod val="50000"/>
                  </a:srgbClr>
                </a:solidFill>
                <a:latin typeface="Lato"/>
                <a:ea typeface="Lato"/>
                <a:cs typeface="Lato"/>
                <a:sym typeface="Arial"/>
              </a:rPr>
              <a:t> – </a:t>
            </a:r>
            <a:r>
              <a:rPr lang="en-US" sz="2000" dirty="0">
                <a:solidFill>
                  <a:srgbClr val="5B9BD5">
                    <a:lumMod val="50000"/>
                  </a:srgbClr>
                </a:solidFill>
                <a:latin typeface="Lato"/>
                <a:ea typeface="Lato"/>
                <a:cs typeface="Lato"/>
                <a:sym typeface="Arial"/>
              </a:rPr>
              <a:t>Associate Research Professor, University of California, Berkeley</a:t>
            </a:r>
          </a:p>
          <a:p>
            <a:pPr defTabSz="914377">
              <a:buClr>
                <a:srgbClr val="000000"/>
              </a:buClr>
            </a:pPr>
            <a:endParaRPr lang="en-US" sz="1000" b="1" dirty="0">
              <a:solidFill>
                <a:srgbClr val="5B9BD5">
                  <a:lumMod val="50000"/>
                </a:srgbClr>
              </a:solidFill>
              <a:latin typeface="Lato"/>
              <a:ea typeface="Lato"/>
              <a:cs typeface="Lato"/>
              <a:sym typeface="Arial"/>
            </a:endParaRPr>
          </a:p>
          <a:p>
            <a:pPr defTabSz="914377">
              <a:buClr>
                <a:srgbClr val="000000"/>
              </a:buClr>
            </a:pPr>
            <a:r>
              <a:rPr lang="en-US" sz="2400" b="1" dirty="0">
                <a:solidFill>
                  <a:srgbClr val="5B9BD5">
                    <a:lumMod val="50000"/>
                  </a:srgbClr>
                </a:solidFill>
                <a:latin typeface="Lato"/>
                <a:ea typeface="Lato"/>
                <a:cs typeface="Lato"/>
                <a:sym typeface="Arial"/>
              </a:rPr>
              <a:t>Panelists: </a:t>
            </a:r>
          </a:p>
          <a:p>
            <a:pPr marL="380990" indent="-380990" defTabSz="914377">
              <a:buClr>
                <a:srgbClr val="5B9BD5">
                  <a:lumMod val="50000"/>
                </a:srgbClr>
              </a:buClr>
              <a:buFont typeface="Arial" panose="020B0604020202020204" pitchFamily="34" charset="0"/>
              <a:buChar char="•"/>
            </a:pPr>
            <a:r>
              <a:rPr lang="en-US" sz="2000" b="1" dirty="0">
                <a:solidFill>
                  <a:srgbClr val="5B9BD5">
                    <a:lumMod val="50000"/>
                  </a:srgbClr>
                </a:solidFill>
                <a:latin typeface="Lato"/>
                <a:ea typeface="Lato"/>
                <a:cs typeface="Lato"/>
                <a:sym typeface="Arial"/>
              </a:rPr>
              <a:t>Sophia Anastazievsky– </a:t>
            </a:r>
            <a:r>
              <a:rPr lang="en-US" sz="2000" dirty="0">
                <a:solidFill>
                  <a:srgbClr val="5B9BD5">
                    <a:lumMod val="50000"/>
                  </a:srgbClr>
                </a:solidFill>
                <a:latin typeface="Lato"/>
                <a:ea typeface="Lato"/>
                <a:cs typeface="Lato"/>
                <a:sym typeface="Arial"/>
              </a:rPr>
              <a:t>Ph.D. Candidate, Department of Philosophy, University of California, Irvine</a:t>
            </a:r>
          </a:p>
          <a:p>
            <a:pPr defTabSz="914377">
              <a:buClr>
                <a:srgbClr val="5B9BD5">
                  <a:lumMod val="50000"/>
                </a:srgbClr>
              </a:buClr>
            </a:pPr>
            <a:endParaRPr lang="en-US" sz="1000" b="1" dirty="0">
              <a:solidFill>
                <a:srgbClr val="5B9BD5">
                  <a:lumMod val="50000"/>
                </a:srgbClr>
              </a:solidFill>
              <a:latin typeface="Lato"/>
              <a:ea typeface="Lato"/>
              <a:cs typeface="Lato"/>
              <a:sym typeface="Arial"/>
            </a:endParaRPr>
          </a:p>
          <a:p>
            <a:pPr marL="380990" indent="-380990" defTabSz="914377">
              <a:buClr>
                <a:srgbClr val="5B9BD5">
                  <a:lumMod val="50000"/>
                </a:srgbClr>
              </a:buClr>
              <a:buFont typeface="Arial" panose="020B0604020202020204" pitchFamily="34" charset="0"/>
              <a:buChar char="•"/>
            </a:pPr>
            <a:r>
              <a:rPr lang="en-US" sz="2000" b="1" dirty="0">
                <a:solidFill>
                  <a:srgbClr val="5B9BD5">
                    <a:lumMod val="50000"/>
                  </a:srgbClr>
                </a:solidFill>
                <a:latin typeface="Lato"/>
                <a:ea typeface="Lato"/>
                <a:cs typeface="Lato"/>
                <a:sym typeface="Arial"/>
              </a:rPr>
              <a:t>Kiley McCormick– </a:t>
            </a:r>
            <a:r>
              <a:rPr lang="en-US" sz="2000" dirty="0">
                <a:solidFill>
                  <a:srgbClr val="5B9BD5">
                    <a:lumMod val="50000"/>
                  </a:srgbClr>
                </a:solidFill>
                <a:latin typeface="Lato"/>
                <a:ea typeface="Lato"/>
                <a:cs typeface="Lato"/>
                <a:sym typeface="Arial"/>
              </a:rPr>
              <a:t>Federal Contractor</a:t>
            </a:r>
          </a:p>
          <a:p>
            <a:pPr defTabSz="914377">
              <a:buClr>
                <a:srgbClr val="5B9BD5">
                  <a:lumMod val="50000"/>
                </a:srgbClr>
              </a:buClr>
            </a:pPr>
            <a:endParaRPr lang="en-US" sz="1050" b="1" dirty="0">
              <a:solidFill>
                <a:srgbClr val="5B9BD5">
                  <a:lumMod val="50000"/>
                </a:srgbClr>
              </a:solidFill>
              <a:latin typeface="Lato"/>
              <a:ea typeface="Lato"/>
              <a:cs typeface="Lato"/>
              <a:sym typeface="Arial"/>
            </a:endParaRPr>
          </a:p>
          <a:p>
            <a:pPr marL="380990" indent="-380990" defTabSz="914377">
              <a:buClr>
                <a:srgbClr val="5B9BD5">
                  <a:lumMod val="50000"/>
                </a:srgbClr>
              </a:buClr>
              <a:buFont typeface="Arial" panose="020B0604020202020204" pitchFamily="34" charset="0"/>
              <a:buChar char="•"/>
            </a:pPr>
            <a:r>
              <a:rPr lang="en-US" sz="2000" b="1" dirty="0">
                <a:solidFill>
                  <a:srgbClr val="5B9BD5">
                    <a:lumMod val="50000"/>
                  </a:srgbClr>
                </a:solidFill>
                <a:latin typeface="Lato"/>
                <a:ea typeface="Lato"/>
                <a:cs typeface="Lato"/>
                <a:sym typeface="Arial"/>
              </a:rPr>
              <a:t>Kaitlin Peach – </a:t>
            </a:r>
            <a:r>
              <a:rPr lang="en-US" sz="2000" dirty="0">
                <a:solidFill>
                  <a:srgbClr val="5B9BD5">
                    <a:lumMod val="50000"/>
                  </a:srgbClr>
                </a:solidFill>
                <a:latin typeface="Lato"/>
                <a:ea typeface="Lato"/>
                <a:cs typeface="Lato"/>
                <a:sym typeface="Arial"/>
              </a:rPr>
              <a:t>Ph.D. Candidate and Graduate Research Assistant, Institute for Public Policy Research and Analysis, University of Oklahoma</a:t>
            </a:r>
            <a:endParaRPr lang="en-US" sz="2000" b="1" dirty="0">
              <a:solidFill>
                <a:srgbClr val="5B9BD5">
                  <a:lumMod val="50000"/>
                </a:srgbClr>
              </a:solidFill>
              <a:latin typeface="Lato"/>
              <a:ea typeface="Lato"/>
              <a:cs typeface="Lato"/>
              <a:sym typeface="Arial"/>
            </a:endParaRPr>
          </a:p>
          <a:p>
            <a:pPr defTabSz="914377">
              <a:buClr>
                <a:srgbClr val="000000"/>
              </a:buClr>
            </a:pPr>
            <a:endParaRPr lang="en-US" sz="1067" b="1" dirty="0">
              <a:solidFill>
                <a:srgbClr val="5B9BD5">
                  <a:lumMod val="50000"/>
                </a:srgbClr>
              </a:solidFill>
              <a:latin typeface="Lato"/>
              <a:ea typeface="Lato"/>
              <a:cs typeface="Lato"/>
              <a:sym typeface="Arial"/>
            </a:endParaRPr>
          </a:p>
        </p:txBody>
      </p:sp>
      <p:pic>
        <p:nvPicPr>
          <p:cNvPr id="8" name="Picture 7">
            <a:extLst>
              <a:ext uri="{FF2B5EF4-FFF2-40B4-BE49-F238E27FC236}">
                <a16:creationId xmlns:a16="http://schemas.microsoft.com/office/drawing/2014/main" id="{604DF9E0-07A2-6C56-CB9F-1CAB50B7DF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0079" y="6229977"/>
            <a:ext cx="2290028" cy="328663"/>
          </a:xfrm>
          <a:prstGeom prst="rect">
            <a:avLst/>
          </a:prstGeom>
        </p:spPr>
      </p:pic>
      <p:sp>
        <p:nvSpPr>
          <p:cNvPr id="2" name="Slide Number Placeholder 1">
            <a:extLst>
              <a:ext uri="{FF2B5EF4-FFF2-40B4-BE49-F238E27FC236}">
                <a16:creationId xmlns:a16="http://schemas.microsoft.com/office/drawing/2014/main" id="{28846FA6-3BDC-8B9D-57E1-62E952C4B068}"/>
              </a:ext>
            </a:extLst>
          </p:cNvPr>
          <p:cNvSpPr>
            <a:spLocks noGrp="1"/>
          </p:cNvSpPr>
          <p:nvPr>
            <p:ph type="sldNum" sz="quarter" idx="12"/>
          </p:nvPr>
        </p:nvSpPr>
        <p:spPr/>
        <p:txBody>
          <a:bodyPr/>
          <a:lstStyle>
            <a:defPPr>
              <a:defRPr lang="en-US"/>
            </a:defPPr>
            <a:lvl1pPr marL="0" algn="l" defTabSz="685783" rtl="0" eaLnBrk="1" latinLnBrk="0" hangingPunct="1">
              <a:defRPr sz="1351" kern="1200">
                <a:solidFill>
                  <a:schemeClr val="tx1"/>
                </a:solidFill>
                <a:latin typeface="+mn-lt"/>
                <a:ea typeface="+mn-ea"/>
                <a:cs typeface="+mn-cs"/>
              </a:defRPr>
            </a:lvl1pPr>
            <a:lvl2pPr marL="342891" algn="l" defTabSz="685783" rtl="0" eaLnBrk="1" latinLnBrk="0" hangingPunct="1">
              <a:defRPr sz="1351" kern="1200">
                <a:solidFill>
                  <a:schemeClr val="tx1"/>
                </a:solidFill>
                <a:latin typeface="+mn-lt"/>
                <a:ea typeface="+mn-ea"/>
                <a:cs typeface="+mn-cs"/>
              </a:defRPr>
            </a:lvl2pPr>
            <a:lvl3pPr marL="685783" algn="l" defTabSz="685783" rtl="0" eaLnBrk="1" latinLnBrk="0" hangingPunct="1">
              <a:defRPr sz="1351" kern="1200">
                <a:solidFill>
                  <a:schemeClr val="tx1"/>
                </a:solidFill>
                <a:latin typeface="+mn-lt"/>
                <a:ea typeface="+mn-ea"/>
                <a:cs typeface="+mn-cs"/>
              </a:defRPr>
            </a:lvl3pPr>
            <a:lvl4pPr marL="1028674" algn="l" defTabSz="685783" rtl="0" eaLnBrk="1" latinLnBrk="0" hangingPunct="1">
              <a:defRPr sz="1351" kern="1200">
                <a:solidFill>
                  <a:schemeClr val="tx1"/>
                </a:solidFill>
                <a:latin typeface="+mn-lt"/>
                <a:ea typeface="+mn-ea"/>
                <a:cs typeface="+mn-cs"/>
              </a:defRPr>
            </a:lvl4pPr>
            <a:lvl5pPr marL="1371566" algn="l" defTabSz="685783" rtl="0" eaLnBrk="1" latinLnBrk="0" hangingPunct="1">
              <a:defRPr sz="1351" kern="1200">
                <a:solidFill>
                  <a:schemeClr val="tx1"/>
                </a:solidFill>
                <a:latin typeface="+mn-lt"/>
                <a:ea typeface="+mn-ea"/>
                <a:cs typeface="+mn-cs"/>
              </a:defRPr>
            </a:lvl5pPr>
            <a:lvl6pPr marL="1714457" algn="l" defTabSz="685783" rtl="0" eaLnBrk="1" latinLnBrk="0" hangingPunct="1">
              <a:defRPr sz="1351" kern="1200">
                <a:solidFill>
                  <a:schemeClr val="tx1"/>
                </a:solidFill>
                <a:latin typeface="+mn-lt"/>
                <a:ea typeface="+mn-ea"/>
                <a:cs typeface="+mn-cs"/>
              </a:defRPr>
            </a:lvl6pPr>
            <a:lvl7pPr marL="2057349" algn="l" defTabSz="685783" rtl="0" eaLnBrk="1" latinLnBrk="0" hangingPunct="1">
              <a:defRPr sz="1351" kern="1200">
                <a:solidFill>
                  <a:schemeClr val="tx1"/>
                </a:solidFill>
                <a:latin typeface="+mn-lt"/>
                <a:ea typeface="+mn-ea"/>
                <a:cs typeface="+mn-cs"/>
              </a:defRPr>
            </a:lvl7pPr>
            <a:lvl8pPr marL="2400240" algn="l" defTabSz="685783" rtl="0" eaLnBrk="1" latinLnBrk="0" hangingPunct="1">
              <a:defRPr sz="1351" kern="1200">
                <a:solidFill>
                  <a:schemeClr val="tx1"/>
                </a:solidFill>
                <a:latin typeface="+mn-lt"/>
                <a:ea typeface="+mn-ea"/>
                <a:cs typeface="+mn-cs"/>
              </a:defRPr>
            </a:lvl8pPr>
            <a:lvl9pPr marL="2743131" algn="l" defTabSz="685783" rtl="0" eaLnBrk="1" latinLnBrk="0" hangingPunct="1">
              <a:defRPr sz="1351" kern="1200">
                <a:solidFill>
                  <a:schemeClr val="tx1"/>
                </a:solidFill>
                <a:latin typeface="+mn-lt"/>
                <a:ea typeface="+mn-ea"/>
                <a:cs typeface="+mn-cs"/>
              </a:defRPr>
            </a:lvl9pPr>
          </a:lstStyle>
          <a:p>
            <a:pPr>
              <a:buClr>
                <a:srgbClr val="000000"/>
              </a:buClr>
            </a:pPr>
            <a:fld id="{FA740919-C1D8-431E-88D2-36A802D45661}" type="slidenum">
              <a:rPr lang="en-US">
                <a:solidFill>
                  <a:prstClr val="black"/>
                </a:solidFill>
                <a:latin typeface="Calibri"/>
                <a:sym typeface="Arial"/>
              </a:rPr>
              <a:pPr>
                <a:buClr>
                  <a:srgbClr val="000000"/>
                </a:buClr>
              </a:pPr>
              <a:t>90</a:t>
            </a:fld>
            <a:endParaRPr lang="en-US">
              <a:solidFill>
                <a:prstClr val="black"/>
              </a:solidFill>
              <a:latin typeface="Calibri"/>
              <a:sym typeface="Arial"/>
            </a:endParaRPr>
          </a:p>
        </p:txBody>
      </p:sp>
      <p:sp>
        <p:nvSpPr>
          <p:cNvPr id="4" name="TextBox 3">
            <a:extLst>
              <a:ext uri="{FF2B5EF4-FFF2-40B4-BE49-F238E27FC236}">
                <a16:creationId xmlns:a16="http://schemas.microsoft.com/office/drawing/2014/main" id="{C3B85AF1-6674-B35A-20C2-B1799A79A3EA}"/>
              </a:ext>
            </a:extLst>
          </p:cNvPr>
          <p:cNvSpPr txBox="1"/>
          <p:nvPr/>
        </p:nvSpPr>
        <p:spPr>
          <a:xfrm>
            <a:off x="1398282" y="986857"/>
            <a:ext cx="9395436" cy="2000548"/>
          </a:xfrm>
          <a:prstGeom prst="rect">
            <a:avLst/>
          </a:prstGeom>
          <a:noFill/>
        </p:spPr>
        <p:txBody>
          <a:bodyPr wrap="square" rtlCol="0">
            <a:spAutoFit/>
          </a:bodyPr>
          <a:lstStyle/>
          <a:p>
            <a:pPr algn="ctr" defTabSz="1219170">
              <a:buClr>
                <a:srgbClr val="000000"/>
              </a:buClr>
            </a:pPr>
            <a:r>
              <a:rPr lang="en-US" sz="2800" b="1" i="1" kern="0" dirty="0">
                <a:solidFill>
                  <a:srgbClr val="5B9BD5">
                    <a:lumMod val="50000"/>
                  </a:srgbClr>
                </a:solidFill>
                <a:latin typeface="Lato"/>
                <a:ea typeface="Lato"/>
                <a:cs typeface="Lato"/>
                <a:sym typeface="Arial"/>
              </a:rPr>
              <a:t>Returning at 2:45 PM (EST)</a:t>
            </a:r>
            <a:endParaRPr lang="en-US" sz="2000" b="1" kern="0" dirty="0">
              <a:solidFill>
                <a:srgbClr val="5B9BD5">
                  <a:lumMod val="50000"/>
                </a:srgbClr>
              </a:solidFill>
              <a:latin typeface="Lato"/>
              <a:ea typeface="Lato"/>
              <a:cs typeface="Lato"/>
              <a:sym typeface="Arial"/>
            </a:endParaRPr>
          </a:p>
          <a:p>
            <a:pPr algn="ctr" defTabSz="1219170">
              <a:buClr>
                <a:srgbClr val="000000"/>
              </a:buClr>
            </a:pPr>
            <a:endParaRPr lang="en-US" sz="3200" b="1" kern="0" dirty="0">
              <a:solidFill>
                <a:srgbClr val="5B9BD5">
                  <a:lumMod val="50000"/>
                </a:srgbClr>
              </a:solidFill>
              <a:latin typeface="Lato"/>
              <a:ea typeface="Lato"/>
              <a:cs typeface="Lato"/>
              <a:sym typeface="Arial"/>
            </a:endParaRPr>
          </a:p>
          <a:p>
            <a:pPr algn="ctr" defTabSz="1219170">
              <a:buClr>
                <a:srgbClr val="000000"/>
              </a:buClr>
            </a:pPr>
            <a:r>
              <a:rPr lang="en-US" sz="3200" b="1" kern="0" dirty="0">
                <a:solidFill>
                  <a:srgbClr val="5B9BD5">
                    <a:lumMod val="50000"/>
                  </a:srgbClr>
                </a:solidFill>
                <a:latin typeface="Lato"/>
                <a:ea typeface="Lato"/>
                <a:cs typeface="Lato"/>
                <a:sym typeface="Arial"/>
              </a:rPr>
              <a:t>Receiving the Message: Russian Nuclear Signaling &amp; Risk Perceptions</a:t>
            </a:r>
          </a:p>
        </p:txBody>
      </p:sp>
    </p:spTree>
    <p:extLst>
      <p:ext uri="{BB962C8B-B14F-4D97-AF65-F5344CB8AC3E}">
        <p14:creationId xmlns:p14="http://schemas.microsoft.com/office/powerpoint/2010/main" val="116080163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Google Shape;59;p13"/>
          <p:cNvSpPr txBox="1">
            <a:spLocks noGrp="1"/>
          </p:cNvSpPr>
          <p:nvPr>
            <p:ph type="ctrTitle"/>
          </p:nvPr>
        </p:nvSpPr>
        <p:spPr>
          <a:xfrm>
            <a:off x="2240400" y="991033"/>
            <a:ext cx="7711200" cy="2641600"/>
          </a:xfrm>
          <a:prstGeom prst="rect">
            <a:avLst/>
          </a:prstGeom>
        </p:spPr>
        <p:txBody>
          <a:bodyPr spcFirstLastPara="1" wrap="square" lIns="121900" tIns="121900" rIns="121900" bIns="121900" anchor="b" anchorCtr="0">
            <a:normAutofit fontScale="90000"/>
          </a:bodyPr>
          <a:lstStyle/>
          <a:p>
            <a:r>
              <a:rPr lang="en" sz="4800" b="1"/>
              <a:t>What We Owe to Ukrainians: A Moral Perspective on Nuclear Coercion and Military Intervention</a:t>
            </a:r>
            <a:endParaRPr sz="4800" b="1"/>
          </a:p>
        </p:txBody>
      </p:sp>
      <p:sp>
        <p:nvSpPr>
          <p:cNvPr id="60" name="Google Shape;60;p13"/>
          <p:cNvSpPr txBox="1">
            <a:spLocks noGrp="1"/>
          </p:cNvSpPr>
          <p:nvPr>
            <p:ph type="subTitle" idx="1"/>
          </p:nvPr>
        </p:nvSpPr>
        <p:spPr>
          <a:xfrm>
            <a:off x="415600" y="4424267"/>
            <a:ext cx="11360800" cy="1106000"/>
          </a:xfrm>
          <a:prstGeom prst="rect">
            <a:avLst/>
          </a:prstGeom>
        </p:spPr>
        <p:txBody>
          <a:bodyPr spcFirstLastPara="1" wrap="square" lIns="121900" tIns="121900" rIns="121900" bIns="121900" anchor="t" anchorCtr="0">
            <a:normAutofit fontScale="25000" lnSpcReduction="20000"/>
          </a:bodyPr>
          <a:lstStyle/>
          <a:p>
            <a:pPr marL="0" indent="0"/>
            <a:endParaRPr sz="9600"/>
          </a:p>
          <a:p>
            <a:pPr marL="0" indent="0"/>
            <a:r>
              <a:rPr lang="en" sz="9600"/>
              <a:t>Sophia Anastazievsky</a:t>
            </a:r>
            <a:endParaRPr sz="9600"/>
          </a:p>
          <a:p>
            <a:pPr marL="0" indent="0"/>
            <a:endParaRPr sz="9600"/>
          </a:p>
          <a:p>
            <a:pPr marL="0" indent="0"/>
            <a:r>
              <a:rPr lang="en" sz="9600"/>
              <a:t>PhD Student, Philosophy, University of California, Irvine</a:t>
            </a:r>
            <a:endParaRPr sz="9600"/>
          </a:p>
          <a:p>
            <a:pPr marL="0" indent="0"/>
            <a:r>
              <a:rPr lang="en" sz="9600"/>
              <a:t>(Ethics of War)</a:t>
            </a:r>
            <a:endParaRPr sz="9600"/>
          </a:p>
          <a:p>
            <a:pPr marL="0" indent="0"/>
            <a:endParaRPr sz="9600"/>
          </a:p>
          <a:p>
            <a:pPr marL="0" indent="0"/>
            <a:r>
              <a:rPr lang="en" sz="9600"/>
              <a:t>sanastaz@uci.edu</a:t>
            </a:r>
            <a:endParaRPr sz="9600"/>
          </a:p>
          <a:p>
            <a:pPr marL="0" indent="0"/>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pic>
        <p:nvPicPr>
          <p:cNvPr id="65" name="Google Shape;65;p14"/>
          <p:cNvPicPr preferRelativeResize="0"/>
          <p:nvPr/>
        </p:nvPicPr>
        <p:blipFill>
          <a:blip r:embed="rId3">
            <a:alphaModFix/>
          </a:blip>
          <a:stretch>
            <a:fillRect/>
          </a:stretch>
        </p:blipFill>
        <p:spPr>
          <a:xfrm>
            <a:off x="3676651" y="203200"/>
            <a:ext cx="4838703" cy="6451603"/>
          </a:xfrm>
          <a:prstGeom prst="rect">
            <a:avLst/>
          </a:prstGeom>
          <a:noFill/>
          <a:ln>
            <a:noFill/>
          </a:ln>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Google Shape;70;p15"/>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rmAutofit/>
          </a:bodyPr>
          <a:lstStyle/>
          <a:p>
            <a:r>
              <a:rPr lang="en"/>
              <a:t>Roadmap</a:t>
            </a:r>
            <a:endParaRPr/>
          </a:p>
        </p:txBody>
      </p:sp>
      <p:sp>
        <p:nvSpPr>
          <p:cNvPr id="71" name="Google Shape;71;p15"/>
          <p:cNvSpPr txBox="1">
            <a:spLocks noGrp="1"/>
          </p:cNvSpPr>
          <p:nvPr>
            <p:ph type="body" idx="1"/>
          </p:nvPr>
        </p:nvSpPr>
        <p:spPr>
          <a:xfrm>
            <a:off x="415600" y="1536633"/>
            <a:ext cx="11360800" cy="4555200"/>
          </a:xfrm>
          <a:prstGeom prst="rect">
            <a:avLst/>
          </a:prstGeom>
        </p:spPr>
        <p:txBody>
          <a:bodyPr spcFirstLastPara="1" wrap="square" lIns="121900" tIns="121900" rIns="121900" bIns="121900" anchor="t" anchorCtr="0">
            <a:normAutofit/>
          </a:bodyPr>
          <a:lstStyle/>
          <a:p>
            <a:pPr>
              <a:lnSpc>
                <a:spcPct val="200000"/>
              </a:lnSpc>
            </a:pPr>
            <a:r>
              <a:rPr lang="en"/>
              <a:t>Introduce ethical framework</a:t>
            </a:r>
            <a:endParaRPr/>
          </a:p>
          <a:p>
            <a:pPr>
              <a:lnSpc>
                <a:spcPct val="200000"/>
              </a:lnSpc>
            </a:pPr>
            <a:r>
              <a:rPr lang="en"/>
              <a:t>Apply ethical framework to war in Ukraine</a:t>
            </a:r>
            <a:endParaRPr/>
          </a:p>
          <a:p>
            <a:pPr>
              <a:lnSpc>
                <a:spcPct val="200000"/>
              </a:lnSpc>
            </a:pPr>
            <a:r>
              <a:rPr lang="en"/>
              <a:t>Discussion of nuclear coercion and risk in this context</a:t>
            </a:r>
            <a:endParaRPr/>
          </a:p>
          <a:p>
            <a:pPr>
              <a:lnSpc>
                <a:spcPct val="200000"/>
              </a:lnSpc>
            </a:pPr>
            <a:r>
              <a:rPr lang="en"/>
              <a:t>Suggestion: nuclear risk is not obviously higher if we succumb to nuclear coercion</a:t>
            </a:r>
            <a:endParaRPr/>
          </a:p>
          <a:p>
            <a:pPr>
              <a:lnSpc>
                <a:spcPct val="200000"/>
              </a:lnSpc>
            </a:pPr>
            <a:r>
              <a:rPr lang="en"/>
              <a:t>Possible courses of action</a:t>
            </a:r>
            <a:endParaRPr/>
          </a:p>
          <a:p>
            <a:pPr>
              <a:lnSpc>
                <a:spcPct val="200000"/>
              </a:lnSpc>
            </a:pPr>
            <a:r>
              <a:rPr lang="en"/>
              <a:t>Conclusion</a:t>
            </a:r>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6" name="Google Shape;76;p16"/>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rmAutofit/>
          </a:bodyPr>
          <a:lstStyle/>
          <a:p>
            <a:r>
              <a:rPr lang="en"/>
              <a:t>Key Arguments:	</a:t>
            </a:r>
            <a:endParaRPr/>
          </a:p>
        </p:txBody>
      </p:sp>
      <p:sp>
        <p:nvSpPr>
          <p:cNvPr id="77" name="Google Shape;77;p16"/>
          <p:cNvSpPr txBox="1">
            <a:spLocks noGrp="1"/>
          </p:cNvSpPr>
          <p:nvPr>
            <p:ph type="body" idx="1"/>
          </p:nvPr>
        </p:nvSpPr>
        <p:spPr>
          <a:xfrm>
            <a:off x="415600" y="1536633"/>
            <a:ext cx="11360800" cy="4555200"/>
          </a:xfrm>
          <a:prstGeom prst="rect">
            <a:avLst/>
          </a:prstGeom>
        </p:spPr>
        <p:txBody>
          <a:bodyPr spcFirstLastPara="1" wrap="square" lIns="121900" tIns="121900" rIns="121900" bIns="121900" anchor="t" anchorCtr="0">
            <a:normAutofit/>
          </a:bodyPr>
          <a:lstStyle/>
          <a:p>
            <a:pPr>
              <a:lnSpc>
                <a:spcPct val="150000"/>
              </a:lnSpc>
            </a:pPr>
            <a:r>
              <a:rPr lang="en"/>
              <a:t>Background: Using an ethical framework to assess conduct with respect to war</a:t>
            </a:r>
            <a:endParaRPr/>
          </a:p>
          <a:p>
            <a:pPr lvl="1">
              <a:lnSpc>
                <a:spcPct val="150000"/>
              </a:lnSpc>
            </a:pPr>
            <a:r>
              <a:rPr lang="en"/>
              <a:t>Elements of the framework</a:t>
            </a:r>
            <a:endParaRPr/>
          </a:p>
          <a:p>
            <a:pPr>
              <a:lnSpc>
                <a:spcPct val="150000"/>
              </a:lnSpc>
            </a:pPr>
            <a:r>
              <a:rPr lang="en"/>
              <a:t>Moral duty to ensure Ukraine’s military victory </a:t>
            </a:r>
            <a:endParaRPr/>
          </a:p>
          <a:p>
            <a:pPr lvl="1">
              <a:lnSpc>
                <a:spcPct val="150000"/>
              </a:lnSpc>
            </a:pPr>
            <a:r>
              <a:rPr lang="en"/>
              <a:t>Humanitarian reasons; security reasons</a:t>
            </a:r>
            <a:endParaRPr/>
          </a:p>
          <a:p>
            <a:pPr>
              <a:lnSpc>
                <a:spcPct val="150000"/>
              </a:lnSpc>
            </a:pPr>
            <a:r>
              <a:rPr lang="en"/>
              <a:t>Role of nuclear risk in determining the most just course of action</a:t>
            </a:r>
            <a:endParaRPr/>
          </a:p>
          <a:p>
            <a:pPr>
              <a:lnSpc>
                <a:spcPct val="150000"/>
              </a:lnSpc>
            </a:pPr>
            <a:r>
              <a:rPr lang="en" b="1"/>
              <a:t>Takeaway: There is a moral imperative to ensure Ukraine’s victory. It is critical to assess the </a:t>
            </a:r>
            <a:r>
              <a:rPr lang="en" b="1" i="1"/>
              <a:t>actual nuclear risks</a:t>
            </a:r>
            <a:r>
              <a:rPr lang="en" b="1"/>
              <a:t> involved in both military intervention and non-intervention alongside the moral risks of allowing Russia to succeed. </a:t>
            </a:r>
            <a:endParaRPr b="1"/>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17"/>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rmAutofit/>
          </a:bodyPr>
          <a:lstStyle/>
          <a:p>
            <a:r>
              <a:rPr lang="en"/>
              <a:t>Ethics of War	</a:t>
            </a:r>
            <a:endParaRPr/>
          </a:p>
        </p:txBody>
      </p:sp>
      <p:sp>
        <p:nvSpPr>
          <p:cNvPr id="83" name="Google Shape;83;p17"/>
          <p:cNvSpPr txBox="1">
            <a:spLocks noGrp="1"/>
          </p:cNvSpPr>
          <p:nvPr>
            <p:ph type="body" idx="1"/>
          </p:nvPr>
        </p:nvSpPr>
        <p:spPr>
          <a:xfrm>
            <a:off x="415600" y="1536633"/>
            <a:ext cx="11360800" cy="4555200"/>
          </a:xfrm>
          <a:prstGeom prst="rect">
            <a:avLst/>
          </a:prstGeom>
        </p:spPr>
        <p:txBody>
          <a:bodyPr spcFirstLastPara="1" wrap="square" lIns="121900" tIns="121900" rIns="121900" bIns="121900" anchor="t" anchorCtr="0">
            <a:normAutofit/>
          </a:bodyPr>
          <a:lstStyle/>
          <a:p>
            <a:pPr marL="0" indent="0">
              <a:buNone/>
            </a:pPr>
            <a:r>
              <a:rPr lang="en" i="1"/>
              <a:t>Jus ad bellum </a:t>
            </a:r>
            <a:r>
              <a:rPr lang="en"/>
              <a:t>criteria:</a:t>
            </a:r>
            <a:endParaRPr/>
          </a:p>
          <a:p>
            <a:pPr>
              <a:spcBef>
                <a:spcPts val="1600"/>
              </a:spcBef>
            </a:pPr>
            <a:r>
              <a:rPr lang="en"/>
              <a:t>Just Cause</a:t>
            </a:r>
            <a:endParaRPr/>
          </a:p>
          <a:p>
            <a:r>
              <a:rPr lang="en"/>
              <a:t>Right Intent</a:t>
            </a:r>
            <a:endParaRPr/>
          </a:p>
          <a:p>
            <a:r>
              <a:rPr lang="en"/>
              <a:t>Right Authority</a:t>
            </a:r>
            <a:endParaRPr/>
          </a:p>
          <a:p>
            <a:r>
              <a:rPr lang="en"/>
              <a:t>Last Resort</a:t>
            </a:r>
            <a:endParaRPr/>
          </a:p>
          <a:p>
            <a:r>
              <a:rPr lang="en"/>
              <a:t>Chance of Success</a:t>
            </a:r>
            <a:endParaRPr/>
          </a:p>
          <a:p>
            <a:r>
              <a:rPr lang="en"/>
              <a:t>Proportionality</a:t>
            </a:r>
            <a:endParaRPr/>
          </a:p>
          <a:p>
            <a:pPr marL="0" indent="0">
              <a:spcBef>
                <a:spcPts val="1600"/>
              </a:spcBef>
              <a:spcAft>
                <a:spcPts val="1600"/>
              </a:spcAft>
              <a:buNone/>
            </a:pPr>
            <a:r>
              <a:rPr lang="en"/>
              <a:t>Why use this framework?</a:t>
            </a:r>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8"/>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rmAutofit/>
          </a:bodyPr>
          <a:lstStyle/>
          <a:p>
            <a:r>
              <a:rPr lang="en" i="1"/>
              <a:t>Jus ad bellum </a:t>
            </a:r>
            <a:r>
              <a:rPr lang="en"/>
              <a:t>and Ukraine</a:t>
            </a:r>
            <a:endParaRPr/>
          </a:p>
        </p:txBody>
      </p:sp>
      <p:sp>
        <p:nvSpPr>
          <p:cNvPr id="89" name="Google Shape;89;p18"/>
          <p:cNvSpPr txBox="1">
            <a:spLocks noGrp="1"/>
          </p:cNvSpPr>
          <p:nvPr>
            <p:ph type="body" idx="1"/>
          </p:nvPr>
        </p:nvSpPr>
        <p:spPr>
          <a:xfrm>
            <a:off x="415600" y="1536633"/>
            <a:ext cx="11360800" cy="4555200"/>
          </a:xfrm>
          <a:prstGeom prst="rect">
            <a:avLst/>
          </a:prstGeom>
        </p:spPr>
        <p:txBody>
          <a:bodyPr spcFirstLastPara="1" wrap="square" lIns="121900" tIns="121900" rIns="121900" bIns="121900" anchor="t" anchorCtr="0">
            <a:normAutofit/>
          </a:bodyPr>
          <a:lstStyle/>
          <a:p>
            <a:pPr>
              <a:lnSpc>
                <a:spcPct val="150000"/>
              </a:lnSpc>
            </a:pPr>
            <a:r>
              <a:rPr lang="en"/>
              <a:t>Right to intervene:</a:t>
            </a:r>
            <a:endParaRPr/>
          </a:p>
          <a:p>
            <a:pPr lvl="1">
              <a:lnSpc>
                <a:spcPct val="150000"/>
              </a:lnSpc>
            </a:pPr>
            <a:r>
              <a:rPr lang="en"/>
              <a:t>Illegitimate sovereignty in temporarily occupied territories of Ukraine</a:t>
            </a:r>
            <a:endParaRPr/>
          </a:p>
          <a:p>
            <a:pPr lvl="1">
              <a:lnSpc>
                <a:spcPct val="150000"/>
              </a:lnSpc>
            </a:pPr>
            <a:r>
              <a:rPr lang="en"/>
              <a:t>Prevalence and scale of human rights violations</a:t>
            </a:r>
            <a:endParaRPr/>
          </a:p>
          <a:p>
            <a:pPr>
              <a:lnSpc>
                <a:spcPct val="150000"/>
              </a:lnSpc>
            </a:pPr>
            <a:r>
              <a:rPr lang="en"/>
              <a:t>Assessing each criterion:</a:t>
            </a:r>
            <a:endParaRPr/>
          </a:p>
          <a:p>
            <a:pPr lvl="1">
              <a:lnSpc>
                <a:spcPct val="150000"/>
              </a:lnSpc>
            </a:pPr>
            <a:r>
              <a:rPr lang="en"/>
              <a:t>All are clearly met, with the exception of proportionality</a:t>
            </a:r>
            <a:endParaRPr/>
          </a:p>
          <a:p>
            <a:pPr lvl="1">
              <a:lnSpc>
                <a:spcPct val="150000"/>
              </a:lnSpc>
            </a:pPr>
            <a:r>
              <a:rPr lang="en"/>
              <a:t>Proportionality determination involves weighing risk of nuclear war against moral risks of non-intervention</a:t>
            </a:r>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pic>
        <p:nvPicPr>
          <p:cNvPr id="94" name="Google Shape;94;p19"/>
          <p:cNvPicPr preferRelativeResize="0"/>
          <p:nvPr/>
        </p:nvPicPr>
        <p:blipFill>
          <a:blip r:embed="rId3">
            <a:alphaModFix/>
          </a:blip>
          <a:stretch>
            <a:fillRect/>
          </a:stretch>
        </p:blipFill>
        <p:spPr>
          <a:xfrm>
            <a:off x="1794934" y="203200"/>
            <a:ext cx="8602132" cy="6451600"/>
          </a:xfrm>
          <a:prstGeom prst="rect">
            <a:avLst/>
          </a:prstGeom>
          <a:noFill/>
          <a:ln>
            <a:noFill/>
          </a:ln>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20"/>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rmAutofit/>
          </a:bodyPr>
          <a:lstStyle/>
          <a:p>
            <a:r>
              <a:rPr lang="en"/>
              <a:t>Rights Violations (partial list)</a:t>
            </a:r>
            <a:endParaRPr/>
          </a:p>
        </p:txBody>
      </p:sp>
      <p:sp>
        <p:nvSpPr>
          <p:cNvPr id="100" name="Google Shape;100;p20"/>
          <p:cNvSpPr txBox="1">
            <a:spLocks noGrp="1"/>
          </p:cNvSpPr>
          <p:nvPr>
            <p:ph type="body" idx="1"/>
          </p:nvPr>
        </p:nvSpPr>
        <p:spPr>
          <a:xfrm>
            <a:off x="415600" y="1536633"/>
            <a:ext cx="11360800" cy="4555200"/>
          </a:xfrm>
          <a:prstGeom prst="rect">
            <a:avLst/>
          </a:prstGeom>
        </p:spPr>
        <p:txBody>
          <a:bodyPr spcFirstLastPara="1" wrap="square" lIns="121900" tIns="121900" rIns="121900" bIns="121900" anchor="t" anchorCtr="0">
            <a:normAutofit/>
          </a:bodyPr>
          <a:lstStyle/>
          <a:p>
            <a:pPr indent="-445758">
              <a:lnSpc>
                <a:spcPct val="150000"/>
              </a:lnSpc>
              <a:buSzPct val="100000"/>
            </a:pPr>
            <a:r>
              <a:rPr lang="en"/>
              <a:t>Indiscriminate attacks on civilians/ execution of civilians (e.g. Bucha, Irpin, etc.)</a:t>
            </a:r>
            <a:endParaRPr/>
          </a:p>
          <a:p>
            <a:pPr indent="-445758">
              <a:lnSpc>
                <a:spcPct val="150000"/>
              </a:lnSpc>
              <a:buSzPct val="100000"/>
            </a:pPr>
            <a:r>
              <a:rPr lang="en"/>
              <a:t>Arbitrary detention and torture of civilians and planned expansion of prison camps</a:t>
            </a:r>
            <a:endParaRPr/>
          </a:p>
          <a:p>
            <a:pPr indent="-445758">
              <a:lnSpc>
                <a:spcPct val="150000"/>
              </a:lnSpc>
              <a:buSzPct val="100000"/>
            </a:pPr>
            <a:r>
              <a:rPr lang="en"/>
              <a:t>Forced deportation of Ukrainian children (numbers may be in the hundreds of thousands)</a:t>
            </a:r>
            <a:endParaRPr/>
          </a:p>
          <a:p>
            <a:pPr indent="-445758">
              <a:lnSpc>
                <a:spcPct val="150000"/>
              </a:lnSpc>
              <a:buSzPct val="100000"/>
            </a:pPr>
            <a:r>
              <a:rPr lang="en"/>
              <a:t>Rape as a military tactic, including of children</a:t>
            </a:r>
            <a:endParaRPr/>
          </a:p>
          <a:p>
            <a:pPr indent="-445758">
              <a:lnSpc>
                <a:spcPct val="150000"/>
              </a:lnSpc>
              <a:buSzPct val="100000"/>
            </a:pPr>
            <a:r>
              <a:rPr lang="en"/>
              <a:t>Destruction of Mariupol, with death toll possibly running more than thrice early estimates of 25,000 killed (Associated Press)</a:t>
            </a:r>
            <a:endParaRPr/>
          </a:p>
          <a:p>
            <a:pPr indent="-445758">
              <a:lnSpc>
                <a:spcPct val="150000"/>
              </a:lnSpc>
              <a:buSzPct val="100000"/>
            </a:pPr>
            <a:r>
              <a:rPr lang="en"/>
              <a:t>Intent to destroy Ukrainian identity</a:t>
            </a:r>
            <a:endParaRPr/>
          </a:p>
          <a:p>
            <a:pPr marL="0" indent="0">
              <a:spcBef>
                <a:spcPts val="1600"/>
              </a:spcBef>
              <a:spcAft>
                <a:spcPts val="1600"/>
              </a:spcAft>
              <a:buNone/>
            </a:pPr>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21"/>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rmAutofit/>
          </a:bodyPr>
          <a:lstStyle/>
          <a:p>
            <a:r>
              <a:rPr lang="en"/>
              <a:t>Moral Obligation to Ensure Ukrainian Victory</a:t>
            </a:r>
            <a:endParaRPr/>
          </a:p>
        </p:txBody>
      </p:sp>
      <p:sp>
        <p:nvSpPr>
          <p:cNvPr id="106" name="Google Shape;106;p21"/>
          <p:cNvSpPr txBox="1">
            <a:spLocks noGrp="1"/>
          </p:cNvSpPr>
          <p:nvPr>
            <p:ph type="body" idx="1"/>
          </p:nvPr>
        </p:nvSpPr>
        <p:spPr>
          <a:xfrm>
            <a:off x="415600" y="1536633"/>
            <a:ext cx="11360800" cy="4555200"/>
          </a:xfrm>
          <a:prstGeom prst="rect">
            <a:avLst/>
          </a:prstGeom>
        </p:spPr>
        <p:txBody>
          <a:bodyPr spcFirstLastPara="1" wrap="square" lIns="121900" tIns="121900" rIns="121900" bIns="121900" anchor="t" anchorCtr="0">
            <a:normAutofit/>
          </a:bodyPr>
          <a:lstStyle/>
          <a:p>
            <a:pPr indent="-507987">
              <a:lnSpc>
                <a:spcPct val="150000"/>
              </a:lnSpc>
              <a:buSzPts val="2400"/>
            </a:pPr>
            <a:r>
              <a:rPr lang="en" sz="3200"/>
              <a:t>Duty of Rescue</a:t>
            </a:r>
            <a:endParaRPr sz="3200"/>
          </a:p>
          <a:p>
            <a:pPr indent="-507987">
              <a:lnSpc>
                <a:spcPct val="150000"/>
              </a:lnSpc>
              <a:buSzPts val="2400"/>
            </a:pPr>
            <a:r>
              <a:rPr lang="en" sz="3200"/>
              <a:t>Reliance Duties </a:t>
            </a:r>
            <a:endParaRPr sz="3200"/>
          </a:p>
          <a:p>
            <a:pPr indent="-507987">
              <a:lnSpc>
                <a:spcPct val="150000"/>
              </a:lnSpc>
              <a:buSzPts val="2400"/>
            </a:pPr>
            <a:r>
              <a:rPr lang="en" sz="3200"/>
              <a:t>Upholding International Legal Norms</a:t>
            </a:r>
            <a:endParaRPr sz="3200"/>
          </a:p>
          <a:p>
            <a:pPr lvl="1" indent="-507987">
              <a:lnSpc>
                <a:spcPct val="150000"/>
              </a:lnSpc>
              <a:buSzPts val="2400"/>
            </a:pPr>
            <a:r>
              <a:rPr lang="en" sz="3200"/>
              <a:t>Duties to own citizens</a:t>
            </a:r>
            <a:endParaRPr sz="3200"/>
          </a:p>
          <a:p>
            <a:pPr lvl="1" indent="-507987">
              <a:lnSpc>
                <a:spcPct val="150000"/>
              </a:lnSpc>
              <a:buSzPts val="2400"/>
            </a:pPr>
            <a:r>
              <a:rPr lang="en" sz="3200"/>
              <a:t>Duties to the international community</a:t>
            </a:r>
            <a:endParaRPr sz="3200"/>
          </a:p>
          <a:p>
            <a:pPr marL="0" indent="0">
              <a:spcBef>
                <a:spcPts val="1600"/>
              </a:spcBef>
              <a:spcAft>
                <a:spcPts val="1600"/>
              </a:spcAft>
              <a:buNone/>
            </a:pPr>
            <a:endParaRPr/>
          </a:p>
        </p:txBody>
      </p:sp>
    </p:spTree>
  </p:cSld>
  <p:clrMapOvr>
    <a:masterClrMapping/>
  </p:clrMapOvr>
</p:sld>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0.xml><?xml version="1.0" encoding="utf-8"?>
<a:theme xmlns:a="http://schemas.openxmlformats.org/drawingml/2006/main" name="Slate">
  <a:themeElements>
    <a:clrScheme name="Slate">
      <a:dk1>
        <a:srgbClr val="FFFFFF"/>
      </a:dk1>
      <a:lt1>
        <a:srgbClr val="37474F"/>
      </a:lt1>
      <a:dk2>
        <a:srgbClr val="9E9E9E"/>
      </a:dk2>
      <a:lt2>
        <a:srgbClr val="E0E0E0"/>
      </a:lt2>
      <a:accent1>
        <a:srgbClr val="616161"/>
      </a:accent1>
      <a:accent2>
        <a:srgbClr val="78909C"/>
      </a:accent2>
      <a:accent3>
        <a:srgbClr val="CACACA"/>
      </a:accent3>
      <a:accent4>
        <a:srgbClr val="64FFDA"/>
      </a:accent4>
      <a:accent5>
        <a:srgbClr val="FFD966"/>
      </a:accent5>
      <a:accent6>
        <a:srgbClr val="F5F5F5"/>
      </a:accent6>
      <a:hlink>
        <a:srgbClr val="FFD966"/>
      </a:hlink>
      <a:folHlink>
        <a:srgbClr val="FFD9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Paradigm">
  <a:themeElements>
    <a:clrScheme name="Paradigm">
      <a:dk1>
        <a:srgbClr val="31394D"/>
      </a:dk1>
      <a:lt1>
        <a:srgbClr val="FFFFFF"/>
      </a:lt1>
      <a:dk2>
        <a:srgbClr val="666666"/>
      </a:dk2>
      <a:lt2>
        <a:srgbClr val="626B73"/>
      </a:lt2>
      <a:accent1>
        <a:srgbClr val="002F4A"/>
      </a:accent1>
      <a:accent2>
        <a:srgbClr val="D9C4B1"/>
      </a:accent2>
      <a:accent3>
        <a:srgbClr val="EDE3DA"/>
      </a:accent3>
      <a:accent4>
        <a:srgbClr val="B85741"/>
      </a:accent4>
      <a:accent5>
        <a:srgbClr val="009384"/>
      </a:accent5>
      <a:accent6>
        <a:srgbClr val="D0F6FF"/>
      </a:accent6>
      <a:hlink>
        <a:srgbClr val="009384"/>
      </a:hlink>
      <a:folHlink>
        <a:srgbClr val="00938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Ion Boardroom">
  <a:themeElements>
    <a:clrScheme name="Ion Boardroom">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A3AB87EF-B655-4FFF-8D05-F333AD7F2789}"/>
    </a:ext>
  </a:extLst>
</a:theme>
</file>

<file path=ppt/theme/theme4.xml><?xml version="1.0" encoding="utf-8"?>
<a:theme xmlns:a="http://schemas.openxmlformats.org/drawingml/2006/main" name="GlowVTI">
  <a:themeElements>
    <a:clrScheme name="Glow">
      <a:dk1>
        <a:sysClr val="windowText" lastClr="000000"/>
      </a:dk1>
      <a:lt1>
        <a:sysClr val="window" lastClr="FFFFFF"/>
      </a:lt1>
      <a:dk2>
        <a:srgbClr val="000000"/>
      </a:dk2>
      <a:lt2>
        <a:srgbClr val="F2F2F2"/>
      </a:lt2>
      <a:accent1>
        <a:srgbClr val="00BAC8"/>
      </a:accent1>
      <a:accent2>
        <a:srgbClr val="794DFF"/>
      </a:accent2>
      <a:accent3>
        <a:srgbClr val="00D17D"/>
      </a:accent3>
      <a:accent4>
        <a:srgbClr val="E69500"/>
      </a:accent4>
      <a:accent5>
        <a:srgbClr val="FE5D21"/>
      </a:accent5>
      <a:accent6>
        <a:srgbClr val="404040"/>
      </a:accent6>
      <a:hlink>
        <a:srgbClr val="3E8FF1"/>
      </a:hlink>
      <a:folHlink>
        <a:srgbClr val="939393"/>
      </a:folHlink>
    </a:clrScheme>
    <a:fontScheme name="Blur">
      <a:majorFont>
        <a:latin typeface="Bell MT"/>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lowVTI" id="{D5B5AA20-F6D3-43B8-AF6B-ECAF69256418}" vid="{93025AB5-1D44-4CD3-9BC3-729F6E11E040}"/>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AngleLinesVTI">
  <a:themeElements>
    <a:clrScheme name="Custom 34">
      <a:dk1>
        <a:sysClr val="windowText" lastClr="000000"/>
      </a:dk1>
      <a:lt1>
        <a:sysClr val="window" lastClr="FFFFFF"/>
      </a:lt1>
      <a:dk2>
        <a:srgbClr val="001E2E"/>
      </a:dk2>
      <a:lt2>
        <a:srgbClr val="F0ECEC"/>
      </a:lt2>
      <a:accent1>
        <a:srgbClr val="155767"/>
      </a:accent1>
      <a:accent2>
        <a:srgbClr val="BA9CA0"/>
      </a:accent2>
      <a:accent3>
        <a:srgbClr val="A57931"/>
      </a:accent3>
      <a:accent4>
        <a:srgbClr val="0E577C"/>
      </a:accent4>
      <a:accent5>
        <a:srgbClr val="CC846E"/>
      </a:accent5>
      <a:accent6>
        <a:srgbClr val="93767A"/>
      </a:accent6>
      <a:hlink>
        <a:srgbClr val="0563C1"/>
      </a:hlink>
      <a:folHlink>
        <a:srgbClr val="954F72"/>
      </a:folHlink>
    </a:clrScheme>
    <a:fontScheme name="Walbaum Light Univers Light">
      <a:majorFont>
        <a:latin typeface="Walbaum Display Light"/>
        <a:ea typeface=""/>
        <a:cs typeface=""/>
      </a:majorFont>
      <a:minorFont>
        <a:latin typeface="Univers Condensed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ngle lines design" id="{2407D200-3004-4ADD-9D29-6D4C9B951E75}" vid="{22312BCD-9B59-4CBE-B473-4FDC2F04D3D4}"/>
    </a:ext>
  </a:extLst>
</a:theme>
</file>

<file path=ppt/theme/theme7.xml><?xml version="1.0" encoding="utf-8"?>
<a:theme xmlns:a="http://schemas.openxmlformats.org/drawingml/2006/main" name="Dividers White">
  <a:themeElements>
    <a:clrScheme name="FAS">
      <a:dk1>
        <a:srgbClr val="000000"/>
      </a:dk1>
      <a:lt1>
        <a:srgbClr val="F3F3F3"/>
      </a:lt1>
      <a:dk2>
        <a:srgbClr val="245979"/>
      </a:dk2>
      <a:lt2>
        <a:srgbClr val="F3F3F3"/>
      </a:lt2>
      <a:accent1>
        <a:srgbClr val="245979"/>
      </a:accent1>
      <a:accent2>
        <a:srgbClr val="E94F37"/>
      </a:accent2>
      <a:accent3>
        <a:srgbClr val="36BD96"/>
      </a:accent3>
      <a:accent4>
        <a:srgbClr val="FFC000"/>
      </a:accent4>
      <a:accent5>
        <a:srgbClr val="5B9BD5"/>
      </a:accent5>
      <a:accent6>
        <a:srgbClr val="70AD47"/>
      </a:accent6>
      <a:hlink>
        <a:srgbClr val="245979"/>
      </a:hlink>
      <a:folHlink>
        <a:srgbClr val="F3F3F3"/>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Geopolitic Conference by Slidesgo">
  <a:themeElements>
    <a:clrScheme name="Simple Light">
      <a:dk1>
        <a:srgbClr val="092E4B"/>
      </a:dk1>
      <a:lt1>
        <a:srgbClr val="FFFFFF"/>
      </a:lt1>
      <a:dk2>
        <a:srgbClr val="52A9D4"/>
      </a:dk2>
      <a:lt2>
        <a:srgbClr val="06BB8A"/>
      </a:lt2>
      <a:accent1>
        <a:srgbClr val="577D90"/>
      </a:accent1>
      <a:accent2>
        <a:srgbClr val="CFCFCF"/>
      </a:accent2>
      <a:accent3>
        <a:srgbClr val="979797"/>
      </a:accent3>
      <a:accent4>
        <a:srgbClr val="FFFFFF"/>
      </a:accent4>
      <a:accent5>
        <a:srgbClr val="FFFFFF"/>
      </a:accent5>
      <a:accent6>
        <a:srgbClr val="FFFFFF"/>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427BEC4B423034BB0772E27445BBD30" ma:contentTypeVersion="25" ma:contentTypeDescription="Create a new document." ma:contentTypeScope="" ma:versionID="0156d73dad2869dc20c2472631802f2b">
  <xsd:schema xmlns:xsd="http://www.w3.org/2001/XMLSchema" xmlns:xs="http://www.w3.org/2001/XMLSchema" xmlns:p="http://schemas.microsoft.com/office/2006/metadata/properties" xmlns:ns2="ba96551c-d7d8-472e-96b7-37664f94aa58" xmlns:ns3="90c68173-bf2a-45c2-8762-df8e8c07bf40" targetNamespace="http://schemas.microsoft.com/office/2006/metadata/properties" ma:root="true" ma:fieldsID="6b90d4686d2058efff1184aa6e344281" ns2:_="" ns3:_="">
    <xsd:import namespace="ba96551c-d7d8-472e-96b7-37664f94aa58"/>
    <xsd:import namespace="90c68173-bf2a-45c2-8762-df8e8c07bf40"/>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element ref="ns2:lcf76f155ced4ddcb4097134ff3c332f" minOccurs="0"/>
                <xsd:element ref="ns3:TaxCatchAll" minOccurs="0"/>
                <xsd:element ref="ns2:Deliverable" minOccurs="0"/>
                <xsd:element ref="ns2:Start" minOccurs="0"/>
                <xsd:element ref="ns2:Finish" minOccurs="0"/>
                <xsd:element ref="ns2:Date" minOccurs="0"/>
                <xsd:element ref="ns2:MediaServiceObjectDetectorVersions" minOccurs="0"/>
                <xsd:element ref="ns2:Reviewed_x003f_"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a96551c-d7d8-472e-96b7-37664f94aa5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ba7e76ad-b1d6-47d4-8d36-3cc9679ac96f" ma:termSetId="09814cd3-568e-fe90-9814-8d621ff8fb84" ma:anchorId="fba54fb3-c3e1-fe81-a776-ca4b69148c4d" ma:open="true" ma:isKeyword="false">
      <xsd:complexType>
        <xsd:sequence>
          <xsd:element ref="pc:Terms" minOccurs="0" maxOccurs="1"/>
        </xsd:sequence>
      </xsd:complexType>
    </xsd:element>
    <xsd:element name="Deliverable" ma:index="24" nillable="true" ma:displayName="Deliverable" ma:format="Dropdown" ma:internalName="Deliverable" ma:percentage="FALSE">
      <xsd:simpleType>
        <xsd:restriction base="dms:Number"/>
      </xsd:simpleType>
    </xsd:element>
    <xsd:element name="Start" ma:index="25" nillable="true" ma:displayName="Start" ma:format="DateTime" ma:internalName="Start">
      <xsd:simpleType>
        <xsd:restriction base="dms:DateTime"/>
      </xsd:simpleType>
    </xsd:element>
    <xsd:element name="Finish" ma:index="26" nillable="true" ma:displayName="Finish" ma:format="DateTime" ma:internalName="Finish">
      <xsd:simpleType>
        <xsd:restriction base="dms:DateTime"/>
      </xsd:simpleType>
    </xsd:element>
    <xsd:element name="Date" ma:index="27" nillable="true" ma:displayName="Date" ma:format="DateOnly" ma:internalName="Date">
      <xsd:simpleType>
        <xsd:restriction base="dms:DateTime"/>
      </xsd:simpleType>
    </xsd:element>
    <xsd:element name="MediaServiceObjectDetectorVersions" ma:index="28" nillable="true" ma:displayName="MediaServiceObjectDetectorVersions" ma:description="" ma:hidden="true" ma:indexed="true" ma:internalName="MediaServiceObjectDetectorVersions" ma:readOnly="true">
      <xsd:simpleType>
        <xsd:restriction base="dms:Text"/>
      </xsd:simpleType>
    </xsd:element>
    <xsd:element name="Reviewed_x003f_" ma:index="29" nillable="true" ma:displayName="Reviewed?" ma:format="Dropdown" ma:internalName="Reviewed_x003f_">
      <xsd:simpleType>
        <xsd:union memberTypes="dms:Text">
          <xsd:simpleType>
            <xsd:restriction base="dms:Choice">
              <xsd:enumeration value="Yes"/>
              <xsd:enumeration value="Not Yet"/>
            </xsd:restriction>
          </xsd:simpleType>
        </xsd:union>
      </xsd:simpleType>
    </xsd:element>
    <xsd:element name="MediaServiceSearchProperties" ma:index="30"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0c68173-bf2a-45c2-8762-df8e8c07bf40"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14b7c010-80ed-42ce-89c9-7533581dede7}" ma:internalName="TaxCatchAll" ma:showField="CatchAllData" ma:web="90c68173-bf2a-45c2-8762-df8e8c07bf4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65F9074-6DCC-4834-AE6D-B770AD1B828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a96551c-d7d8-472e-96b7-37664f94aa58"/>
    <ds:schemaRef ds:uri="90c68173-bf2a-45c2-8762-df8e8c07bf4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3AE714C-77D2-40E6-A6A6-675E5164C75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205</TotalTime>
  <Words>8791</Words>
  <Application>Microsoft Office PowerPoint</Application>
  <PresentationFormat>Widescreen</PresentationFormat>
  <Paragraphs>1098</Paragraphs>
  <Slides>125</Slides>
  <Notes>100</Notes>
  <HiddenSlides>1</HiddenSlides>
  <MMClips>0</MMClips>
  <ScaleCrop>false</ScaleCrop>
  <HeadingPairs>
    <vt:vector size="6" baseType="variant">
      <vt:variant>
        <vt:lpstr>Fonts Used</vt:lpstr>
      </vt:variant>
      <vt:variant>
        <vt:i4>36</vt:i4>
      </vt:variant>
      <vt:variant>
        <vt:lpstr>Theme</vt:lpstr>
      </vt:variant>
      <vt:variant>
        <vt:i4>12</vt:i4>
      </vt:variant>
      <vt:variant>
        <vt:lpstr>Slide Titles</vt:lpstr>
      </vt:variant>
      <vt:variant>
        <vt:i4>125</vt:i4>
      </vt:variant>
    </vt:vector>
  </HeadingPairs>
  <TitlesOfParts>
    <vt:vector size="173" baseType="lpstr">
      <vt:lpstr>Aptos</vt:lpstr>
      <vt:lpstr>Aptos Display</vt:lpstr>
      <vt:lpstr>Arial</vt:lpstr>
      <vt:lpstr>Avenir</vt:lpstr>
      <vt:lpstr>Avenir Next LT Pro</vt:lpstr>
      <vt:lpstr>Average</vt:lpstr>
      <vt:lpstr>Bell MT</vt:lpstr>
      <vt:lpstr>Calibri</vt:lpstr>
      <vt:lpstr>Century Gothic</vt:lpstr>
      <vt:lpstr>Decalotype Bold</vt:lpstr>
      <vt:lpstr>Fredoka One</vt:lpstr>
      <vt:lpstr>Lato</vt:lpstr>
      <vt:lpstr>Merriweather</vt:lpstr>
      <vt:lpstr>Open Sans Hebrew</vt:lpstr>
      <vt:lpstr>Open Sans Hebrew Bold</vt:lpstr>
      <vt:lpstr>Open Sans Hebrew Bold Italics</vt:lpstr>
      <vt:lpstr>Open Sans Hebrew Italics</vt:lpstr>
      <vt:lpstr>Oswald</vt:lpstr>
      <vt:lpstr>Outfit</vt:lpstr>
      <vt:lpstr>Outfit Black</vt:lpstr>
      <vt:lpstr>Palanquin Dark</vt:lpstr>
      <vt:lpstr>Public Sans</vt:lpstr>
      <vt:lpstr>Public Sans Bold</vt:lpstr>
      <vt:lpstr>Roboto</vt:lpstr>
      <vt:lpstr>Roboto Condensed Light</vt:lpstr>
      <vt:lpstr>Rockwell</vt:lpstr>
      <vt:lpstr>SegoeUIVariable</vt:lpstr>
      <vt:lpstr>Sitka Text</vt:lpstr>
      <vt:lpstr>Söhne</vt:lpstr>
      <vt:lpstr>Space Grotesk</vt:lpstr>
      <vt:lpstr>Times New Roman</vt:lpstr>
      <vt:lpstr>Univers Condensed Light</vt:lpstr>
      <vt:lpstr>Univers Condensed Light (Body)</vt:lpstr>
      <vt:lpstr>Univers Condensed Light (Body)\</vt:lpstr>
      <vt:lpstr>Walbaum Display Light</vt:lpstr>
      <vt:lpstr>Wingdings 3</vt:lpstr>
      <vt:lpstr>Office Theme</vt:lpstr>
      <vt:lpstr>1_Office Theme</vt:lpstr>
      <vt:lpstr>Ion Boardroom</vt:lpstr>
      <vt:lpstr>GlowVTI</vt:lpstr>
      <vt:lpstr>2_Office Theme</vt:lpstr>
      <vt:lpstr>AngleLinesVTI</vt:lpstr>
      <vt:lpstr>Dividers White</vt:lpstr>
      <vt:lpstr>Simple Light</vt:lpstr>
      <vt:lpstr>Geopolitic Conference by Slidesgo</vt:lpstr>
      <vt:lpstr>Slate</vt:lpstr>
      <vt:lpstr>Paradigm</vt:lpstr>
      <vt:lpstr>3_Office Theme</vt:lpstr>
      <vt:lpstr>PowerPoint Presentation</vt:lpstr>
      <vt:lpstr>Nuclear Security after the Russian Invasion of Ukraine</vt:lpstr>
      <vt:lpstr>Outline</vt:lpstr>
      <vt:lpstr>Introduction</vt:lpstr>
      <vt:lpstr>Research</vt:lpstr>
      <vt:lpstr>Overview of facilities since February 2022</vt:lpstr>
      <vt:lpstr>Zaporizhzhia NPP</vt:lpstr>
      <vt:lpstr>Zaporizhzhia NPP</vt:lpstr>
      <vt:lpstr>Zaporizhzhia NPP</vt:lpstr>
      <vt:lpstr>New Risks and Challenges</vt:lpstr>
      <vt:lpstr>Potential Consequences</vt:lpstr>
      <vt:lpstr>Recommendation at the institutional level </vt:lpstr>
      <vt:lpstr>Recommendation at the operational level </vt:lpstr>
      <vt:lpstr>Conclusion</vt:lpstr>
      <vt:lpstr>PowerPoint Presentation</vt:lpstr>
      <vt:lpstr>PowerPoint Presentation</vt:lpstr>
      <vt:lpstr>(New) Materials of Deterrence? Thinking NATO Nuclear Deterrence through the new B61-12 </vt:lpstr>
      <vt:lpstr>How do new B61-12 bombs ‘co-produce’ NATO nuclear deterrence vis-à-vis Russia?  </vt:lpstr>
      <vt:lpstr>Outline</vt:lpstr>
      <vt:lpstr>PowerPoint Presentation</vt:lpstr>
      <vt:lpstr>Re-thinking deterrence through its components</vt:lpstr>
      <vt:lpstr>Theoretical orientation: key points</vt:lpstr>
      <vt:lpstr>‘Pinboard’ methodology (Law, 2002)</vt:lpstr>
      <vt:lpstr>B61-12 (2021): what’s new?</vt:lpstr>
      <vt:lpstr>Nuclear Posture Review 2022</vt:lpstr>
      <vt:lpstr>From weapon systems to ‘weapons-systems’ (Bourne, 2023)</vt:lpstr>
      <vt:lpstr>B61-12/F-35A: crystallizing Alliance’s cohesion</vt:lpstr>
      <vt:lpstr>Bibliography </vt:lpstr>
      <vt:lpstr>Thanks! Any questions?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Will they or won’t they: Russian civilian expert views On the role of nuclear weapons</vt:lpstr>
      <vt:lpstr>This briefing will Address…</vt:lpstr>
      <vt:lpstr>Why does it matter</vt:lpstr>
      <vt:lpstr>Views and conversations</vt:lpstr>
      <vt:lpstr>Two sides</vt:lpstr>
      <vt:lpstr>The Role of nuclear weapons: SVO 2023</vt:lpstr>
      <vt:lpstr>Karaganov rebuttal (Sept 2023)</vt:lpstr>
      <vt:lpstr>Valdai 2023</vt:lpstr>
      <vt:lpstr>Conclusions</vt:lpstr>
      <vt:lpstr>Implications</vt:lpstr>
      <vt:lpstr>PowerPoint Presentation</vt:lpstr>
      <vt:lpstr>Russia’s Nuclear Force Modernization</vt:lpstr>
      <vt:lpstr>PowerPoint Presentation</vt:lpstr>
      <vt:lpstr>Ground-based forces   Strategic (ICBMs) </vt:lpstr>
      <vt:lpstr>Ground-based forces   Strategic (ICBMs) </vt:lpstr>
      <vt:lpstr>PowerPoint Presentation</vt:lpstr>
      <vt:lpstr>Ground-based forces   Strategic (ICBMs) </vt:lpstr>
      <vt:lpstr>Ground-based forces   Strategic (ICBMs) </vt:lpstr>
      <vt:lpstr>Ground-based forces   Nonstrategic </vt:lpstr>
      <vt:lpstr>Sea-based forces   Strategic (SSBNs and SLBMs) </vt:lpstr>
      <vt:lpstr>Sea-based forces   Strategic (SSBNs and SLBMs) </vt:lpstr>
      <vt:lpstr>Sea-based forces   Strategic (SSBNs and SLBMs) </vt:lpstr>
      <vt:lpstr>PowerPoint Presentation</vt:lpstr>
      <vt:lpstr>Sea-based forces   Nonstrategic </vt:lpstr>
      <vt:lpstr>Sea-based forces   Nonstrategic </vt:lpstr>
      <vt:lpstr>Air-based forces   Strategic bombers </vt:lpstr>
      <vt:lpstr>Air-based forces   Strategic bombers </vt:lpstr>
      <vt:lpstr>Air-based forces   Strategic bombers </vt:lpstr>
      <vt:lpstr>Air-based forces   Nonstrategic  </vt:lpstr>
      <vt:lpstr>In the context of Russia’s war in Ukraine</vt:lpstr>
      <vt:lpstr>PowerPoint Presentation</vt:lpstr>
      <vt:lpstr>Russian Strategic Deterrence: Unpacking Misconceptions  </vt:lpstr>
      <vt:lpstr>732</vt:lpstr>
      <vt:lpstr>RESEARCH QUESTION</vt:lpstr>
      <vt:lpstr>PowerPoint Presentation</vt:lpstr>
      <vt:lpstr>PowerPoint Presentation</vt:lpstr>
      <vt:lpstr>OVERVIEW</vt:lpstr>
      <vt:lpstr>INTRODUCTION</vt:lpstr>
      <vt:lpstr>INTRODUCTION</vt:lpstr>
      <vt:lpstr>RESEARCH DESIGN</vt:lpstr>
      <vt:lpstr>Understanding the Model </vt:lpstr>
      <vt:lpstr>KEY TERMS</vt:lpstr>
      <vt:lpstr>TAKEAWAYS: UNPACKING WESTERN MISCONCEPTIONS</vt:lpstr>
      <vt:lpstr>A Holistic Strategy</vt:lpstr>
      <vt:lpstr>Strategic Deterrence</vt:lpstr>
      <vt:lpstr>Nuclear Deterrence</vt:lpstr>
      <vt:lpstr>Key Takeaways in Context with the War in Ukraine</vt:lpstr>
      <vt:lpstr>  RECOMMENDATIONS</vt:lpstr>
      <vt:lpstr>RECOMMENDATIONS</vt:lpstr>
      <vt:lpstr>THANK YOU PONI TEAM AND CSIS</vt:lpstr>
      <vt:lpstr>Risks in the Current Geopolitical Context</vt:lpstr>
      <vt:lpstr>PowerPoint Presentation</vt:lpstr>
      <vt:lpstr>What We Owe to Ukrainians: A Moral Perspective on Nuclear Coercion and Military Intervention</vt:lpstr>
      <vt:lpstr>PowerPoint Presentation</vt:lpstr>
      <vt:lpstr>Roadmap</vt:lpstr>
      <vt:lpstr>Key Arguments: </vt:lpstr>
      <vt:lpstr>Ethics of War </vt:lpstr>
      <vt:lpstr>Jus ad bellum and Ukraine</vt:lpstr>
      <vt:lpstr>PowerPoint Presentation</vt:lpstr>
      <vt:lpstr>Rights Violations (partial list)</vt:lpstr>
      <vt:lpstr>Moral Obligation to Ensure Ukrainian Victory</vt:lpstr>
      <vt:lpstr>PowerPoint Presentation</vt:lpstr>
      <vt:lpstr>Proportionality and Nuclear Risk</vt:lpstr>
      <vt:lpstr>Possible Risks of Succumbing to Nuclear Coercion</vt:lpstr>
      <vt:lpstr>Possible Solutions (Suggestions) and Relevant Considerations</vt:lpstr>
      <vt:lpstr>Conclusion </vt:lpstr>
      <vt:lpstr>PowerPoint Presentation</vt:lpstr>
      <vt:lpstr>Thank You!</vt:lpstr>
      <vt:lpstr>PowerPoint Presentation</vt:lpstr>
      <vt:lpstr>US Public Perceptions of Nuclear Weapons Use in the Russia-Ukraine War</vt:lpstr>
      <vt:lpstr>BLUF</vt:lpstr>
      <vt:lpstr>Presentation Outline</vt:lpstr>
      <vt:lpstr>Background</vt:lpstr>
      <vt:lpstr>Data &amp; Methods</vt:lpstr>
      <vt:lpstr>Survey Experiment</vt:lpstr>
      <vt:lpstr>Results: Pre-Treatment Questions </vt:lpstr>
      <vt:lpstr>Results: Post-Treatment Questions</vt:lpstr>
      <vt:lpstr>Results: How are policy preferences shaped?</vt:lpstr>
      <vt:lpstr>Implications/Conclusion</vt:lpstr>
      <vt:lpstr>Contact Us!</vt:lpstr>
      <vt:lpstr>Backup Slides</vt:lpstr>
      <vt:lpstr>References</vt:lpstr>
      <vt:lpstr>Survey</vt:lpstr>
      <vt:lpstr>Survey Experiment</vt:lpstr>
      <vt:lpstr>Post-Treatment Questions</vt:lpstr>
      <vt:lpstr>Qualitative Data Examples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Chase Harward</dc:creator>
  <cp:lastModifiedBy>Chase Harward</cp:lastModifiedBy>
  <cp:revision>13</cp:revision>
  <dcterms:created xsi:type="dcterms:W3CDTF">2024-02-22T20:36:56Z</dcterms:created>
  <dcterms:modified xsi:type="dcterms:W3CDTF">2024-03-06T16:36:45Z</dcterms:modified>
</cp:coreProperties>
</file>