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8" r:id="rId1"/>
  </p:sldMasterIdLst>
  <p:sldIdLst>
    <p:sldId id="256" r:id="rId2"/>
    <p:sldId id="257" r:id="rId3"/>
    <p:sldId id="266" r:id="rId4"/>
    <p:sldId id="265" r:id="rId5"/>
    <p:sldId id="271" r:id="rId6"/>
    <p:sldId id="272" r:id="rId7"/>
    <p:sldId id="273" r:id="rId8"/>
    <p:sldId id="258" r:id="rId9"/>
    <p:sldId id="260" r:id="rId10"/>
    <p:sldId id="269" r:id="rId11"/>
    <p:sldId id="259" r:id="rId12"/>
    <p:sldId id="261" r:id="rId13"/>
    <p:sldId id="270" r:id="rId14"/>
    <p:sldId id="267" r:id="rId15"/>
    <p:sldId id="262" r:id="rId16"/>
    <p:sldId id="268" r:id="rId17"/>
    <p:sldId id="263"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25" autoAdjust="0"/>
    <p:restoredTop sz="94660"/>
  </p:normalViewPr>
  <p:slideViewPr>
    <p:cSldViewPr snapToGrid="0">
      <p:cViewPr>
        <p:scale>
          <a:sx n="70" d="100"/>
          <a:sy n="70" d="100"/>
        </p:scale>
        <p:origin x="-1200" y="-9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2" name="Picture 2" descr="\\DROBO-FS\QuickDrops\JB\PPTX NG\Droplets\LightingOverlay.png"/>
          <p:cNvPicPr>
            <a:picLocks noChangeAspect="1" noChangeArrowheads="1"/>
          </p:cNvPicPr>
          <p:nvPr/>
        </p:nvPicPr>
        <p:blipFill>
          <a:blip r:embed="rId2">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66" name="Group 65"/>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67"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68"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9"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0"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71"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2"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3"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4"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5"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6"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7"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8"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9"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0"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1"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2"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3"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4"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5"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6"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7"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8"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9"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0"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1"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2"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3"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4"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5"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96"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7"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8"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9"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0"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1"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2"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3"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4"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5"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6"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7"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08"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9"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0"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1"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2"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3"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4"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5"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6"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7"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8"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9"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0"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900238" y="1122363"/>
            <a:ext cx="6593681" cy="2387600"/>
          </a:xfrm>
        </p:spPr>
        <p:txBody>
          <a:bodyPr anchor="b">
            <a:normAutofit/>
          </a:bodyPr>
          <a:lstStyle>
            <a:lvl1pPr algn="l">
              <a:defRPr sz="4800"/>
            </a:lvl1pPr>
          </a:lstStyle>
          <a:p>
            <a:r>
              <a:rPr lang="en-US"/>
              <a:t>Click to edit Master title style</a:t>
            </a:r>
            <a:endParaRPr lang="en-US" dirty="0"/>
          </a:p>
        </p:txBody>
      </p:sp>
      <p:sp>
        <p:nvSpPr>
          <p:cNvPr id="3" name="Subtitle 2"/>
          <p:cNvSpPr>
            <a:spLocks noGrp="1"/>
          </p:cNvSpPr>
          <p:nvPr>
            <p:ph type="subTitle" idx="1"/>
          </p:nvPr>
        </p:nvSpPr>
        <p:spPr>
          <a:xfrm>
            <a:off x="1900238" y="3602038"/>
            <a:ext cx="6593681"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5801052" y="5410202"/>
            <a:ext cx="2057400" cy="365125"/>
          </a:xfrm>
        </p:spPr>
        <p:txBody>
          <a:bodyPr/>
          <a:lstStyle/>
          <a:p>
            <a:fld id="{C764DE79-268F-4C1A-8933-263129D2AF90}" type="datetimeFigureOut">
              <a:rPr lang="en-US" smtClean="0"/>
              <a:t>11/27/2017</a:t>
            </a:fld>
            <a:endParaRPr lang="en-US" dirty="0"/>
          </a:p>
        </p:txBody>
      </p:sp>
      <p:sp>
        <p:nvSpPr>
          <p:cNvPr id="5" name="Footer Placeholder 4"/>
          <p:cNvSpPr>
            <a:spLocks noGrp="1"/>
          </p:cNvSpPr>
          <p:nvPr>
            <p:ph type="ftr" sz="quarter" idx="11"/>
          </p:nvPr>
        </p:nvSpPr>
        <p:spPr>
          <a:xfrm>
            <a:off x="1900237" y="5410202"/>
            <a:ext cx="3843665" cy="365125"/>
          </a:xfrm>
        </p:spPr>
        <p:txBody>
          <a:bodyPr/>
          <a:lstStyle/>
          <a:p>
            <a:endParaRPr lang="en-US" dirty="0"/>
          </a:p>
        </p:txBody>
      </p:sp>
      <p:sp>
        <p:nvSpPr>
          <p:cNvPr id="6" name="Slide Number Placeholder 5"/>
          <p:cNvSpPr>
            <a:spLocks noGrp="1"/>
          </p:cNvSpPr>
          <p:nvPr>
            <p:ph type="sldNum" sz="quarter" idx="12"/>
          </p:nvPr>
        </p:nvSpPr>
        <p:spPr>
          <a:xfrm>
            <a:off x="7915603" y="5410200"/>
            <a:ext cx="578317"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987145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8" y="4304665"/>
            <a:ext cx="7434266" cy="819355"/>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56058" y="606426"/>
            <a:ext cx="7434266" cy="3299778"/>
          </a:xfrm>
          <a:prstGeom prst="round2DiagRect">
            <a:avLst>
              <a:gd name="adj1" fmla="val 5101"/>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004740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856058" y="4419600"/>
            <a:ext cx="7428344"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53294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748429"/>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856058" y="4309919"/>
            <a:ext cx="74295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
        <p:nvSpPr>
          <p:cNvPr id="52" name="TextBox 51"/>
          <p:cNvSpPr txBox="1"/>
          <p:nvPr/>
        </p:nvSpPr>
        <p:spPr>
          <a:xfrm>
            <a:off x="696579" y="718458"/>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53" name="TextBox 52"/>
          <p:cNvSpPr txBox="1"/>
          <p:nvPr/>
        </p:nvSpPr>
        <p:spPr>
          <a:xfrm>
            <a:off x="7817473" y="2764972"/>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Tree>
    <p:extLst>
      <p:ext uri="{BB962C8B-B14F-4D97-AF65-F5344CB8AC3E}">
        <p14:creationId xmlns:p14="http://schemas.microsoft.com/office/powerpoint/2010/main" val="34844575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58" y="2134042"/>
            <a:ext cx="7429501" cy="2511835"/>
          </a:xfrm>
        </p:spPr>
        <p:txBody>
          <a:bodyPr anchor="b">
            <a:normAutofit/>
          </a:bodyPr>
          <a:lstStyle>
            <a:lvl1pPr>
              <a:defRPr sz="3600"/>
            </a:lvl1pPr>
          </a:lstStyle>
          <a:p>
            <a:r>
              <a:rPr lang="en-US"/>
              <a:t>Click to edit Master title style</a:t>
            </a:r>
            <a:endParaRPr lang="en-US" dirty="0"/>
          </a:p>
        </p:txBody>
      </p:sp>
      <p:sp>
        <p:nvSpPr>
          <p:cNvPr id="4" name="Text Placeholder 3"/>
          <p:cNvSpPr>
            <a:spLocks noGrp="1"/>
          </p:cNvSpPr>
          <p:nvPr>
            <p:ph type="body" sz="half" idx="2"/>
          </p:nvPr>
        </p:nvSpPr>
        <p:spPr>
          <a:xfrm>
            <a:off x="856023" y="4657655"/>
            <a:ext cx="7428379"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177408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56060" y="609600"/>
            <a:ext cx="7429499" cy="1905000"/>
          </a:xfrm>
        </p:spPr>
        <p:txBody>
          <a:bodyPr/>
          <a:lstStyle/>
          <a:p>
            <a:r>
              <a:rPr lang="en-US"/>
              <a:t>Click to edit Master title style</a:t>
            </a:r>
            <a:endParaRPr lang="en-US" dirty="0"/>
          </a:p>
        </p:txBody>
      </p:sp>
      <p:sp>
        <p:nvSpPr>
          <p:cNvPr id="7" name="Text Placeholder 2"/>
          <p:cNvSpPr>
            <a:spLocks noGrp="1"/>
          </p:cNvSpPr>
          <p:nvPr>
            <p:ph type="body" idx="1"/>
          </p:nvPr>
        </p:nvSpPr>
        <p:spPr>
          <a:xfrm>
            <a:off x="856058" y="2674463"/>
            <a:ext cx="2397674"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856059" y="3360263"/>
            <a:ext cx="2396432"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3386075" y="2677635"/>
            <a:ext cx="2388289"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3386075" y="3363435"/>
            <a:ext cx="238895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6814566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56059" y="609600"/>
            <a:ext cx="7429499" cy="19050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a:t>Click icon to add picture</a:t>
            </a:r>
            <a:endParaRPr lang="en-US" dirty="0"/>
          </a:p>
        </p:txBody>
      </p:sp>
      <p:sp>
        <p:nvSpPr>
          <p:cNvPr id="21" name="Text Placeholder 3"/>
          <p:cNvSpPr>
            <a:spLocks noGrp="1"/>
          </p:cNvSpPr>
          <p:nvPr>
            <p:ph type="body" sz="half" idx="18"/>
          </p:nvPr>
        </p:nvSpPr>
        <p:spPr>
          <a:xfrm>
            <a:off x="856060" y="4980859"/>
            <a:ext cx="239643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3366790"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a:t>Click icon to add picture</a:t>
            </a:r>
            <a:endParaRPr lang="en-US" dirty="0"/>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5889332"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a:t>Click icon to add picture</a:t>
            </a:r>
            <a:endParaRPr lang="en-US" dirty="0"/>
          </a:p>
        </p:txBody>
      </p:sp>
      <p:sp>
        <p:nvSpPr>
          <p:cNvPr id="27" name="Text Placeholder 3"/>
          <p:cNvSpPr>
            <a:spLocks noGrp="1"/>
          </p:cNvSpPr>
          <p:nvPr>
            <p:ph type="body" sz="half" idx="20"/>
          </p:nvPr>
        </p:nvSpPr>
        <p:spPr>
          <a:xfrm>
            <a:off x="5889332" y="4980855"/>
            <a:ext cx="2396226"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4" name="Footer Placeholder 3"/>
          <p:cNvSpPr>
            <a:spLocks noGrp="1"/>
          </p:cNvSpPr>
          <p:nvPr>
            <p:ph type="ftr" sz="quarter" idx="11"/>
          </p:nvPr>
        </p:nvSpPr>
        <p:spPr/>
        <p:txBody>
          <a:bodyPr/>
          <a:lstStyle>
            <a:lvl1pPr>
              <a:defRPr cap="all" baseline="0"/>
            </a:lvl1p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0707091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8664425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0"/>
            <a:ext cx="1503758"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56057" y="609600"/>
            <a:ext cx="5811443" cy="518160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6489075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7" name="Title 1"/>
          <p:cNvSpPr>
            <a:spLocks noGrp="1"/>
          </p:cNvSpPr>
          <p:nvPr>
            <p:ph type="title"/>
          </p:nvPr>
        </p:nvSpPr>
        <p:spPr>
          <a:xfrm>
            <a:off x="856060" y="618518"/>
            <a:ext cx="7429499" cy="1478570"/>
          </a:xfrm>
        </p:spPr>
        <p:txBody>
          <a:bodyPr/>
          <a:lstStyle/>
          <a:p>
            <a:r>
              <a:rPr lang="en-US"/>
              <a:t>Click to edit Master title style</a:t>
            </a:r>
            <a:endParaRPr lang="en-US" dirty="0"/>
          </a:p>
        </p:txBody>
      </p:sp>
      <p:sp>
        <p:nvSpPr>
          <p:cNvPr id="48" name="Content Placeholder 2"/>
          <p:cNvSpPr>
            <a:spLocks noGrp="1"/>
          </p:cNvSpPr>
          <p:nvPr>
            <p:ph idx="1"/>
          </p:nvPr>
        </p:nvSpPr>
        <p:spPr>
          <a:xfrm>
            <a:off x="856060" y="2249487"/>
            <a:ext cx="7429499"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9" name="Date Placeholder 3"/>
          <p:cNvSpPr>
            <a:spLocks noGrp="1"/>
          </p:cNvSpPr>
          <p:nvPr>
            <p:ph type="dt" sz="half" idx="10"/>
          </p:nvPr>
        </p:nvSpPr>
        <p:spPr>
          <a:xfrm>
            <a:off x="5592691" y="5883277"/>
            <a:ext cx="2057400" cy="365125"/>
          </a:xfrm>
        </p:spPr>
        <p:txBody>
          <a:bodyPr/>
          <a:lstStyle/>
          <a:p>
            <a:fld id="{C764DE79-268F-4C1A-8933-263129D2AF90}" type="datetimeFigureOut">
              <a:rPr lang="en-US" smtClean="0"/>
              <a:t>11/27/2017</a:t>
            </a:fld>
            <a:endParaRPr lang="en-US" dirty="0"/>
          </a:p>
        </p:txBody>
      </p:sp>
      <p:sp>
        <p:nvSpPr>
          <p:cNvPr id="50" name="Footer Placeholder 4"/>
          <p:cNvSpPr>
            <a:spLocks noGrp="1"/>
          </p:cNvSpPr>
          <p:nvPr>
            <p:ph type="ftr" sz="quarter" idx="11"/>
          </p:nvPr>
        </p:nvSpPr>
        <p:spPr>
          <a:xfrm>
            <a:off x="856059" y="5883276"/>
            <a:ext cx="4679482" cy="365125"/>
          </a:xfrm>
        </p:spPr>
        <p:txBody>
          <a:bodyPr/>
          <a:lstStyle/>
          <a:p>
            <a:endParaRPr lang="en-US" dirty="0"/>
          </a:p>
        </p:txBody>
      </p:sp>
      <p:sp>
        <p:nvSpPr>
          <p:cNvPr id="51" name="Slide Number Placeholder 5"/>
          <p:cNvSpPr>
            <a:spLocks noGrp="1"/>
          </p:cNvSpPr>
          <p:nvPr>
            <p:ph type="sldNum" sz="quarter" idx="12"/>
          </p:nvPr>
        </p:nvSpPr>
        <p:spPr>
          <a:xfrm>
            <a:off x="7707241" y="5883275"/>
            <a:ext cx="578317" cy="365125"/>
          </a:xfrm>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377704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7"/>
            <a:ext cx="7429500" cy="2852737"/>
          </a:xfrm>
        </p:spPr>
        <p:txBody>
          <a:bodyPr anchor="b">
            <a:normAutofit/>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9748074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56058" y="2249486"/>
            <a:ext cx="3658792"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1" y="2249486"/>
            <a:ext cx="3656408" cy="354171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2841074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7"/>
            <a:ext cx="7429500" cy="1477961"/>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78902" y="2249486"/>
            <a:ext cx="3435949"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56058" y="3073398"/>
            <a:ext cx="3658793" cy="27178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51992" y="2249485"/>
            <a:ext cx="3433565"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3073398"/>
            <a:ext cx="3656408" cy="271780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16650383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7499017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521373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029" y="609601"/>
            <a:ext cx="2892028" cy="1639884"/>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67150" y="592666"/>
            <a:ext cx="4418407" cy="5198534"/>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60029" y="2249486"/>
            <a:ext cx="2892028"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3245553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61" y="609600"/>
            <a:ext cx="3753962" cy="163988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32866" y="609600"/>
            <a:ext cx="3452693" cy="5181602"/>
          </a:xfrm>
          <a:prstGeom prst="round2DiagRect">
            <a:avLst>
              <a:gd name="adj1" fmla="val 6074"/>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defRPr lang="en-US" sz="3200"/>
            </a:lvl1pPr>
          </a:lstStyle>
          <a:p>
            <a:pPr marL="0" lvl="0" indent="0">
              <a:buNone/>
            </a:pPr>
            <a:r>
              <a:rPr lang="en-US"/>
              <a:t>Click icon to add picture</a:t>
            </a:r>
            <a:endParaRPr lang="en-US" dirty="0"/>
          </a:p>
        </p:txBody>
      </p:sp>
      <p:sp>
        <p:nvSpPr>
          <p:cNvPr id="4" name="Text Placeholder 3"/>
          <p:cNvSpPr>
            <a:spLocks noGrp="1"/>
          </p:cNvSpPr>
          <p:nvPr>
            <p:ph type="body" sz="half" idx="2"/>
          </p:nvPr>
        </p:nvSpPr>
        <p:spPr>
          <a:xfrm>
            <a:off x="856059" y="2249486"/>
            <a:ext cx="3753964"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764DE79-268F-4C1A-8933-263129D2AF90}" type="datetimeFigureOut">
              <a:rPr lang="en-US" smtClean="0"/>
              <a:t>11/27/2017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smtClean="0"/>
              <a:t>‹#›</a:t>
            </a:fld>
            <a:endParaRPr lang="en-US" dirty="0"/>
          </a:p>
        </p:txBody>
      </p:sp>
    </p:spTree>
    <p:extLst>
      <p:ext uri="{BB962C8B-B14F-4D97-AF65-F5344CB8AC3E}">
        <p14:creationId xmlns:p14="http://schemas.microsoft.com/office/powerpoint/2010/main" val="9894973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14288" y="0"/>
            <a:ext cx="9041774" cy="6858001"/>
            <a:chOff x="-14288" y="0"/>
            <a:chExt cx="9041774"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grpSp>
          <p:nvGrpSpPr>
            <p:cNvPr id="10" name="Group 9"/>
            <p:cNvGrpSpPr/>
            <p:nvPr/>
          </p:nvGrpSpPr>
          <p:grpSpPr>
            <a:xfrm>
              <a:off x="8352798"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856060" y="618518"/>
            <a:ext cx="7429499"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56060" y="2249487"/>
            <a:ext cx="7429499" cy="3541714"/>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592691" y="5883277"/>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C764DE79-268F-4C1A-8933-263129D2AF90}" type="datetimeFigureOut">
              <a:rPr lang="en-US" smtClean="0"/>
              <a:t>11/27/2017</a:t>
            </a:fld>
            <a:endParaRPr lang="en-US" dirty="0"/>
          </a:p>
        </p:txBody>
      </p:sp>
      <p:sp>
        <p:nvSpPr>
          <p:cNvPr id="5" name="Footer Placeholder 4"/>
          <p:cNvSpPr>
            <a:spLocks noGrp="1"/>
          </p:cNvSpPr>
          <p:nvPr>
            <p:ph type="ftr" sz="quarter" idx="3"/>
          </p:nvPr>
        </p:nvSpPr>
        <p:spPr>
          <a:xfrm>
            <a:off x="856059" y="5883276"/>
            <a:ext cx="4679482"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7707241" y="5883275"/>
            <a:ext cx="578317"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F63A3B-78C7-47BE-AE5E-E10140E04643}" type="slidenum">
              <a:rPr lang="en-US" smtClean="0"/>
              <a:t>‹#›</a:t>
            </a:fld>
            <a:endParaRPr lang="en-US" dirty="0"/>
          </a:p>
        </p:txBody>
      </p:sp>
    </p:spTree>
    <p:extLst>
      <p:ext uri="{BB962C8B-B14F-4D97-AF65-F5344CB8AC3E}">
        <p14:creationId xmlns:p14="http://schemas.microsoft.com/office/powerpoint/2010/main" val="3427839136"/>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AF4F40-10C4-4378-B86B-3E3689B76A88}"/>
              </a:ext>
            </a:extLst>
          </p:cNvPr>
          <p:cNvSpPr>
            <a:spLocks noGrp="1"/>
          </p:cNvSpPr>
          <p:nvPr>
            <p:ph type="ctrTitle"/>
          </p:nvPr>
        </p:nvSpPr>
        <p:spPr>
          <a:xfrm>
            <a:off x="1636810" y="1476505"/>
            <a:ext cx="6333999" cy="1790700"/>
          </a:xfrm>
        </p:spPr>
        <p:txBody>
          <a:bodyPr/>
          <a:lstStyle/>
          <a:p>
            <a:r>
              <a:rPr lang="en-US" dirty="0"/>
              <a:t>Submarines &amp; Safeguards </a:t>
            </a:r>
          </a:p>
        </p:txBody>
      </p:sp>
      <p:sp>
        <p:nvSpPr>
          <p:cNvPr id="3" name="Subtitle 2">
            <a:extLst>
              <a:ext uri="{FF2B5EF4-FFF2-40B4-BE49-F238E27FC236}">
                <a16:creationId xmlns:a16="http://schemas.microsoft.com/office/drawing/2014/main" xmlns="" id="{B01BD307-0FE3-4D18-8D5D-DA1ADD36D68D}"/>
              </a:ext>
            </a:extLst>
          </p:cNvPr>
          <p:cNvSpPr>
            <a:spLocks noGrp="1"/>
          </p:cNvSpPr>
          <p:nvPr>
            <p:ph type="subTitle" idx="1"/>
          </p:nvPr>
        </p:nvSpPr>
        <p:spPr/>
        <p:txBody>
          <a:bodyPr/>
          <a:lstStyle/>
          <a:p>
            <a:r>
              <a:rPr lang="en-US" dirty="0" err="1">
                <a:solidFill>
                  <a:schemeClr val="tx1">
                    <a:lumMod val="95000"/>
                    <a:lumOff val="5000"/>
                  </a:schemeClr>
                </a:solidFill>
              </a:rPr>
              <a:t>ChenÉe</a:t>
            </a:r>
            <a:r>
              <a:rPr lang="en-US" dirty="0">
                <a:solidFill>
                  <a:schemeClr val="tx1">
                    <a:lumMod val="95000"/>
                    <a:lumOff val="5000"/>
                  </a:schemeClr>
                </a:solidFill>
              </a:rPr>
              <a:t> Tracey </a:t>
            </a:r>
          </a:p>
          <a:p>
            <a:r>
              <a:rPr lang="en-US" sz="1800" dirty="0" smtClean="0">
                <a:solidFill>
                  <a:schemeClr val="tx1">
                    <a:lumMod val="95000"/>
                    <a:lumOff val="5000"/>
                  </a:schemeClr>
                </a:solidFill>
              </a:rPr>
              <a:t>Research Sponsored </a:t>
            </a:r>
            <a:r>
              <a:rPr lang="en-US" sz="1800" dirty="0">
                <a:solidFill>
                  <a:schemeClr val="tx1">
                    <a:lumMod val="95000"/>
                    <a:lumOff val="5000"/>
                  </a:schemeClr>
                </a:solidFill>
              </a:rPr>
              <a:t>by Brookhaven National Laboratory </a:t>
            </a:r>
          </a:p>
        </p:txBody>
      </p:sp>
    </p:spTree>
    <p:extLst>
      <p:ext uri="{BB962C8B-B14F-4D97-AF65-F5344CB8AC3E}">
        <p14:creationId xmlns:p14="http://schemas.microsoft.com/office/powerpoint/2010/main" val="12824910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002CE3-67D9-4999-93CC-47B58B12807C}"/>
              </a:ext>
            </a:extLst>
          </p:cNvPr>
          <p:cNvSpPr>
            <a:spLocks noGrp="1"/>
          </p:cNvSpPr>
          <p:nvPr>
            <p:ph type="title"/>
          </p:nvPr>
        </p:nvSpPr>
        <p:spPr/>
        <p:txBody>
          <a:bodyPr/>
          <a:lstStyle/>
          <a:p>
            <a:r>
              <a:rPr lang="en-US" dirty="0" smtClean="0"/>
              <a:t>IAEA Safeguards </a:t>
            </a:r>
            <a:r>
              <a:rPr lang="en-US" dirty="0"/>
              <a:t>regime loopholes </a:t>
            </a:r>
          </a:p>
        </p:txBody>
      </p:sp>
      <p:sp>
        <p:nvSpPr>
          <p:cNvPr id="3" name="Content Placeholder 2">
            <a:extLst>
              <a:ext uri="{FF2B5EF4-FFF2-40B4-BE49-F238E27FC236}">
                <a16:creationId xmlns:a16="http://schemas.microsoft.com/office/drawing/2014/main" xmlns="" id="{EEAFB3D2-44F5-49B3-B742-20561B315F2B}"/>
              </a:ext>
            </a:extLst>
          </p:cNvPr>
          <p:cNvSpPr>
            <a:spLocks noGrp="1"/>
          </p:cNvSpPr>
          <p:nvPr>
            <p:ph idx="1"/>
          </p:nvPr>
        </p:nvSpPr>
        <p:spPr/>
        <p:txBody>
          <a:bodyPr>
            <a:normAutofit fontScale="70000" lnSpcReduction="20000"/>
          </a:bodyPr>
          <a:lstStyle/>
          <a:p>
            <a:r>
              <a:rPr lang="en-US" dirty="0"/>
              <a:t>There are a series of steps to be taken before the material is withdrawn from safeguards </a:t>
            </a:r>
          </a:p>
          <a:p>
            <a:pPr lvl="1"/>
            <a:r>
              <a:rPr lang="en-US" dirty="0"/>
              <a:t>State must inform the IAEA of the activity and that the material </a:t>
            </a:r>
            <a:r>
              <a:rPr lang="en-US" b="1" dirty="0"/>
              <a:t>will be used in peaceful nuclear activity </a:t>
            </a:r>
          </a:p>
          <a:p>
            <a:pPr lvl="1"/>
            <a:r>
              <a:rPr lang="en-US" dirty="0"/>
              <a:t>State must inform the IAEA that the material will </a:t>
            </a:r>
            <a:r>
              <a:rPr lang="en-US" b="1" dirty="0"/>
              <a:t>not be used for production of nuclear weapons or other nuclear devices</a:t>
            </a:r>
          </a:p>
          <a:p>
            <a:pPr lvl="1"/>
            <a:r>
              <a:rPr lang="en-US" dirty="0"/>
              <a:t>IAEA and the state must </a:t>
            </a:r>
            <a:r>
              <a:rPr lang="en-US" b="1" dirty="0"/>
              <a:t>make an “arrangement</a:t>
            </a:r>
            <a:r>
              <a:rPr lang="en-US" dirty="0"/>
              <a:t>” that the material will not be safeguarded for a certain length of </a:t>
            </a:r>
            <a:r>
              <a:rPr lang="en-US" dirty="0" smtClean="0"/>
              <a:t>time and where in the fuel cycle </a:t>
            </a:r>
            <a:endParaRPr lang="en-US" dirty="0"/>
          </a:p>
          <a:p>
            <a:r>
              <a:rPr lang="en-US" dirty="0" smtClean="0"/>
              <a:t>Because nuclear-powered submarines are controlled by military, the IAEA does not have access to </a:t>
            </a:r>
            <a:r>
              <a:rPr lang="en-US" b="1" dirty="0" smtClean="0"/>
              <a:t>classified information </a:t>
            </a:r>
            <a:r>
              <a:rPr lang="en-US" dirty="0" smtClean="0"/>
              <a:t>and has difficulty pinpointing when fuel is removed from safeguards </a:t>
            </a:r>
            <a:endParaRPr lang="en-US" dirty="0"/>
          </a:p>
        </p:txBody>
      </p:sp>
    </p:spTree>
    <p:extLst>
      <p:ext uri="{BB962C8B-B14F-4D97-AF65-F5344CB8AC3E}">
        <p14:creationId xmlns:p14="http://schemas.microsoft.com/office/powerpoint/2010/main" val="14538695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002CE3-67D9-4999-93CC-47B58B12807C}"/>
              </a:ext>
            </a:extLst>
          </p:cNvPr>
          <p:cNvSpPr>
            <a:spLocks noGrp="1"/>
          </p:cNvSpPr>
          <p:nvPr>
            <p:ph type="title"/>
          </p:nvPr>
        </p:nvSpPr>
        <p:spPr/>
        <p:txBody>
          <a:bodyPr/>
          <a:lstStyle/>
          <a:p>
            <a:r>
              <a:rPr lang="en-US" dirty="0"/>
              <a:t>Brazil and Nonproliferation </a:t>
            </a:r>
          </a:p>
        </p:txBody>
      </p:sp>
      <p:sp>
        <p:nvSpPr>
          <p:cNvPr id="3" name="Content Placeholder 2">
            <a:extLst>
              <a:ext uri="{FF2B5EF4-FFF2-40B4-BE49-F238E27FC236}">
                <a16:creationId xmlns:a16="http://schemas.microsoft.com/office/drawing/2014/main" xmlns="" id="{EEAFB3D2-44F5-49B3-B742-20561B315F2B}"/>
              </a:ext>
            </a:extLst>
          </p:cNvPr>
          <p:cNvSpPr>
            <a:spLocks noGrp="1"/>
          </p:cNvSpPr>
          <p:nvPr>
            <p:ph idx="1"/>
          </p:nvPr>
        </p:nvSpPr>
        <p:spPr/>
        <p:txBody>
          <a:bodyPr>
            <a:normAutofit fontScale="85000" lnSpcReduction="10000"/>
          </a:bodyPr>
          <a:lstStyle/>
          <a:p>
            <a:r>
              <a:rPr lang="en-US" dirty="0"/>
              <a:t>Brazil and Argentina signed the NPT in 1998 and are not signatories to the Additional Protocol </a:t>
            </a:r>
          </a:p>
          <a:p>
            <a:pPr lvl="1"/>
            <a:r>
              <a:rPr lang="en-US" dirty="0"/>
              <a:t>Brazilian officials believe it </a:t>
            </a:r>
            <a:r>
              <a:rPr lang="en-US" b="1" dirty="0"/>
              <a:t>created a divide between “haves” and “have nots” </a:t>
            </a:r>
          </a:p>
          <a:p>
            <a:pPr lvl="1"/>
            <a:r>
              <a:rPr lang="en-US" b="1" dirty="0"/>
              <a:t>Nuclear Weapon States have made little to no progress on disarmament </a:t>
            </a:r>
            <a:r>
              <a:rPr lang="en-US" dirty="0"/>
              <a:t>goals in the NPT </a:t>
            </a:r>
          </a:p>
          <a:p>
            <a:pPr lvl="1"/>
            <a:r>
              <a:rPr lang="en-US" dirty="0" smtClean="0"/>
              <a:t>Former Brazilian </a:t>
            </a:r>
            <a:r>
              <a:rPr lang="en-US" dirty="0"/>
              <a:t>Foreign Minister </a:t>
            </a:r>
            <a:r>
              <a:rPr lang="en-US" dirty="0" err="1" smtClean="0"/>
              <a:t>João</a:t>
            </a:r>
            <a:r>
              <a:rPr lang="en-US" dirty="0" smtClean="0"/>
              <a:t> </a:t>
            </a:r>
            <a:r>
              <a:rPr lang="en-US" dirty="0"/>
              <a:t>Augusto de </a:t>
            </a:r>
            <a:r>
              <a:rPr lang="en-US" dirty="0" err="1" smtClean="0"/>
              <a:t>Araújo</a:t>
            </a:r>
            <a:r>
              <a:rPr lang="en-US" dirty="0" smtClean="0"/>
              <a:t> </a:t>
            </a:r>
            <a:r>
              <a:rPr lang="en-US" dirty="0"/>
              <a:t>Castro stated “The NPT drafts propose limitations only for those countries that do not possess nuclear weapons and they include restrictions which are not essential to the objectives of proliferation.” </a:t>
            </a:r>
          </a:p>
        </p:txBody>
      </p:sp>
    </p:spTree>
    <p:extLst>
      <p:ext uri="{BB962C8B-B14F-4D97-AF65-F5344CB8AC3E}">
        <p14:creationId xmlns:p14="http://schemas.microsoft.com/office/powerpoint/2010/main" val="34418583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002CE3-67D9-4999-93CC-47B58B12807C}"/>
              </a:ext>
            </a:extLst>
          </p:cNvPr>
          <p:cNvSpPr>
            <a:spLocks noGrp="1"/>
          </p:cNvSpPr>
          <p:nvPr>
            <p:ph type="title"/>
          </p:nvPr>
        </p:nvSpPr>
        <p:spPr/>
        <p:txBody>
          <a:bodyPr>
            <a:normAutofit/>
          </a:bodyPr>
          <a:lstStyle/>
          <a:p>
            <a:r>
              <a:rPr lang="en-US" dirty="0"/>
              <a:t>Cooperation between The </a:t>
            </a:r>
            <a:r>
              <a:rPr lang="en-US" dirty="0" err="1"/>
              <a:t>iaea</a:t>
            </a:r>
            <a:r>
              <a:rPr lang="en-US" dirty="0"/>
              <a:t> and abacc </a:t>
            </a:r>
          </a:p>
        </p:txBody>
      </p:sp>
      <p:sp>
        <p:nvSpPr>
          <p:cNvPr id="3" name="Content Placeholder 2">
            <a:extLst>
              <a:ext uri="{FF2B5EF4-FFF2-40B4-BE49-F238E27FC236}">
                <a16:creationId xmlns:a16="http://schemas.microsoft.com/office/drawing/2014/main" xmlns="" id="{EEAFB3D2-44F5-49B3-B742-20561B315F2B}"/>
              </a:ext>
            </a:extLst>
          </p:cNvPr>
          <p:cNvSpPr>
            <a:spLocks noGrp="1"/>
          </p:cNvSpPr>
          <p:nvPr>
            <p:ph idx="1"/>
          </p:nvPr>
        </p:nvSpPr>
        <p:spPr/>
        <p:txBody>
          <a:bodyPr>
            <a:normAutofit fontScale="77500" lnSpcReduction="20000"/>
          </a:bodyPr>
          <a:lstStyle/>
          <a:p>
            <a:r>
              <a:rPr lang="en-US" dirty="0"/>
              <a:t>Brazil is a member of the Brazilian-Argentine Agency for Accounting and Control of Nuclear Materials (ABACC) created in 1991</a:t>
            </a:r>
          </a:p>
          <a:p>
            <a:r>
              <a:rPr lang="en-US" dirty="0"/>
              <a:t>ABACC enforces the Common System of Accounting and Control of Nuclear Material (SCCC) in Brazil and Argentina  </a:t>
            </a:r>
          </a:p>
          <a:p>
            <a:r>
              <a:rPr lang="en-US" dirty="0"/>
              <a:t>This agreement prohibits Brazil and Argentina from “carrying out, promoting, or authorizing directly or indirectly or from participating in the testing, manufacture, production, or acquisition by any means of any nuclear weapon.” </a:t>
            </a:r>
          </a:p>
        </p:txBody>
      </p:sp>
    </p:spTree>
    <p:extLst>
      <p:ext uri="{BB962C8B-B14F-4D97-AF65-F5344CB8AC3E}">
        <p14:creationId xmlns:p14="http://schemas.microsoft.com/office/powerpoint/2010/main" val="35365866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186CB7-9841-41E6-81CB-AFF85030E0BB}"/>
              </a:ext>
            </a:extLst>
          </p:cNvPr>
          <p:cNvSpPr>
            <a:spLocks noGrp="1"/>
          </p:cNvSpPr>
          <p:nvPr>
            <p:ph type="title"/>
          </p:nvPr>
        </p:nvSpPr>
        <p:spPr/>
        <p:txBody>
          <a:bodyPr/>
          <a:lstStyle/>
          <a:p>
            <a:r>
              <a:rPr lang="en-US" dirty="0" smtClean="0"/>
              <a:t>IAEA</a:t>
            </a:r>
            <a:r>
              <a:rPr lang="en-US" dirty="0" smtClean="0"/>
              <a:t> </a:t>
            </a:r>
            <a:r>
              <a:rPr lang="en-US" dirty="0"/>
              <a:t>Loopholes and </a:t>
            </a:r>
            <a:r>
              <a:rPr lang="en-US" dirty="0" smtClean="0"/>
              <a:t>ABACC catchalls </a:t>
            </a:r>
            <a:endParaRPr lang="en-US" dirty="0"/>
          </a:p>
        </p:txBody>
      </p:sp>
      <p:sp>
        <p:nvSpPr>
          <p:cNvPr id="3" name="Content Placeholder 2">
            <a:extLst>
              <a:ext uri="{FF2B5EF4-FFF2-40B4-BE49-F238E27FC236}">
                <a16:creationId xmlns:a16="http://schemas.microsoft.com/office/drawing/2014/main" xmlns="" id="{1161F1A2-AC7F-4E19-B50C-FC410397A669}"/>
              </a:ext>
            </a:extLst>
          </p:cNvPr>
          <p:cNvSpPr>
            <a:spLocks noGrp="1"/>
          </p:cNvSpPr>
          <p:nvPr>
            <p:ph idx="1"/>
          </p:nvPr>
        </p:nvSpPr>
        <p:spPr/>
        <p:txBody>
          <a:bodyPr>
            <a:normAutofit lnSpcReduction="10000"/>
          </a:bodyPr>
          <a:lstStyle/>
          <a:p>
            <a:r>
              <a:rPr lang="en-US" dirty="0" smtClean="0"/>
              <a:t>Brazil’s </a:t>
            </a:r>
            <a:r>
              <a:rPr lang="en-US" dirty="0"/>
              <a:t>SCCC Quadripartite agreement accounts for nuclear-powered submarines</a:t>
            </a:r>
          </a:p>
          <a:p>
            <a:pPr lvl="1"/>
            <a:r>
              <a:rPr lang="en-US" dirty="0"/>
              <a:t>“none of the provisions of the…Agreement shall limit the right of the Parties to use nuclear energy for the propulsion of any type of vehicle, including submarines, since </a:t>
            </a:r>
            <a:r>
              <a:rPr lang="en-US" b="1" dirty="0"/>
              <a:t>propulsion is a peaceful application of nuclear energy</a:t>
            </a:r>
            <a:r>
              <a:rPr lang="en-US" dirty="0"/>
              <a:t>.” </a:t>
            </a:r>
            <a:endParaRPr lang="en-US" dirty="0" smtClean="0"/>
          </a:p>
          <a:p>
            <a:pPr lvl="1"/>
            <a:r>
              <a:rPr lang="en-US" dirty="0" smtClean="0"/>
              <a:t>Calls for Brazil and Argentina “to accept safeguards on all nuclear material in </a:t>
            </a:r>
            <a:r>
              <a:rPr lang="en-US" b="1" dirty="0" smtClean="0"/>
              <a:t>all nuclear activities</a:t>
            </a:r>
            <a:r>
              <a:rPr lang="en-US" dirty="0" smtClean="0"/>
              <a:t>.” </a:t>
            </a:r>
            <a:endParaRPr lang="en-US" dirty="0"/>
          </a:p>
          <a:p>
            <a:endParaRPr lang="en-US" dirty="0"/>
          </a:p>
        </p:txBody>
      </p:sp>
    </p:spTree>
    <p:extLst>
      <p:ext uri="{BB962C8B-B14F-4D97-AF65-F5344CB8AC3E}">
        <p14:creationId xmlns:p14="http://schemas.microsoft.com/office/powerpoint/2010/main" val="7159067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E11166E-CC2A-42D2-BAED-98ED7943D93D}"/>
              </a:ext>
            </a:extLst>
          </p:cNvPr>
          <p:cNvSpPr>
            <a:spLocks noGrp="1"/>
          </p:cNvSpPr>
          <p:nvPr>
            <p:ph type="title"/>
          </p:nvPr>
        </p:nvSpPr>
        <p:spPr/>
        <p:txBody>
          <a:bodyPr/>
          <a:lstStyle/>
          <a:p>
            <a:r>
              <a:rPr lang="en-US" dirty="0"/>
              <a:t>IAEA and </a:t>
            </a:r>
            <a:r>
              <a:rPr lang="en-US" dirty="0" smtClean="0"/>
              <a:t>ABACC Cooperation</a:t>
            </a:r>
            <a:endParaRPr lang="en-US" dirty="0"/>
          </a:p>
        </p:txBody>
      </p:sp>
      <p:sp>
        <p:nvSpPr>
          <p:cNvPr id="3" name="Content Placeholder 2">
            <a:extLst>
              <a:ext uri="{FF2B5EF4-FFF2-40B4-BE49-F238E27FC236}">
                <a16:creationId xmlns:a16="http://schemas.microsoft.com/office/drawing/2014/main" xmlns="" id="{0CAFAFB8-D999-455F-9D2A-552C15ABC30B}"/>
              </a:ext>
            </a:extLst>
          </p:cNvPr>
          <p:cNvSpPr>
            <a:spLocks noGrp="1"/>
          </p:cNvSpPr>
          <p:nvPr>
            <p:ph idx="1"/>
          </p:nvPr>
        </p:nvSpPr>
        <p:spPr/>
        <p:txBody>
          <a:bodyPr>
            <a:normAutofit fontScale="92500" lnSpcReduction="20000"/>
          </a:bodyPr>
          <a:lstStyle/>
          <a:p>
            <a:r>
              <a:rPr lang="en-US" dirty="0"/>
              <a:t>ABACC has certain liberties that the IAEA does not </a:t>
            </a:r>
          </a:p>
          <a:p>
            <a:pPr lvl="1"/>
            <a:r>
              <a:rPr lang="en-US" dirty="0"/>
              <a:t>ABACC’s safeguards include military bases </a:t>
            </a:r>
          </a:p>
          <a:p>
            <a:pPr lvl="1"/>
            <a:r>
              <a:rPr lang="en-US" dirty="0" smtClean="0"/>
              <a:t>For </a:t>
            </a:r>
            <a:r>
              <a:rPr lang="en-US" dirty="0"/>
              <a:t>example</a:t>
            </a:r>
            <a:r>
              <a:rPr lang="en-US" dirty="0" smtClean="0"/>
              <a:t>, Brazil inspected Argentina’s </a:t>
            </a:r>
            <a:r>
              <a:rPr lang="en-US" dirty="0"/>
              <a:t>unfinished reprocessing plant, even though it is </a:t>
            </a:r>
            <a:r>
              <a:rPr lang="en-US" dirty="0" smtClean="0"/>
              <a:t>not safeguarded </a:t>
            </a:r>
            <a:r>
              <a:rPr lang="en-US" dirty="0"/>
              <a:t>by ABACC </a:t>
            </a:r>
          </a:p>
          <a:p>
            <a:pPr lvl="1"/>
            <a:r>
              <a:rPr lang="en-US" dirty="0"/>
              <a:t>Both agencies conduct independent evaluations using same equipment, standards, and procedures for inspections </a:t>
            </a:r>
          </a:p>
          <a:p>
            <a:r>
              <a:rPr lang="en-US" dirty="0"/>
              <a:t>Miscommunications may occur due to </a:t>
            </a:r>
            <a:r>
              <a:rPr lang="en-US" dirty="0" smtClean="0"/>
              <a:t>chain </a:t>
            </a:r>
            <a:r>
              <a:rPr lang="en-US" dirty="0"/>
              <a:t>of command </a:t>
            </a:r>
          </a:p>
        </p:txBody>
      </p:sp>
    </p:spTree>
    <p:extLst>
      <p:ext uri="{BB962C8B-B14F-4D97-AF65-F5344CB8AC3E}">
        <p14:creationId xmlns:p14="http://schemas.microsoft.com/office/powerpoint/2010/main" val="7388939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002CE3-67D9-4999-93CC-47B58B12807C}"/>
              </a:ext>
            </a:extLst>
          </p:cNvPr>
          <p:cNvSpPr>
            <a:spLocks noGrp="1"/>
          </p:cNvSpPr>
          <p:nvPr>
            <p:ph type="title"/>
          </p:nvPr>
        </p:nvSpPr>
        <p:spPr/>
        <p:txBody>
          <a:bodyPr/>
          <a:lstStyle/>
          <a:p>
            <a:r>
              <a:rPr lang="en-US" dirty="0"/>
              <a:t>Policy recommendations </a:t>
            </a:r>
          </a:p>
        </p:txBody>
      </p:sp>
      <p:sp>
        <p:nvSpPr>
          <p:cNvPr id="3" name="Content Placeholder 2">
            <a:extLst>
              <a:ext uri="{FF2B5EF4-FFF2-40B4-BE49-F238E27FC236}">
                <a16:creationId xmlns:a16="http://schemas.microsoft.com/office/drawing/2014/main" xmlns="" id="{EEAFB3D2-44F5-49B3-B742-20561B315F2B}"/>
              </a:ext>
            </a:extLst>
          </p:cNvPr>
          <p:cNvSpPr>
            <a:spLocks noGrp="1"/>
          </p:cNvSpPr>
          <p:nvPr>
            <p:ph idx="1"/>
          </p:nvPr>
        </p:nvSpPr>
        <p:spPr/>
        <p:txBody>
          <a:bodyPr>
            <a:normAutofit fontScale="85000" lnSpcReduction="10000"/>
          </a:bodyPr>
          <a:lstStyle/>
          <a:p>
            <a:r>
              <a:rPr lang="en-US" dirty="0"/>
              <a:t>NWS should promote use of Low Enriched Uranium (LEU) in nuclear-powered submarines </a:t>
            </a:r>
          </a:p>
          <a:p>
            <a:pPr lvl="1"/>
            <a:r>
              <a:rPr lang="en-US" dirty="0"/>
              <a:t>U.S. uses 93%; Russia uses 45% </a:t>
            </a:r>
          </a:p>
          <a:p>
            <a:pPr lvl="1"/>
            <a:r>
              <a:rPr lang="en-US" dirty="0"/>
              <a:t>France and China are using caramel fuel (uranium dioxide composite) </a:t>
            </a:r>
          </a:p>
          <a:p>
            <a:pPr lvl="2"/>
            <a:r>
              <a:rPr lang="en-US" dirty="0"/>
              <a:t>Lasts for upwards of 33 years in reactor core with 20% enrichment</a:t>
            </a:r>
          </a:p>
          <a:p>
            <a:r>
              <a:rPr lang="en-US" dirty="0"/>
              <a:t>US should recommit itself to the Reduced Enrichment for Research and Test Reactors (RERTR) program </a:t>
            </a:r>
          </a:p>
          <a:p>
            <a:pPr lvl="1"/>
            <a:r>
              <a:rPr lang="en-US" dirty="0"/>
              <a:t>DOE launched this program in 1978 </a:t>
            </a:r>
          </a:p>
          <a:p>
            <a:endParaRPr lang="en-US" dirty="0"/>
          </a:p>
          <a:p>
            <a:pPr marL="0" indent="0">
              <a:buNone/>
            </a:pPr>
            <a:endParaRPr lang="en-US" dirty="0"/>
          </a:p>
          <a:p>
            <a:pPr lvl="1"/>
            <a:endParaRPr lang="en-US" dirty="0"/>
          </a:p>
        </p:txBody>
      </p:sp>
    </p:spTree>
    <p:extLst>
      <p:ext uri="{BB962C8B-B14F-4D97-AF65-F5344CB8AC3E}">
        <p14:creationId xmlns:p14="http://schemas.microsoft.com/office/powerpoint/2010/main" val="31959619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2A1D44-DA74-4395-BA45-2DF5D37D1D45}"/>
              </a:ext>
            </a:extLst>
          </p:cNvPr>
          <p:cNvSpPr>
            <a:spLocks noGrp="1"/>
          </p:cNvSpPr>
          <p:nvPr>
            <p:ph type="title"/>
          </p:nvPr>
        </p:nvSpPr>
        <p:spPr/>
        <p:txBody>
          <a:bodyPr/>
          <a:lstStyle/>
          <a:p>
            <a:r>
              <a:rPr lang="en-US" dirty="0"/>
              <a:t>Long Term Options</a:t>
            </a:r>
          </a:p>
        </p:txBody>
      </p:sp>
      <p:sp>
        <p:nvSpPr>
          <p:cNvPr id="3" name="Content Placeholder 2">
            <a:extLst>
              <a:ext uri="{FF2B5EF4-FFF2-40B4-BE49-F238E27FC236}">
                <a16:creationId xmlns:a16="http://schemas.microsoft.com/office/drawing/2014/main" xmlns="" id="{33DC0D49-8F55-4417-A4A5-E4834D0EA8F1}"/>
              </a:ext>
            </a:extLst>
          </p:cNvPr>
          <p:cNvSpPr>
            <a:spLocks noGrp="1"/>
          </p:cNvSpPr>
          <p:nvPr>
            <p:ph idx="1"/>
          </p:nvPr>
        </p:nvSpPr>
        <p:spPr/>
        <p:txBody>
          <a:bodyPr>
            <a:normAutofit fontScale="92500"/>
          </a:bodyPr>
          <a:lstStyle/>
          <a:p>
            <a:r>
              <a:rPr lang="en-US" dirty="0"/>
              <a:t>Nuclear Weapon States recommitment to disarmament during the NPT Review Conference in 2020 </a:t>
            </a:r>
          </a:p>
          <a:p>
            <a:r>
              <a:rPr lang="en-US" dirty="0"/>
              <a:t>Renewed commitment to promoting the Additional Protocol especially with Brazil and Argentina </a:t>
            </a:r>
          </a:p>
          <a:p>
            <a:pPr lvl="1"/>
            <a:r>
              <a:rPr lang="en-US" dirty="0"/>
              <a:t>Potential for Brazil, Argentina, ABACC, and ABACC to negotiate a modified Additional Protocol with the </a:t>
            </a:r>
            <a:r>
              <a:rPr lang="en-US" dirty="0" smtClean="0"/>
              <a:t>IAEA</a:t>
            </a:r>
          </a:p>
          <a:p>
            <a:pPr lvl="1"/>
            <a:r>
              <a:rPr lang="en-US" dirty="0" smtClean="0"/>
              <a:t>Nuclear Suppliers’ Group acknowledges ABACC </a:t>
            </a:r>
            <a:r>
              <a:rPr lang="en-US" dirty="0" smtClean="0"/>
              <a:t> </a:t>
            </a:r>
            <a:endParaRPr lang="en-US" dirty="0"/>
          </a:p>
          <a:p>
            <a:pPr lvl="1"/>
            <a:endParaRPr lang="en-US" dirty="0"/>
          </a:p>
        </p:txBody>
      </p:sp>
    </p:spTree>
    <p:extLst>
      <p:ext uri="{BB962C8B-B14F-4D97-AF65-F5344CB8AC3E}">
        <p14:creationId xmlns:p14="http://schemas.microsoft.com/office/powerpoint/2010/main" val="25754935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xmlns="" id="{9ACD3AF8-B16E-4174-8C1A-41F683C4AF8A}"/>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9144002" cy="6858001"/>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xmlns="" id="{FF5EAD09-B81D-415F-8BCF-73C81AE05F21}"/>
              </a:ext>
            </a:extLst>
          </p:cNvPr>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1" y="0"/>
            <a:ext cx="1728807"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a:extLst>
                <a:ext uri="{FF2B5EF4-FFF2-40B4-BE49-F238E27FC236}">
                  <a16:creationId xmlns:a16="http://schemas.microsoft.com/office/drawing/2014/main" xmlns="" id="{CFB79010-8ED4-49EF-AFD2-F4D8C80B69B2}"/>
                </a:ext>
              </a:extLst>
            </p:cNvPr>
            <p:cNvSpPr>
              <a:spLocks noChangeArrowheads="1"/>
            </p:cNvSpPr>
            <p:nvPr>
              <p:extLst>
                <p:ext uri="{386F3935-93C4-4BCD-93E2-E3B085C9AB24}">
                  <p16:designElem xmlns:p16="http://schemas.microsoft.com/office/powerpoint/2015/main" xmlns="" val="1"/>
                </p:ext>
              </p:extLst>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3" name="Freeform 6">
              <a:extLst>
                <a:ext uri="{FF2B5EF4-FFF2-40B4-BE49-F238E27FC236}">
                  <a16:creationId xmlns:a16="http://schemas.microsoft.com/office/drawing/2014/main" xmlns="" id="{4649B869-006E-42B5-9DDC-21049B130E04}"/>
                </a:ext>
              </a:extLst>
            </p:cNvPr>
            <p:cNvSpPr>
              <a:spLocks noEditPoints="1"/>
            </p:cNvSpPr>
            <p:nvPr>
              <p:extLst>
                <p:ext uri="{386F3935-93C4-4BCD-93E2-E3B085C9AB24}">
                  <p16:designElem xmlns:p16="http://schemas.microsoft.com/office/powerpoint/2015/main" xmlns=""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4" name="Freeform 7">
              <a:extLst>
                <a:ext uri="{FF2B5EF4-FFF2-40B4-BE49-F238E27FC236}">
                  <a16:creationId xmlns:a16="http://schemas.microsoft.com/office/drawing/2014/main" xmlns="" id="{443096BD-333F-48B6-8220-D1F9793E40A0}"/>
                </a:ext>
              </a:extLst>
            </p:cNvPr>
            <p:cNvSpPr>
              <a:spLocks noEditPoints="1"/>
            </p:cNvSpPr>
            <p:nvPr>
              <p:extLst>
                <p:ext uri="{386F3935-93C4-4BCD-93E2-E3B085C9AB24}">
                  <p16:designElem xmlns:p16="http://schemas.microsoft.com/office/powerpoint/2015/main" xmlns=""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5" name="Rectangle 8">
              <a:extLst>
                <a:ext uri="{FF2B5EF4-FFF2-40B4-BE49-F238E27FC236}">
                  <a16:creationId xmlns:a16="http://schemas.microsoft.com/office/drawing/2014/main" xmlns="" id="{1A45BB9A-7E84-4B9B-923A-270A97F8524C}"/>
                </a:ext>
              </a:extLst>
            </p:cNvPr>
            <p:cNvSpPr>
              <a:spLocks noChangeArrowheads="1"/>
            </p:cNvSpPr>
            <p:nvPr>
              <p:extLst>
                <p:ext uri="{386F3935-93C4-4BCD-93E2-E3B085C9AB24}">
                  <p16:designElem xmlns:p16="http://schemas.microsoft.com/office/powerpoint/2015/main" xmlns="" val="1"/>
                </p:ext>
              </p:extLst>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6" name="Freeform 9">
              <a:extLst>
                <a:ext uri="{FF2B5EF4-FFF2-40B4-BE49-F238E27FC236}">
                  <a16:creationId xmlns:a16="http://schemas.microsoft.com/office/drawing/2014/main" xmlns="" id="{D7D7C768-2F76-4DE2-A807-1B9FFF816C2E}"/>
                </a:ext>
              </a:extLst>
            </p:cNvPr>
            <p:cNvSpPr>
              <a:spLocks noEditPoints="1"/>
            </p:cNvSpPr>
            <p:nvPr>
              <p:extLst>
                <p:ext uri="{386F3935-93C4-4BCD-93E2-E3B085C9AB24}">
                  <p16:designElem xmlns:p16="http://schemas.microsoft.com/office/powerpoint/2015/main" xmlns=""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7" name="Freeform 10">
              <a:extLst>
                <a:ext uri="{FF2B5EF4-FFF2-40B4-BE49-F238E27FC236}">
                  <a16:creationId xmlns:a16="http://schemas.microsoft.com/office/drawing/2014/main" xmlns="" id="{1870B32E-EE42-470E-B543-CA55AEC8CAB5}"/>
                </a:ext>
              </a:extLst>
            </p:cNvPr>
            <p:cNvSpPr/>
            <p:nvPr>
              <p:extLst>
                <p:ext uri="{386F3935-93C4-4BCD-93E2-E3B085C9AB24}">
                  <p16:designElem xmlns:p16="http://schemas.microsoft.com/office/powerpoint/2015/main" xmlns=""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8" name="Freeform 11">
              <a:extLst>
                <a:ext uri="{FF2B5EF4-FFF2-40B4-BE49-F238E27FC236}">
                  <a16:creationId xmlns:a16="http://schemas.microsoft.com/office/drawing/2014/main" xmlns="" id="{EEF09120-11AA-4DB5-98A8-EC4923002C6B}"/>
                </a:ext>
              </a:extLst>
            </p:cNvPr>
            <p:cNvSpPr/>
            <p:nvPr>
              <p:extLst>
                <p:ext uri="{386F3935-93C4-4BCD-93E2-E3B085C9AB24}">
                  <p16:designElem xmlns:p16="http://schemas.microsoft.com/office/powerpoint/2015/main" xmlns=""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9" name="Freeform 12">
              <a:extLst>
                <a:ext uri="{FF2B5EF4-FFF2-40B4-BE49-F238E27FC236}">
                  <a16:creationId xmlns:a16="http://schemas.microsoft.com/office/drawing/2014/main" xmlns="" id="{39CC463D-589C-461C-A234-0460EB06B881}"/>
                </a:ext>
              </a:extLst>
            </p:cNvPr>
            <p:cNvSpPr>
              <a:spLocks noEditPoints="1"/>
            </p:cNvSpPr>
            <p:nvPr>
              <p:extLst>
                <p:ext uri="{386F3935-93C4-4BCD-93E2-E3B085C9AB24}">
                  <p16:designElem xmlns:p16="http://schemas.microsoft.com/office/powerpoint/2015/main" xmlns=""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0" name="Freeform 13">
              <a:extLst>
                <a:ext uri="{FF2B5EF4-FFF2-40B4-BE49-F238E27FC236}">
                  <a16:creationId xmlns:a16="http://schemas.microsoft.com/office/drawing/2014/main" xmlns="" id="{B6516153-269A-421E-A021-CB3F3C5E1DA4}"/>
                </a:ext>
              </a:extLst>
            </p:cNvPr>
            <p:cNvSpPr/>
            <p:nvPr>
              <p:extLst>
                <p:ext uri="{386F3935-93C4-4BCD-93E2-E3B085C9AB24}">
                  <p16:designElem xmlns:p16="http://schemas.microsoft.com/office/powerpoint/2015/main" xmlns=""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1" name="Freeform 14">
              <a:extLst>
                <a:ext uri="{FF2B5EF4-FFF2-40B4-BE49-F238E27FC236}">
                  <a16:creationId xmlns:a16="http://schemas.microsoft.com/office/drawing/2014/main" xmlns="" id="{45E14300-6C4A-4F77-915F-F3B25B0237BB}"/>
                </a:ext>
              </a:extLst>
            </p:cNvPr>
            <p:cNvSpPr/>
            <p:nvPr>
              <p:extLst>
                <p:ext uri="{386F3935-93C4-4BCD-93E2-E3B085C9AB24}">
                  <p16:designElem xmlns:p16="http://schemas.microsoft.com/office/powerpoint/2015/main" xmlns=""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2" name="Freeform 15">
              <a:extLst>
                <a:ext uri="{FF2B5EF4-FFF2-40B4-BE49-F238E27FC236}">
                  <a16:creationId xmlns:a16="http://schemas.microsoft.com/office/drawing/2014/main" xmlns="" id="{993E312A-E6A6-4B52-ADE6-618ADC89BA60}"/>
                </a:ext>
              </a:extLst>
            </p:cNvPr>
            <p:cNvSpPr>
              <a:spLocks noEditPoints="1"/>
            </p:cNvSpPr>
            <p:nvPr>
              <p:extLst>
                <p:ext uri="{386F3935-93C4-4BCD-93E2-E3B085C9AB24}">
                  <p16:designElem xmlns:p16="http://schemas.microsoft.com/office/powerpoint/2015/main" xmlns=""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3" name="Freeform 16">
              <a:extLst>
                <a:ext uri="{FF2B5EF4-FFF2-40B4-BE49-F238E27FC236}">
                  <a16:creationId xmlns:a16="http://schemas.microsoft.com/office/drawing/2014/main" xmlns="" id="{2F0F3026-2480-472B-8C52-36812C81EF38}"/>
                </a:ext>
              </a:extLst>
            </p:cNvPr>
            <p:cNvSpPr>
              <a:spLocks noEditPoints="1"/>
            </p:cNvSpPr>
            <p:nvPr>
              <p:extLst>
                <p:ext uri="{386F3935-93C4-4BCD-93E2-E3B085C9AB24}">
                  <p16:designElem xmlns:p16="http://schemas.microsoft.com/office/powerpoint/2015/main" xmlns=""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4" name="Freeform 17">
              <a:extLst>
                <a:ext uri="{FF2B5EF4-FFF2-40B4-BE49-F238E27FC236}">
                  <a16:creationId xmlns:a16="http://schemas.microsoft.com/office/drawing/2014/main" xmlns="" id="{34E1C992-559D-4827-9F30-31A3CA7A2B14}"/>
                </a:ext>
              </a:extLst>
            </p:cNvPr>
            <p:cNvSpPr/>
            <p:nvPr>
              <p:extLst>
                <p:ext uri="{386F3935-93C4-4BCD-93E2-E3B085C9AB24}">
                  <p16:designElem xmlns:p16="http://schemas.microsoft.com/office/powerpoint/2015/main" xmlns=""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5" name="Freeform 18">
              <a:extLst>
                <a:ext uri="{FF2B5EF4-FFF2-40B4-BE49-F238E27FC236}">
                  <a16:creationId xmlns:a16="http://schemas.microsoft.com/office/drawing/2014/main" xmlns="" id="{D9F2FB98-F443-498F-AAD9-694582568130}"/>
                </a:ext>
              </a:extLst>
            </p:cNvPr>
            <p:cNvSpPr>
              <a:spLocks noEditPoints="1"/>
            </p:cNvSpPr>
            <p:nvPr>
              <p:extLst>
                <p:ext uri="{386F3935-93C4-4BCD-93E2-E3B085C9AB24}">
                  <p16:designElem xmlns:p16="http://schemas.microsoft.com/office/powerpoint/2015/main" xmlns=""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6" name="Freeform 19">
              <a:extLst>
                <a:ext uri="{FF2B5EF4-FFF2-40B4-BE49-F238E27FC236}">
                  <a16:creationId xmlns:a16="http://schemas.microsoft.com/office/drawing/2014/main" xmlns="" id="{75DBF6EC-ED50-43E4-8A8B-64CE86A88043}"/>
                </a:ext>
              </a:extLst>
            </p:cNvPr>
            <p:cNvSpPr/>
            <p:nvPr>
              <p:extLst>
                <p:ext uri="{386F3935-93C4-4BCD-93E2-E3B085C9AB24}">
                  <p16:designElem xmlns:p16="http://schemas.microsoft.com/office/powerpoint/2015/main" xmlns=""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7" name="Freeform 20">
              <a:extLst>
                <a:ext uri="{FF2B5EF4-FFF2-40B4-BE49-F238E27FC236}">
                  <a16:creationId xmlns:a16="http://schemas.microsoft.com/office/drawing/2014/main" xmlns="" id="{FD854F40-AC43-4F21-9C62-2CE35CFD2B1E}"/>
                </a:ext>
              </a:extLst>
            </p:cNvPr>
            <p:cNvSpPr>
              <a:spLocks noEditPoints="1"/>
            </p:cNvSpPr>
            <p:nvPr>
              <p:extLst>
                <p:ext uri="{386F3935-93C4-4BCD-93E2-E3B085C9AB24}">
                  <p16:designElem xmlns:p16="http://schemas.microsoft.com/office/powerpoint/2015/main" xmlns=""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8" name="Freeform 21">
              <a:extLst>
                <a:ext uri="{FF2B5EF4-FFF2-40B4-BE49-F238E27FC236}">
                  <a16:creationId xmlns:a16="http://schemas.microsoft.com/office/drawing/2014/main" xmlns="" id="{62CCB560-494A-4F74-9DE4-068806A8933D}"/>
                </a:ext>
              </a:extLst>
            </p:cNvPr>
            <p:cNvSpPr>
              <a:spLocks noEditPoints="1"/>
            </p:cNvSpPr>
            <p:nvPr>
              <p:extLst>
                <p:ext uri="{386F3935-93C4-4BCD-93E2-E3B085C9AB24}">
                  <p16:designElem xmlns:p16="http://schemas.microsoft.com/office/powerpoint/2015/main" xmlns=""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29" name="Freeform 22">
              <a:extLst>
                <a:ext uri="{FF2B5EF4-FFF2-40B4-BE49-F238E27FC236}">
                  <a16:creationId xmlns:a16="http://schemas.microsoft.com/office/drawing/2014/main" xmlns="" id="{6F9A05F2-B5D2-4D8A-9A78-14E45C13FEC3}"/>
                </a:ext>
              </a:extLst>
            </p:cNvPr>
            <p:cNvSpPr/>
            <p:nvPr>
              <p:extLst>
                <p:ext uri="{386F3935-93C4-4BCD-93E2-E3B085C9AB24}">
                  <p16:designElem xmlns:p16="http://schemas.microsoft.com/office/powerpoint/2015/main" xmlns=""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0" name="Freeform 23">
              <a:extLst>
                <a:ext uri="{FF2B5EF4-FFF2-40B4-BE49-F238E27FC236}">
                  <a16:creationId xmlns:a16="http://schemas.microsoft.com/office/drawing/2014/main" xmlns="" id="{A6373189-19BB-4BEC-84A3-432253E0580A}"/>
                </a:ext>
              </a:extLst>
            </p:cNvPr>
            <p:cNvSpPr>
              <a:spLocks noEditPoints="1"/>
            </p:cNvSpPr>
            <p:nvPr>
              <p:extLst>
                <p:ext uri="{386F3935-93C4-4BCD-93E2-E3B085C9AB24}">
                  <p16:designElem xmlns:p16="http://schemas.microsoft.com/office/powerpoint/2015/main" xmlns=""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1" name="Freeform 24">
              <a:extLst>
                <a:ext uri="{FF2B5EF4-FFF2-40B4-BE49-F238E27FC236}">
                  <a16:creationId xmlns:a16="http://schemas.microsoft.com/office/drawing/2014/main" xmlns="" id="{71AB3122-947A-44DB-B190-A2601C6C95C7}"/>
                </a:ext>
              </a:extLst>
            </p:cNvPr>
            <p:cNvSpPr>
              <a:spLocks noEditPoints="1"/>
            </p:cNvSpPr>
            <p:nvPr>
              <p:extLst>
                <p:ext uri="{386F3935-93C4-4BCD-93E2-E3B085C9AB24}">
                  <p16:designElem xmlns:p16="http://schemas.microsoft.com/office/powerpoint/2015/main" xmlns=""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2" name="Freeform 25">
              <a:extLst>
                <a:ext uri="{FF2B5EF4-FFF2-40B4-BE49-F238E27FC236}">
                  <a16:creationId xmlns:a16="http://schemas.microsoft.com/office/drawing/2014/main" xmlns="" id="{74B4109D-3AFC-4D44-87B1-0CDED3E63814}"/>
                </a:ext>
              </a:extLst>
            </p:cNvPr>
            <p:cNvSpPr/>
            <p:nvPr>
              <p:extLst>
                <p:ext uri="{386F3935-93C4-4BCD-93E2-E3B085C9AB24}">
                  <p16:designElem xmlns:p16="http://schemas.microsoft.com/office/powerpoint/2015/main" xmlns=""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3" name="Freeform 26">
              <a:extLst>
                <a:ext uri="{FF2B5EF4-FFF2-40B4-BE49-F238E27FC236}">
                  <a16:creationId xmlns:a16="http://schemas.microsoft.com/office/drawing/2014/main" xmlns="" id="{44AAD39F-F7C9-4D00-95E0-0465B4E85885}"/>
                </a:ext>
              </a:extLst>
            </p:cNvPr>
            <p:cNvSpPr>
              <a:spLocks noEditPoints="1"/>
            </p:cNvSpPr>
            <p:nvPr>
              <p:extLst>
                <p:ext uri="{386F3935-93C4-4BCD-93E2-E3B085C9AB24}">
                  <p16:designElem xmlns:p16="http://schemas.microsoft.com/office/powerpoint/2015/main" xmlns=""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4" name="Freeform 27">
              <a:extLst>
                <a:ext uri="{FF2B5EF4-FFF2-40B4-BE49-F238E27FC236}">
                  <a16:creationId xmlns:a16="http://schemas.microsoft.com/office/drawing/2014/main" xmlns="" id="{C1DCAB8D-6EF6-4A84-8D0C-AA9226DEC907}"/>
                </a:ext>
              </a:extLst>
            </p:cNvPr>
            <p:cNvSpPr/>
            <p:nvPr>
              <p:extLst>
                <p:ext uri="{386F3935-93C4-4BCD-93E2-E3B085C9AB24}">
                  <p16:designElem xmlns:p16="http://schemas.microsoft.com/office/powerpoint/2015/main" xmlns=""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5" name="Freeform 28">
              <a:extLst>
                <a:ext uri="{FF2B5EF4-FFF2-40B4-BE49-F238E27FC236}">
                  <a16:creationId xmlns:a16="http://schemas.microsoft.com/office/drawing/2014/main" xmlns="" id="{C407F97F-83CF-4703-B9E0-6335530E3293}"/>
                </a:ext>
              </a:extLst>
            </p:cNvPr>
            <p:cNvSpPr>
              <a:spLocks noEditPoints="1"/>
            </p:cNvSpPr>
            <p:nvPr>
              <p:extLst>
                <p:ext uri="{386F3935-93C4-4BCD-93E2-E3B085C9AB24}">
                  <p16:designElem xmlns:p16="http://schemas.microsoft.com/office/powerpoint/2015/main" xmlns=""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6" name="Freeform 29">
              <a:extLst>
                <a:ext uri="{FF2B5EF4-FFF2-40B4-BE49-F238E27FC236}">
                  <a16:creationId xmlns:a16="http://schemas.microsoft.com/office/drawing/2014/main" xmlns="" id="{0D8D2363-5D84-4CFF-89AA-3C93C859DBB4}"/>
                </a:ext>
              </a:extLst>
            </p:cNvPr>
            <p:cNvSpPr/>
            <p:nvPr>
              <p:extLst>
                <p:ext uri="{386F3935-93C4-4BCD-93E2-E3B085C9AB24}">
                  <p16:designElem xmlns:p16="http://schemas.microsoft.com/office/powerpoint/2015/main" xmlns=""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7" name="Freeform 30">
              <a:extLst>
                <a:ext uri="{FF2B5EF4-FFF2-40B4-BE49-F238E27FC236}">
                  <a16:creationId xmlns:a16="http://schemas.microsoft.com/office/drawing/2014/main" xmlns="" id="{0435A35C-AC99-4E12-8CB0-9C640DAA945D}"/>
                </a:ext>
              </a:extLst>
            </p:cNvPr>
            <p:cNvSpPr>
              <a:spLocks noEditPoints="1"/>
            </p:cNvSpPr>
            <p:nvPr>
              <p:extLst>
                <p:ext uri="{386F3935-93C4-4BCD-93E2-E3B085C9AB24}">
                  <p16:designElem xmlns:p16="http://schemas.microsoft.com/office/powerpoint/2015/main" xmlns=""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8" name="Freeform 31">
              <a:extLst>
                <a:ext uri="{FF2B5EF4-FFF2-40B4-BE49-F238E27FC236}">
                  <a16:creationId xmlns:a16="http://schemas.microsoft.com/office/drawing/2014/main" xmlns="" id="{F20392CF-2256-4527-836B-2E6F88596EC8}"/>
                </a:ext>
              </a:extLst>
            </p:cNvPr>
            <p:cNvSpPr/>
            <p:nvPr>
              <p:extLst>
                <p:ext uri="{386F3935-93C4-4BCD-93E2-E3B085C9AB24}">
                  <p16:designElem xmlns:p16="http://schemas.microsoft.com/office/powerpoint/2015/main" xmlns=""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39" name="Freeform 32">
              <a:extLst>
                <a:ext uri="{FF2B5EF4-FFF2-40B4-BE49-F238E27FC236}">
                  <a16:creationId xmlns:a16="http://schemas.microsoft.com/office/drawing/2014/main" xmlns="" id="{C52C3AD3-122C-4010-9C55-B0247F8CCAB3}"/>
                </a:ext>
              </a:extLst>
            </p:cNvPr>
            <p:cNvSpPr>
              <a:spLocks noEditPoints="1"/>
            </p:cNvSpPr>
            <p:nvPr>
              <p:extLst>
                <p:ext uri="{386F3935-93C4-4BCD-93E2-E3B085C9AB24}">
                  <p16:designElem xmlns:p16="http://schemas.microsoft.com/office/powerpoint/2015/main" xmlns=""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0" name="Rectangle 33">
              <a:extLst>
                <a:ext uri="{FF2B5EF4-FFF2-40B4-BE49-F238E27FC236}">
                  <a16:creationId xmlns:a16="http://schemas.microsoft.com/office/drawing/2014/main" xmlns="" id="{EFCB53ED-09C0-4AD7-9BBC-366833D5FE03}"/>
                </a:ext>
              </a:extLst>
            </p:cNvPr>
            <p:cNvSpPr>
              <a:spLocks noChangeArrowheads="1"/>
            </p:cNvSpPr>
            <p:nvPr>
              <p:extLst>
                <p:ext uri="{386F3935-93C4-4BCD-93E2-E3B085C9AB24}">
                  <p16:designElem xmlns:p16="http://schemas.microsoft.com/office/powerpoint/2015/main" xmlns="" val="1"/>
                </p:ext>
              </p:extLst>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41" name="Freeform 34">
              <a:extLst>
                <a:ext uri="{FF2B5EF4-FFF2-40B4-BE49-F238E27FC236}">
                  <a16:creationId xmlns:a16="http://schemas.microsoft.com/office/drawing/2014/main" xmlns="" id="{6F309F52-BFCF-47D9-8089-BC049540DB43}"/>
                </a:ext>
              </a:extLst>
            </p:cNvPr>
            <p:cNvSpPr>
              <a:spLocks noEditPoints="1"/>
            </p:cNvSpPr>
            <p:nvPr>
              <p:extLst>
                <p:ext uri="{386F3935-93C4-4BCD-93E2-E3B085C9AB24}">
                  <p16:designElem xmlns:p16="http://schemas.microsoft.com/office/powerpoint/2015/main" xmlns=""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2" name="Freeform 35">
              <a:extLst>
                <a:ext uri="{FF2B5EF4-FFF2-40B4-BE49-F238E27FC236}">
                  <a16:creationId xmlns:a16="http://schemas.microsoft.com/office/drawing/2014/main" xmlns="" id="{5F9AE85F-C7AA-4761-B468-2E100829BC5B}"/>
                </a:ext>
              </a:extLst>
            </p:cNvPr>
            <p:cNvSpPr/>
            <p:nvPr>
              <p:extLst>
                <p:ext uri="{386F3935-93C4-4BCD-93E2-E3B085C9AB24}">
                  <p16:designElem xmlns:p16="http://schemas.microsoft.com/office/powerpoint/2015/main" xmlns=""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3" name="Freeform 36">
              <a:extLst>
                <a:ext uri="{FF2B5EF4-FFF2-40B4-BE49-F238E27FC236}">
                  <a16:creationId xmlns:a16="http://schemas.microsoft.com/office/drawing/2014/main" xmlns="" id="{2C81C778-91E5-4AE9-AACB-8566E7A28B44}"/>
                </a:ext>
              </a:extLst>
            </p:cNvPr>
            <p:cNvSpPr/>
            <p:nvPr>
              <p:extLst>
                <p:ext uri="{386F3935-93C4-4BCD-93E2-E3B085C9AB24}">
                  <p16:designElem xmlns:p16="http://schemas.microsoft.com/office/powerpoint/2015/main" xmlns=""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4" name="Freeform 37">
              <a:extLst>
                <a:ext uri="{FF2B5EF4-FFF2-40B4-BE49-F238E27FC236}">
                  <a16:creationId xmlns:a16="http://schemas.microsoft.com/office/drawing/2014/main" xmlns="" id="{6C56E0B4-58A0-4B2B-BD56-54121BB8DBBA}"/>
                </a:ext>
              </a:extLst>
            </p:cNvPr>
            <p:cNvSpPr>
              <a:spLocks noEditPoints="1"/>
            </p:cNvSpPr>
            <p:nvPr>
              <p:extLst>
                <p:ext uri="{386F3935-93C4-4BCD-93E2-E3B085C9AB24}">
                  <p16:designElem xmlns:p16="http://schemas.microsoft.com/office/powerpoint/2015/main" xmlns=""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5" name="Freeform 38">
              <a:extLst>
                <a:ext uri="{FF2B5EF4-FFF2-40B4-BE49-F238E27FC236}">
                  <a16:creationId xmlns:a16="http://schemas.microsoft.com/office/drawing/2014/main" xmlns="" id="{88A29CFE-13A6-4509-946F-5C074F856EEA}"/>
                </a:ext>
              </a:extLst>
            </p:cNvPr>
            <p:cNvSpPr/>
            <p:nvPr>
              <p:extLst>
                <p:ext uri="{386F3935-93C4-4BCD-93E2-E3B085C9AB24}">
                  <p16:designElem xmlns:p16="http://schemas.microsoft.com/office/powerpoint/2015/main" xmlns=""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6" name="Freeform 39">
              <a:extLst>
                <a:ext uri="{FF2B5EF4-FFF2-40B4-BE49-F238E27FC236}">
                  <a16:creationId xmlns:a16="http://schemas.microsoft.com/office/drawing/2014/main" xmlns="" id="{00235A0A-018B-4499-AC16-AF83457BF43E}"/>
                </a:ext>
              </a:extLst>
            </p:cNvPr>
            <p:cNvSpPr/>
            <p:nvPr>
              <p:extLst>
                <p:ext uri="{386F3935-93C4-4BCD-93E2-E3B085C9AB24}">
                  <p16:designElem xmlns:p16="http://schemas.microsoft.com/office/powerpoint/2015/main" xmlns=""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7" name="Freeform 40">
              <a:extLst>
                <a:ext uri="{FF2B5EF4-FFF2-40B4-BE49-F238E27FC236}">
                  <a16:creationId xmlns:a16="http://schemas.microsoft.com/office/drawing/2014/main" xmlns="" id="{861DF9B7-50DC-4EBE-8B23-97FE92DBBB93}"/>
                </a:ext>
              </a:extLst>
            </p:cNvPr>
            <p:cNvSpPr>
              <a:spLocks noEditPoints="1"/>
            </p:cNvSpPr>
            <p:nvPr>
              <p:extLst>
                <p:ext uri="{386F3935-93C4-4BCD-93E2-E3B085C9AB24}">
                  <p16:designElem xmlns:p16="http://schemas.microsoft.com/office/powerpoint/2015/main" xmlns=""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8" name="Freeform 41">
              <a:extLst>
                <a:ext uri="{FF2B5EF4-FFF2-40B4-BE49-F238E27FC236}">
                  <a16:creationId xmlns:a16="http://schemas.microsoft.com/office/drawing/2014/main" xmlns="" id="{69673907-73D7-4729-A911-9BD078EC2EE1}"/>
                </a:ext>
              </a:extLst>
            </p:cNvPr>
            <p:cNvSpPr/>
            <p:nvPr>
              <p:extLst>
                <p:ext uri="{386F3935-93C4-4BCD-93E2-E3B085C9AB24}">
                  <p16:designElem xmlns:p16="http://schemas.microsoft.com/office/powerpoint/2015/main" xmlns=""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49" name="Freeform 42">
              <a:extLst>
                <a:ext uri="{FF2B5EF4-FFF2-40B4-BE49-F238E27FC236}">
                  <a16:creationId xmlns:a16="http://schemas.microsoft.com/office/drawing/2014/main" xmlns="" id="{4DC844D3-8053-4EE7-A286-50157B6FD869}"/>
                </a:ext>
              </a:extLst>
            </p:cNvPr>
            <p:cNvSpPr>
              <a:spLocks noEditPoints="1"/>
            </p:cNvSpPr>
            <p:nvPr>
              <p:extLst>
                <p:ext uri="{386F3935-93C4-4BCD-93E2-E3B085C9AB24}">
                  <p16:designElem xmlns:p16="http://schemas.microsoft.com/office/powerpoint/2015/main" xmlns=""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0" name="Freeform 43">
              <a:extLst>
                <a:ext uri="{FF2B5EF4-FFF2-40B4-BE49-F238E27FC236}">
                  <a16:creationId xmlns:a16="http://schemas.microsoft.com/office/drawing/2014/main" xmlns="" id="{D67575A0-A45A-4773-874C-16370E367095}"/>
                </a:ext>
              </a:extLst>
            </p:cNvPr>
            <p:cNvSpPr/>
            <p:nvPr>
              <p:extLst>
                <p:ext uri="{386F3935-93C4-4BCD-93E2-E3B085C9AB24}">
                  <p16:designElem xmlns:p16="http://schemas.microsoft.com/office/powerpoint/2015/main" xmlns=""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1" name="Freeform 44">
              <a:extLst>
                <a:ext uri="{FF2B5EF4-FFF2-40B4-BE49-F238E27FC236}">
                  <a16:creationId xmlns:a16="http://schemas.microsoft.com/office/drawing/2014/main" xmlns="" id="{4327252B-B62B-4DE0-A924-B7F6E40AD961}"/>
                </a:ext>
              </a:extLst>
            </p:cNvPr>
            <p:cNvSpPr>
              <a:spLocks noEditPoints="1"/>
            </p:cNvSpPr>
            <p:nvPr>
              <p:extLst>
                <p:ext uri="{386F3935-93C4-4BCD-93E2-E3B085C9AB24}">
                  <p16:designElem xmlns:p16="http://schemas.microsoft.com/office/powerpoint/2015/main" xmlns=""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2" name="Rectangle 45">
              <a:extLst>
                <a:ext uri="{FF2B5EF4-FFF2-40B4-BE49-F238E27FC236}">
                  <a16:creationId xmlns:a16="http://schemas.microsoft.com/office/drawing/2014/main" xmlns="" id="{778BC6A7-AC19-497B-A7C6-E447B2EBDABD}"/>
                </a:ext>
              </a:extLst>
            </p:cNvPr>
            <p:cNvSpPr>
              <a:spLocks noChangeArrowheads="1"/>
            </p:cNvSpPr>
            <p:nvPr>
              <p:extLst>
                <p:ext uri="{386F3935-93C4-4BCD-93E2-E3B085C9AB24}">
                  <p16:designElem xmlns:p16="http://schemas.microsoft.com/office/powerpoint/2015/main" xmlns="" val="1"/>
                </p:ext>
              </p:extLst>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53" name="Freeform 46">
              <a:extLst>
                <a:ext uri="{FF2B5EF4-FFF2-40B4-BE49-F238E27FC236}">
                  <a16:creationId xmlns:a16="http://schemas.microsoft.com/office/drawing/2014/main" xmlns="" id="{4E79A87B-BF1F-437A-9FED-BE93025E5021}"/>
                </a:ext>
              </a:extLst>
            </p:cNvPr>
            <p:cNvSpPr/>
            <p:nvPr>
              <p:extLst>
                <p:ext uri="{386F3935-93C4-4BCD-93E2-E3B085C9AB24}">
                  <p16:designElem xmlns:p16="http://schemas.microsoft.com/office/powerpoint/2015/main" xmlns=""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4" name="Freeform 47">
              <a:extLst>
                <a:ext uri="{FF2B5EF4-FFF2-40B4-BE49-F238E27FC236}">
                  <a16:creationId xmlns:a16="http://schemas.microsoft.com/office/drawing/2014/main" xmlns="" id="{DFAAF3CC-B4E0-45C8-AC2D-EF0D6D823D1B}"/>
                </a:ext>
              </a:extLst>
            </p:cNvPr>
            <p:cNvSpPr>
              <a:spLocks noEditPoints="1"/>
            </p:cNvSpPr>
            <p:nvPr>
              <p:extLst>
                <p:ext uri="{386F3935-93C4-4BCD-93E2-E3B085C9AB24}">
                  <p16:designElem xmlns:p16="http://schemas.microsoft.com/office/powerpoint/2015/main" xmlns=""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5" name="Freeform 48">
              <a:extLst>
                <a:ext uri="{FF2B5EF4-FFF2-40B4-BE49-F238E27FC236}">
                  <a16:creationId xmlns:a16="http://schemas.microsoft.com/office/drawing/2014/main" xmlns="" id="{A5A12C87-1E4A-4664-B2F4-A1C8B656F995}"/>
                </a:ext>
              </a:extLst>
            </p:cNvPr>
            <p:cNvSpPr/>
            <p:nvPr>
              <p:extLst>
                <p:ext uri="{386F3935-93C4-4BCD-93E2-E3B085C9AB24}">
                  <p16:designElem xmlns:p16="http://schemas.microsoft.com/office/powerpoint/2015/main" xmlns=""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6" name="Freeform 49">
              <a:extLst>
                <a:ext uri="{FF2B5EF4-FFF2-40B4-BE49-F238E27FC236}">
                  <a16:creationId xmlns:a16="http://schemas.microsoft.com/office/drawing/2014/main" xmlns="" id="{B3AF8230-4630-4505-ADDB-16A9B6B37723}"/>
                </a:ext>
              </a:extLst>
            </p:cNvPr>
            <p:cNvSpPr>
              <a:spLocks noEditPoints="1"/>
            </p:cNvSpPr>
            <p:nvPr>
              <p:extLst>
                <p:ext uri="{386F3935-93C4-4BCD-93E2-E3B085C9AB24}">
                  <p16:designElem xmlns:p16="http://schemas.microsoft.com/office/powerpoint/2015/main" xmlns=""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7" name="Freeform 50">
              <a:extLst>
                <a:ext uri="{FF2B5EF4-FFF2-40B4-BE49-F238E27FC236}">
                  <a16:creationId xmlns:a16="http://schemas.microsoft.com/office/drawing/2014/main" xmlns="" id="{33F93F6D-724D-42F3-AF1D-3081EAB5D13D}"/>
                </a:ext>
              </a:extLst>
            </p:cNvPr>
            <p:cNvSpPr>
              <a:spLocks noEditPoints="1"/>
            </p:cNvSpPr>
            <p:nvPr>
              <p:extLst>
                <p:ext uri="{386F3935-93C4-4BCD-93E2-E3B085C9AB24}">
                  <p16:designElem xmlns:p16="http://schemas.microsoft.com/office/powerpoint/2015/main" xmlns=""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8" name="Freeform 51">
              <a:extLst>
                <a:ext uri="{FF2B5EF4-FFF2-40B4-BE49-F238E27FC236}">
                  <a16:creationId xmlns:a16="http://schemas.microsoft.com/office/drawing/2014/main" xmlns="" id="{F5DD7A8F-FB67-4E79-80DB-0FAF3A09894E}"/>
                </a:ext>
              </a:extLst>
            </p:cNvPr>
            <p:cNvSpPr/>
            <p:nvPr>
              <p:extLst>
                <p:ext uri="{386F3935-93C4-4BCD-93E2-E3B085C9AB24}">
                  <p16:designElem xmlns:p16="http://schemas.microsoft.com/office/powerpoint/2015/main" xmlns=""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59" name="Freeform 52">
              <a:extLst>
                <a:ext uri="{FF2B5EF4-FFF2-40B4-BE49-F238E27FC236}">
                  <a16:creationId xmlns:a16="http://schemas.microsoft.com/office/drawing/2014/main" xmlns="" id="{7B140A84-E89E-4A80-9DF8-7BCA45F908D4}"/>
                </a:ext>
              </a:extLst>
            </p:cNvPr>
            <p:cNvSpPr/>
            <p:nvPr>
              <p:extLst>
                <p:ext uri="{386F3935-93C4-4BCD-93E2-E3B085C9AB24}">
                  <p16:designElem xmlns:p16="http://schemas.microsoft.com/office/powerpoint/2015/main" xmlns=""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0" name="Freeform 53">
              <a:extLst>
                <a:ext uri="{FF2B5EF4-FFF2-40B4-BE49-F238E27FC236}">
                  <a16:creationId xmlns:a16="http://schemas.microsoft.com/office/drawing/2014/main" xmlns="" id="{279E1D6A-EFE2-44C6-A5BF-DFADF0DC91DD}"/>
                </a:ext>
              </a:extLst>
            </p:cNvPr>
            <p:cNvSpPr>
              <a:spLocks noEditPoints="1"/>
            </p:cNvSpPr>
            <p:nvPr>
              <p:extLst>
                <p:ext uri="{386F3935-93C4-4BCD-93E2-E3B085C9AB24}">
                  <p16:designElem xmlns:p16="http://schemas.microsoft.com/office/powerpoint/2015/main" xmlns=""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1" name="Freeform 54">
              <a:extLst>
                <a:ext uri="{FF2B5EF4-FFF2-40B4-BE49-F238E27FC236}">
                  <a16:creationId xmlns:a16="http://schemas.microsoft.com/office/drawing/2014/main" xmlns="" id="{C9FA2204-561F-4ABB-988C-03053820F1D6}"/>
                </a:ext>
              </a:extLst>
            </p:cNvPr>
            <p:cNvSpPr>
              <a:spLocks noEditPoints="1"/>
            </p:cNvSpPr>
            <p:nvPr>
              <p:extLst>
                <p:ext uri="{386F3935-93C4-4BCD-93E2-E3B085C9AB24}">
                  <p16:designElem xmlns:p16="http://schemas.microsoft.com/office/powerpoint/2015/main" xmlns=""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2" name="Freeform 55">
              <a:extLst>
                <a:ext uri="{FF2B5EF4-FFF2-40B4-BE49-F238E27FC236}">
                  <a16:creationId xmlns:a16="http://schemas.microsoft.com/office/drawing/2014/main" xmlns="" id="{8BD7D04E-AC0A-424F-BC40-28842DAFFACF}"/>
                </a:ext>
              </a:extLst>
            </p:cNvPr>
            <p:cNvSpPr/>
            <p:nvPr>
              <p:extLst>
                <p:ext uri="{386F3935-93C4-4BCD-93E2-E3B085C9AB24}">
                  <p16:designElem xmlns:p16="http://schemas.microsoft.com/office/powerpoint/2015/main" xmlns=""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3" name="Freeform 56">
              <a:extLst>
                <a:ext uri="{FF2B5EF4-FFF2-40B4-BE49-F238E27FC236}">
                  <a16:creationId xmlns:a16="http://schemas.microsoft.com/office/drawing/2014/main" xmlns="" id="{32B616A2-FE09-47DD-B58C-12EE58B7CA59}"/>
                </a:ext>
              </a:extLst>
            </p:cNvPr>
            <p:cNvSpPr>
              <a:spLocks noEditPoints="1"/>
            </p:cNvSpPr>
            <p:nvPr>
              <p:extLst>
                <p:ext uri="{386F3935-93C4-4BCD-93E2-E3B085C9AB24}">
                  <p16:designElem xmlns:p16="http://schemas.microsoft.com/office/powerpoint/2015/main" xmlns=""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4" name="Freeform 57">
              <a:extLst>
                <a:ext uri="{FF2B5EF4-FFF2-40B4-BE49-F238E27FC236}">
                  <a16:creationId xmlns:a16="http://schemas.microsoft.com/office/drawing/2014/main" xmlns="" id="{08C5EAF5-6064-484E-BA05-80D09D84EAB1}"/>
                </a:ext>
              </a:extLst>
            </p:cNvPr>
            <p:cNvSpPr/>
            <p:nvPr>
              <p:extLst>
                <p:ext uri="{386F3935-93C4-4BCD-93E2-E3B085C9AB24}">
                  <p16:designElem xmlns:p16="http://schemas.microsoft.com/office/powerpoint/2015/main" xmlns=""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65" name="Freeform 58">
              <a:extLst>
                <a:ext uri="{FF2B5EF4-FFF2-40B4-BE49-F238E27FC236}">
                  <a16:creationId xmlns:a16="http://schemas.microsoft.com/office/drawing/2014/main" xmlns="" id="{F11D90DF-D275-4725-884C-77E5E01D89B5}"/>
                </a:ext>
              </a:extLst>
            </p:cNvPr>
            <p:cNvSpPr>
              <a:spLocks noEditPoints="1"/>
            </p:cNvSpPr>
            <p:nvPr>
              <p:extLst>
                <p:ext uri="{386F3935-93C4-4BCD-93E2-E3B085C9AB24}">
                  <p16:designElem xmlns:p16="http://schemas.microsoft.com/office/powerpoint/2015/main" xmlns=""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sp useBgFill="1">
        <p:nvSpPr>
          <p:cNvPr id="67" name="Rectangle 66">
            <a:extLst>
              <a:ext uri="{FF2B5EF4-FFF2-40B4-BE49-F238E27FC236}">
                <a16:creationId xmlns:a16="http://schemas.microsoft.com/office/drawing/2014/main" xmlns="" id="{B7D4B16D-600A-41A1-8B1B-3727C56C0C9B}"/>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1"/>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9" name="Group 68">
            <a:extLst>
              <a:ext uri="{FF2B5EF4-FFF2-40B4-BE49-F238E27FC236}">
                <a16:creationId xmlns:a16="http://schemas.microsoft.com/office/drawing/2014/main" xmlns="" id="{DE7C35E0-BD19-4AFC-81BF-7A7507E9C94D}"/>
              </a:ext>
            </a:extLst>
          </p:cNvPr>
          <p:cNvGrpSpPr>
            <a:grpSpLocks noGrp="1" noUngrp="1" noRot="1" noChangeAspect="1" noMove="1" noResize="1"/>
          </p:cNvGrpSpPr>
          <p:nvPr>
            <p:extLst>
              <p:ext uri="{386F3935-93C4-4BCD-93E2-E3B085C9AB24}">
                <p16:designElem xmlns:p16="http://schemas.microsoft.com/office/powerpoint/2015/main" xmlns="" val="1"/>
              </p:ext>
            </p:extLst>
          </p:nvPr>
        </p:nvGrpSpPr>
        <p:grpSpPr>
          <a:xfrm>
            <a:off x="-1" y="0"/>
            <a:ext cx="1728807" cy="6858001"/>
            <a:chOff x="0" y="0"/>
            <a:chExt cx="2305051" cy="6858001"/>
          </a:xfrm>
          <a:solidFill>
            <a:schemeClr val="tx1">
              <a:alpha val="60000"/>
            </a:schemeClr>
          </a:solidFill>
          <a:effectLst/>
        </p:grpSpPr>
        <p:sp>
          <p:nvSpPr>
            <p:cNvPr id="70" name="Rectangle 5">
              <a:extLst>
                <a:ext uri="{FF2B5EF4-FFF2-40B4-BE49-F238E27FC236}">
                  <a16:creationId xmlns:a16="http://schemas.microsoft.com/office/drawing/2014/main" xmlns="" id="{1E08D20A-3975-4596-85C6-D46799586283}"/>
                </a:ext>
              </a:extLst>
            </p:cNvPr>
            <p:cNvSpPr>
              <a:spLocks noChangeArrowheads="1"/>
            </p:cNvSpPr>
            <p:nvPr>
              <p:extLst>
                <p:ext uri="{386F3935-93C4-4BCD-93E2-E3B085C9AB24}">
                  <p16:designElem xmlns:p16="http://schemas.microsoft.com/office/powerpoint/2015/main" xmlns="" val="1"/>
                </p:ext>
              </p:extLst>
            </p:nvPr>
          </p:nvSpPr>
          <p:spPr bwMode="auto">
            <a:xfrm>
              <a:off x="1209675" y="4763"/>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71" name="Freeform 6">
              <a:extLst>
                <a:ext uri="{FF2B5EF4-FFF2-40B4-BE49-F238E27FC236}">
                  <a16:creationId xmlns:a16="http://schemas.microsoft.com/office/drawing/2014/main" xmlns="" id="{630A9349-BFE4-4720-A229-98DCD3B69F3A}"/>
                </a:ext>
              </a:extLst>
            </p:cNvPr>
            <p:cNvSpPr>
              <a:spLocks noEditPoints="1"/>
            </p:cNvSpPr>
            <p:nvPr>
              <p:extLst>
                <p:ext uri="{386F3935-93C4-4BCD-93E2-E3B085C9AB24}">
                  <p16:designElem xmlns:p16="http://schemas.microsoft.com/office/powerpoint/2015/main" xmlns="" val="1"/>
                </p:ext>
              </p:extLst>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2" name="Freeform 7">
              <a:extLst>
                <a:ext uri="{FF2B5EF4-FFF2-40B4-BE49-F238E27FC236}">
                  <a16:creationId xmlns:a16="http://schemas.microsoft.com/office/drawing/2014/main" xmlns="" id="{28487744-BBC9-4D40-85B3-0D45003C339E}"/>
                </a:ext>
              </a:extLst>
            </p:cNvPr>
            <p:cNvSpPr>
              <a:spLocks noEditPoints="1"/>
            </p:cNvSpPr>
            <p:nvPr>
              <p:extLst>
                <p:ext uri="{386F3935-93C4-4BCD-93E2-E3B085C9AB24}">
                  <p16:designElem xmlns:p16="http://schemas.microsoft.com/office/powerpoint/2015/main" xmlns="" val="1"/>
                </p:ext>
              </p:extLst>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3" name="Rectangle 8">
              <a:extLst>
                <a:ext uri="{FF2B5EF4-FFF2-40B4-BE49-F238E27FC236}">
                  <a16:creationId xmlns:a16="http://schemas.microsoft.com/office/drawing/2014/main" xmlns="" id="{FAD6EF4D-97BD-46B4-9B5B-CD70971DD553}"/>
                </a:ext>
              </a:extLst>
            </p:cNvPr>
            <p:cNvSpPr>
              <a:spLocks noChangeArrowheads="1"/>
            </p:cNvSpPr>
            <p:nvPr>
              <p:extLst>
                <p:ext uri="{386F3935-93C4-4BCD-93E2-E3B085C9AB24}">
                  <p16:designElem xmlns:p16="http://schemas.microsoft.com/office/powerpoint/2015/main" xmlns="" val="1"/>
                </p:ext>
              </p:extLst>
            </p:nvPr>
          </p:nvSpPr>
          <p:spPr bwMode="auto">
            <a:xfrm>
              <a:off x="414338" y="9525"/>
              <a:ext cx="28575" cy="4481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74" name="Freeform 9">
              <a:extLst>
                <a:ext uri="{FF2B5EF4-FFF2-40B4-BE49-F238E27FC236}">
                  <a16:creationId xmlns:a16="http://schemas.microsoft.com/office/drawing/2014/main" xmlns="" id="{210DCC42-11D2-4162-B47A-869B3F669483}"/>
                </a:ext>
              </a:extLst>
            </p:cNvPr>
            <p:cNvSpPr>
              <a:spLocks noEditPoints="1"/>
            </p:cNvSpPr>
            <p:nvPr>
              <p:extLst>
                <p:ext uri="{386F3935-93C4-4BCD-93E2-E3B085C9AB24}">
                  <p16:designElem xmlns:p16="http://schemas.microsoft.com/office/powerpoint/2015/main" xmlns="" val="1"/>
                </p:ext>
              </p:extLst>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5" name="Freeform 10">
              <a:extLst>
                <a:ext uri="{FF2B5EF4-FFF2-40B4-BE49-F238E27FC236}">
                  <a16:creationId xmlns:a16="http://schemas.microsoft.com/office/drawing/2014/main" xmlns="" id="{DE4880D6-6ECE-4F1B-B474-FE3940D043BB}"/>
                </a:ext>
              </a:extLst>
            </p:cNvPr>
            <p:cNvSpPr/>
            <p:nvPr>
              <p:extLst>
                <p:ext uri="{386F3935-93C4-4BCD-93E2-E3B085C9AB24}">
                  <p16:designElem xmlns:p16="http://schemas.microsoft.com/office/powerpoint/2015/main" xmlns="" val="1"/>
                </p:ext>
              </p:extLst>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6" name="Freeform 11">
              <a:extLst>
                <a:ext uri="{FF2B5EF4-FFF2-40B4-BE49-F238E27FC236}">
                  <a16:creationId xmlns:a16="http://schemas.microsoft.com/office/drawing/2014/main" xmlns="" id="{A1A39307-F675-49D2-9E45-28DA2AB5C941}"/>
                </a:ext>
              </a:extLst>
            </p:cNvPr>
            <p:cNvSpPr/>
            <p:nvPr>
              <p:extLst>
                <p:ext uri="{386F3935-93C4-4BCD-93E2-E3B085C9AB24}">
                  <p16:designElem xmlns:p16="http://schemas.microsoft.com/office/powerpoint/2015/main" xmlns="" val="1"/>
                </p:ext>
              </p:extLst>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7" name="Freeform 12">
              <a:extLst>
                <a:ext uri="{FF2B5EF4-FFF2-40B4-BE49-F238E27FC236}">
                  <a16:creationId xmlns:a16="http://schemas.microsoft.com/office/drawing/2014/main" xmlns="" id="{AC5E23C5-C5D6-4BC3-9531-C0B2D7D29F98}"/>
                </a:ext>
              </a:extLst>
            </p:cNvPr>
            <p:cNvSpPr>
              <a:spLocks noEditPoints="1"/>
            </p:cNvSpPr>
            <p:nvPr>
              <p:extLst>
                <p:ext uri="{386F3935-93C4-4BCD-93E2-E3B085C9AB24}">
                  <p16:designElem xmlns:p16="http://schemas.microsoft.com/office/powerpoint/2015/main" xmlns="" val="1"/>
                </p:ext>
              </p:extLst>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8" name="Freeform 13">
              <a:extLst>
                <a:ext uri="{FF2B5EF4-FFF2-40B4-BE49-F238E27FC236}">
                  <a16:creationId xmlns:a16="http://schemas.microsoft.com/office/drawing/2014/main" xmlns="" id="{4D3FC0A7-9672-4B19-8D54-71C3B39F7A3B}"/>
                </a:ext>
              </a:extLst>
            </p:cNvPr>
            <p:cNvSpPr/>
            <p:nvPr>
              <p:extLst>
                <p:ext uri="{386F3935-93C4-4BCD-93E2-E3B085C9AB24}">
                  <p16:designElem xmlns:p16="http://schemas.microsoft.com/office/powerpoint/2015/main" xmlns="" val="1"/>
                </p:ext>
              </p:extLst>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79" name="Freeform 14">
              <a:extLst>
                <a:ext uri="{FF2B5EF4-FFF2-40B4-BE49-F238E27FC236}">
                  <a16:creationId xmlns:a16="http://schemas.microsoft.com/office/drawing/2014/main" xmlns="" id="{9911D04C-3FFB-4D1E-8F59-5C02692E3E98}"/>
                </a:ext>
              </a:extLst>
            </p:cNvPr>
            <p:cNvSpPr/>
            <p:nvPr>
              <p:extLst>
                <p:ext uri="{386F3935-93C4-4BCD-93E2-E3B085C9AB24}">
                  <p16:designElem xmlns:p16="http://schemas.microsoft.com/office/powerpoint/2015/main" xmlns="" val="1"/>
                </p:ext>
              </p:extLst>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0" name="Freeform 15">
              <a:extLst>
                <a:ext uri="{FF2B5EF4-FFF2-40B4-BE49-F238E27FC236}">
                  <a16:creationId xmlns:a16="http://schemas.microsoft.com/office/drawing/2014/main" xmlns="" id="{A0178C8F-EF32-4F3D-B022-60A7DE1367BD}"/>
                </a:ext>
              </a:extLst>
            </p:cNvPr>
            <p:cNvSpPr>
              <a:spLocks noEditPoints="1"/>
            </p:cNvSpPr>
            <p:nvPr>
              <p:extLst>
                <p:ext uri="{386F3935-93C4-4BCD-93E2-E3B085C9AB24}">
                  <p16:designElem xmlns:p16="http://schemas.microsoft.com/office/powerpoint/2015/main" xmlns="" val="1"/>
                </p:ext>
              </p:extLst>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1" name="Freeform 16">
              <a:extLst>
                <a:ext uri="{FF2B5EF4-FFF2-40B4-BE49-F238E27FC236}">
                  <a16:creationId xmlns:a16="http://schemas.microsoft.com/office/drawing/2014/main" xmlns="" id="{EEB2DD25-DE0D-48CE-8218-E4EF12273A2C}"/>
                </a:ext>
              </a:extLst>
            </p:cNvPr>
            <p:cNvSpPr>
              <a:spLocks noEditPoints="1"/>
            </p:cNvSpPr>
            <p:nvPr>
              <p:extLst>
                <p:ext uri="{386F3935-93C4-4BCD-93E2-E3B085C9AB24}">
                  <p16:designElem xmlns:p16="http://schemas.microsoft.com/office/powerpoint/2015/main" xmlns="" val="1"/>
                </p:ext>
              </p:extLst>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2" name="Freeform 17">
              <a:extLst>
                <a:ext uri="{FF2B5EF4-FFF2-40B4-BE49-F238E27FC236}">
                  <a16:creationId xmlns:a16="http://schemas.microsoft.com/office/drawing/2014/main" xmlns="" id="{13C92E55-66CB-48F7-BF28-5D8ED146BB2A}"/>
                </a:ext>
              </a:extLst>
            </p:cNvPr>
            <p:cNvSpPr/>
            <p:nvPr>
              <p:extLst>
                <p:ext uri="{386F3935-93C4-4BCD-93E2-E3B085C9AB24}">
                  <p16:designElem xmlns:p16="http://schemas.microsoft.com/office/powerpoint/2015/main" xmlns="" val="1"/>
                </p:ext>
              </p:extLst>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3" name="Freeform 18">
              <a:extLst>
                <a:ext uri="{FF2B5EF4-FFF2-40B4-BE49-F238E27FC236}">
                  <a16:creationId xmlns:a16="http://schemas.microsoft.com/office/drawing/2014/main" xmlns="" id="{CB0B6C7B-4820-48AB-92AF-896559F00938}"/>
                </a:ext>
              </a:extLst>
            </p:cNvPr>
            <p:cNvSpPr>
              <a:spLocks noEditPoints="1"/>
            </p:cNvSpPr>
            <p:nvPr>
              <p:extLst>
                <p:ext uri="{386F3935-93C4-4BCD-93E2-E3B085C9AB24}">
                  <p16:designElem xmlns:p16="http://schemas.microsoft.com/office/powerpoint/2015/main" xmlns="" val="1"/>
                </p:ext>
              </p:extLst>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4" name="Freeform 19">
              <a:extLst>
                <a:ext uri="{FF2B5EF4-FFF2-40B4-BE49-F238E27FC236}">
                  <a16:creationId xmlns:a16="http://schemas.microsoft.com/office/drawing/2014/main" xmlns="" id="{2018EECD-4518-458F-989E-6FCAE5AE040C}"/>
                </a:ext>
              </a:extLst>
            </p:cNvPr>
            <p:cNvSpPr/>
            <p:nvPr>
              <p:extLst>
                <p:ext uri="{386F3935-93C4-4BCD-93E2-E3B085C9AB24}">
                  <p16:designElem xmlns:p16="http://schemas.microsoft.com/office/powerpoint/2015/main" xmlns="" val="1"/>
                </p:ext>
              </p:extLst>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5" name="Freeform 20">
              <a:extLst>
                <a:ext uri="{FF2B5EF4-FFF2-40B4-BE49-F238E27FC236}">
                  <a16:creationId xmlns:a16="http://schemas.microsoft.com/office/drawing/2014/main" xmlns="" id="{1FB0915F-3C52-468A-87E7-F3EE381DA3EC}"/>
                </a:ext>
              </a:extLst>
            </p:cNvPr>
            <p:cNvSpPr>
              <a:spLocks noEditPoints="1"/>
            </p:cNvSpPr>
            <p:nvPr>
              <p:extLst>
                <p:ext uri="{386F3935-93C4-4BCD-93E2-E3B085C9AB24}">
                  <p16:designElem xmlns:p16="http://schemas.microsoft.com/office/powerpoint/2015/main" xmlns="" val="1"/>
                </p:ext>
              </p:extLst>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6" name="Freeform 21">
              <a:extLst>
                <a:ext uri="{FF2B5EF4-FFF2-40B4-BE49-F238E27FC236}">
                  <a16:creationId xmlns:a16="http://schemas.microsoft.com/office/drawing/2014/main" xmlns="" id="{7B184771-5A8E-4ED5-9179-24B19F26C329}"/>
                </a:ext>
              </a:extLst>
            </p:cNvPr>
            <p:cNvSpPr>
              <a:spLocks noEditPoints="1"/>
            </p:cNvSpPr>
            <p:nvPr>
              <p:extLst>
                <p:ext uri="{386F3935-93C4-4BCD-93E2-E3B085C9AB24}">
                  <p16:designElem xmlns:p16="http://schemas.microsoft.com/office/powerpoint/2015/main" xmlns="" val="1"/>
                </p:ext>
              </p:extLst>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7" name="Freeform 22">
              <a:extLst>
                <a:ext uri="{FF2B5EF4-FFF2-40B4-BE49-F238E27FC236}">
                  <a16:creationId xmlns:a16="http://schemas.microsoft.com/office/drawing/2014/main" xmlns="" id="{BC5162D1-D64C-4FBA-BE86-11B27A7432E5}"/>
                </a:ext>
              </a:extLst>
            </p:cNvPr>
            <p:cNvSpPr/>
            <p:nvPr>
              <p:extLst>
                <p:ext uri="{386F3935-93C4-4BCD-93E2-E3B085C9AB24}">
                  <p16:designElem xmlns:p16="http://schemas.microsoft.com/office/powerpoint/2015/main" xmlns="" val="1"/>
                </p:ext>
              </p:extLst>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8" name="Freeform 23">
              <a:extLst>
                <a:ext uri="{FF2B5EF4-FFF2-40B4-BE49-F238E27FC236}">
                  <a16:creationId xmlns:a16="http://schemas.microsoft.com/office/drawing/2014/main" xmlns="" id="{9EFF345C-6A58-4123-B2D1-2ED9E3691247}"/>
                </a:ext>
              </a:extLst>
            </p:cNvPr>
            <p:cNvSpPr>
              <a:spLocks noEditPoints="1"/>
            </p:cNvSpPr>
            <p:nvPr>
              <p:extLst>
                <p:ext uri="{386F3935-93C4-4BCD-93E2-E3B085C9AB24}">
                  <p16:designElem xmlns:p16="http://schemas.microsoft.com/office/powerpoint/2015/main" xmlns="" val="1"/>
                </p:ext>
              </p:extLst>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89" name="Freeform 24">
              <a:extLst>
                <a:ext uri="{FF2B5EF4-FFF2-40B4-BE49-F238E27FC236}">
                  <a16:creationId xmlns:a16="http://schemas.microsoft.com/office/drawing/2014/main" xmlns="" id="{03CE89F7-AE1C-4370-920E-EE04C4124FF1}"/>
                </a:ext>
              </a:extLst>
            </p:cNvPr>
            <p:cNvSpPr>
              <a:spLocks noEditPoints="1"/>
            </p:cNvSpPr>
            <p:nvPr>
              <p:extLst>
                <p:ext uri="{386F3935-93C4-4BCD-93E2-E3B085C9AB24}">
                  <p16:designElem xmlns:p16="http://schemas.microsoft.com/office/powerpoint/2015/main" xmlns="" val="1"/>
                </p:ext>
              </p:extLst>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0" name="Freeform 25">
              <a:extLst>
                <a:ext uri="{FF2B5EF4-FFF2-40B4-BE49-F238E27FC236}">
                  <a16:creationId xmlns:a16="http://schemas.microsoft.com/office/drawing/2014/main" xmlns="" id="{D6E298F6-F99D-49EF-B614-24D2179C23D4}"/>
                </a:ext>
              </a:extLst>
            </p:cNvPr>
            <p:cNvSpPr/>
            <p:nvPr>
              <p:extLst>
                <p:ext uri="{386F3935-93C4-4BCD-93E2-E3B085C9AB24}">
                  <p16:designElem xmlns:p16="http://schemas.microsoft.com/office/powerpoint/2015/main" xmlns="" val="1"/>
                </p:ext>
              </p:extLst>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1" name="Freeform 26">
              <a:extLst>
                <a:ext uri="{FF2B5EF4-FFF2-40B4-BE49-F238E27FC236}">
                  <a16:creationId xmlns:a16="http://schemas.microsoft.com/office/drawing/2014/main" xmlns="" id="{2424FD35-451D-468C-9EB2-8DA350C12475}"/>
                </a:ext>
              </a:extLst>
            </p:cNvPr>
            <p:cNvSpPr>
              <a:spLocks noEditPoints="1"/>
            </p:cNvSpPr>
            <p:nvPr>
              <p:extLst>
                <p:ext uri="{386F3935-93C4-4BCD-93E2-E3B085C9AB24}">
                  <p16:designElem xmlns:p16="http://schemas.microsoft.com/office/powerpoint/2015/main" xmlns="" val="1"/>
                </p:ext>
              </p:extLst>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2" name="Freeform 27">
              <a:extLst>
                <a:ext uri="{FF2B5EF4-FFF2-40B4-BE49-F238E27FC236}">
                  <a16:creationId xmlns:a16="http://schemas.microsoft.com/office/drawing/2014/main" xmlns="" id="{45BC0C6F-B91F-42CC-9046-522FE8223CBC}"/>
                </a:ext>
              </a:extLst>
            </p:cNvPr>
            <p:cNvSpPr/>
            <p:nvPr>
              <p:extLst>
                <p:ext uri="{386F3935-93C4-4BCD-93E2-E3B085C9AB24}">
                  <p16:designElem xmlns:p16="http://schemas.microsoft.com/office/powerpoint/2015/main" xmlns="" val="1"/>
                </p:ext>
              </p:extLst>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3" name="Freeform 28">
              <a:extLst>
                <a:ext uri="{FF2B5EF4-FFF2-40B4-BE49-F238E27FC236}">
                  <a16:creationId xmlns:a16="http://schemas.microsoft.com/office/drawing/2014/main" xmlns="" id="{F88AFBEE-A8B5-4B18-B834-5269F6C13C07}"/>
                </a:ext>
              </a:extLst>
            </p:cNvPr>
            <p:cNvSpPr>
              <a:spLocks noEditPoints="1"/>
            </p:cNvSpPr>
            <p:nvPr>
              <p:extLst>
                <p:ext uri="{386F3935-93C4-4BCD-93E2-E3B085C9AB24}">
                  <p16:designElem xmlns:p16="http://schemas.microsoft.com/office/powerpoint/2015/main" xmlns="" val="1"/>
                </p:ext>
              </p:extLst>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4" name="Freeform 29">
              <a:extLst>
                <a:ext uri="{FF2B5EF4-FFF2-40B4-BE49-F238E27FC236}">
                  <a16:creationId xmlns:a16="http://schemas.microsoft.com/office/drawing/2014/main" xmlns="" id="{64B0F493-EC69-4C85-87D4-287628231128}"/>
                </a:ext>
              </a:extLst>
            </p:cNvPr>
            <p:cNvSpPr/>
            <p:nvPr>
              <p:extLst>
                <p:ext uri="{386F3935-93C4-4BCD-93E2-E3B085C9AB24}">
                  <p16:designElem xmlns:p16="http://schemas.microsoft.com/office/powerpoint/2015/main" xmlns="" val="1"/>
                </p:ext>
              </p:extLst>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5" name="Freeform 30">
              <a:extLst>
                <a:ext uri="{FF2B5EF4-FFF2-40B4-BE49-F238E27FC236}">
                  <a16:creationId xmlns:a16="http://schemas.microsoft.com/office/drawing/2014/main" xmlns="" id="{09920E7F-979C-40F6-8FB1-791325A4A448}"/>
                </a:ext>
              </a:extLst>
            </p:cNvPr>
            <p:cNvSpPr>
              <a:spLocks noEditPoints="1"/>
            </p:cNvSpPr>
            <p:nvPr>
              <p:extLst>
                <p:ext uri="{386F3935-93C4-4BCD-93E2-E3B085C9AB24}">
                  <p16:designElem xmlns:p16="http://schemas.microsoft.com/office/powerpoint/2015/main" xmlns="" val="1"/>
                </p:ext>
              </p:extLst>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6" name="Freeform 31">
              <a:extLst>
                <a:ext uri="{FF2B5EF4-FFF2-40B4-BE49-F238E27FC236}">
                  <a16:creationId xmlns:a16="http://schemas.microsoft.com/office/drawing/2014/main" xmlns="" id="{1387BCC3-D7BF-443E-B18C-87B696E64428}"/>
                </a:ext>
              </a:extLst>
            </p:cNvPr>
            <p:cNvSpPr/>
            <p:nvPr>
              <p:extLst>
                <p:ext uri="{386F3935-93C4-4BCD-93E2-E3B085C9AB24}">
                  <p16:designElem xmlns:p16="http://schemas.microsoft.com/office/powerpoint/2015/main" xmlns="" val="1"/>
                </p:ext>
              </p:extLst>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7" name="Freeform 32">
              <a:extLst>
                <a:ext uri="{FF2B5EF4-FFF2-40B4-BE49-F238E27FC236}">
                  <a16:creationId xmlns:a16="http://schemas.microsoft.com/office/drawing/2014/main" xmlns="" id="{F1C0670D-9FA2-48D7-AFDB-4438ECC3EE19}"/>
                </a:ext>
              </a:extLst>
            </p:cNvPr>
            <p:cNvSpPr>
              <a:spLocks noEditPoints="1"/>
            </p:cNvSpPr>
            <p:nvPr>
              <p:extLst>
                <p:ext uri="{386F3935-93C4-4BCD-93E2-E3B085C9AB24}">
                  <p16:designElem xmlns:p16="http://schemas.microsoft.com/office/powerpoint/2015/main" xmlns="" val="1"/>
                </p:ext>
              </p:extLst>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98" name="Rectangle 33">
              <a:extLst>
                <a:ext uri="{FF2B5EF4-FFF2-40B4-BE49-F238E27FC236}">
                  <a16:creationId xmlns:a16="http://schemas.microsoft.com/office/drawing/2014/main" xmlns="" id="{34088C0C-CAD1-4E66-A162-1D7020365B6A}"/>
                </a:ext>
              </a:extLst>
            </p:cNvPr>
            <p:cNvSpPr>
              <a:spLocks noChangeArrowheads="1"/>
            </p:cNvSpPr>
            <p:nvPr>
              <p:extLst>
                <p:ext uri="{386F3935-93C4-4BCD-93E2-E3B085C9AB24}">
                  <p16:designElem xmlns:p16="http://schemas.microsoft.com/office/powerpoint/2015/main" xmlns="" val="1"/>
                </p:ext>
              </p:extLst>
            </p:nvPr>
          </p:nvSpPr>
          <p:spPr bwMode="auto">
            <a:xfrm>
              <a:off x="642938" y="6610350"/>
              <a:ext cx="23813" cy="242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99" name="Freeform 34">
              <a:extLst>
                <a:ext uri="{FF2B5EF4-FFF2-40B4-BE49-F238E27FC236}">
                  <a16:creationId xmlns:a16="http://schemas.microsoft.com/office/drawing/2014/main" xmlns="" id="{B8C224A6-72B4-4763-B708-65A321D0D619}"/>
                </a:ext>
              </a:extLst>
            </p:cNvPr>
            <p:cNvSpPr>
              <a:spLocks noEditPoints="1"/>
            </p:cNvSpPr>
            <p:nvPr>
              <p:extLst>
                <p:ext uri="{386F3935-93C4-4BCD-93E2-E3B085C9AB24}">
                  <p16:designElem xmlns:p16="http://schemas.microsoft.com/office/powerpoint/2015/main" xmlns="" val="1"/>
                </p:ext>
              </p:extLst>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0" name="Freeform 35">
              <a:extLst>
                <a:ext uri="{FF2B5EF4-FFF2-40B4-BE49-F238E27FC236}">
                  <a16:creationId xmlns:a16="http://schemas.microsoft.com/office/drawing/2014/main" xmlns="" id="{2EE3A964-523C-470B-8B10-09053452C55C}"/>
                </a:ext>
              </a:extLst>
            </p:cNvPr>
            <p:cNvSpPr/>
            <p:nvPr>
              <p:extLst>
                <p:ext uri="{386F3935-93C4-4BCD-93E2-E3B085C9AB24}">
                  <p16:designElem xmlns:p16="http://schemas.microsoft.com/office/powerpoint/2015/main" xmlns="" val="1"/>
                </p:ext>
              </p:extLst>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1" name="Freeform 36">
              <a:extLst>
                <a:ext uri="{FF2B5EF4-FFF2-40B4-BE49-F238E27FC236}">
                  <a16:creationId xmlns:a16="http://schemas.microsoft.com/office/drawing/2014/main" xmlns="" id="{1B87487E-C0EA-4E2A-8FC0-3D4C4F017757}"/>
                </a:ext>
              </a:extLst>
            </p:cNvPr>
            <p:cNvSpPr/>
            <p:nvPr>
              <p:extLst>
                <p:ext uri="{386F3935-93C4-4BCD-93E2-E3B085C9AB24}">
                  <p16:designElem xmlns:p16="http://schemas.microsoft.com/office/powerpoint/2015/main" xmlns="" val="1"/>
                </p:ext>
              </p:extLst>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2" name="Freeform 37">
              <a:extLst>
                <a:ext uri="{FF2B5EF4-FFF2-40B4-BE49-F238E27FC236}">
                  <a16:creationId xmlns:a16="http://schemas.microsoft.com/office/drawing/2014/main" xmlns="" id="{D8B57E7E-D885-4A0B-BBA0-E3BC3A68CDE1}"/>
                </a:ext>
              </a:extLst>
            </p:cNvPr>
            <p:cNvSpPr>
              <a:spLocks noEditPoints="1"/>
            </p:cNvSpPr>
            <p:nvPr>
              <p:extLst>
                <p:ext uri="{386F3935-93C4-4BCD-93E2-E3B085C9AB24}">
                  <p16:designElem xmlns:p16="http://schemas.microsoft.com/office/powerpoint/2015/main" xmlns="" val="1"/>
                </p:ext>
              </p:extLst>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3" name="Freeform 38">
              <a:extLst>
                <a:ext uri="{FF2B5EF4-FFF2-40B4-BE49-F238E27FC236}">
                  <a16:creationId xmlns:a16="http://schemas.microsoft.com/office/drawing/2014/main" xmlns="" id="{6FB84573-B84B-4571-A6E5-91CD308E7DAC}"/>
                </a:ext>
              </a:extLst>
            </p:cNvPr>
            <p:cNvSpPr/>
            <p:nvPr>
              <p:extLst>
                <p:ext uri="{386F3935-93C4-4BCD-93E2-E3B085C9AB24}">
                  <p16:designElem xmlns:p16="http://schemas.microsoft.com/office/powerpoint/2015/main" xmlns="" val="1"/>
                </p:ext>
              </p:extLst>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4" name="Freeform 39">
              <a:extLst>
                <a:ext uri="{FF2B5EF4-FFF2-40B4-BE49-F238E27FC236}">
                  <a16:creationId xmlns:a16="http://schemas.microsoft.com/office/drawing/2014/main" xmlns="" id="{7EE5EE00-E139-4AB9-ACFC-5E39CFA9519A}"/>
                </a:ext>
              </a:extLst>
            </p:cNvPr>
            <p:cNvSpPr/>
            <p:nvPr>
              <p:extLst>
                <p:ext uri="{386F3935-93C4-4BCD-93E2-E3B085C9AB24}">
                  <p16:designElem xmlns:p16="http://schemas.microsoft.com/office/powerpoint/2015/main" xmlns="" val="1"/>
                </p:ext>
              </p:extLst>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5" name="Freeform 40">
              <a:extLst>
                <a:ext uri="{FF2B5EF4-FFF2-40B4-BE49-F238E27FC236}">
                  <a16:creationId xmlns:a16="http://schemas.microsoft.com/office/drawing/2014/main" xmlns="" id="{5A38A6AA-6753-4EFE-94BB-96DF739758C4}"/>
                </a:ext>
              </a:extLst>
            </p:cNvPr>
            <p:cNvSpPr>
              <a:spLocks noEditPoints="1"/>
            </p:cNvSpPr>
            <p:nvPr>
              <p:extLst>
                <p:ext uri="{386F3935-93C4-4BCD-93E2-E3B085C9AB24}">
                  <p16:designElem xmlns:p16="http://schemas.microsoft.com/office/powerpoint/2015/main" xmlns="" val="1"/>
                </p:ext>
              </p:extLst>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6" name="Freeform 41">
              <a:extLst>
                <a:ext uri="{FF2B5EF4-FFF2-40B4-BE49-F238E27FC236}">
                  <a16:creationId xmlns:a16="http://schemas.microsoft.com/office/drawing/2014/main" xmlns="" id="{506AB599-570B-4547-97F4-F2C6723014A0}"/>
                </a:ext>
              </a:extLst>
            </p:cNvPr>
            <p:cNvSpPr/>
            <p:nvPr>
              <p:extLst>
                <p:ext uri="{386F3935-93C4-4BCD-93E2-E3B085C9AB24}">
                  <p16:designElem xmlns:p16="http://schemas.microsoft.com/office/powerpoint/2015/main" xmlns="" val="1"/>
                </p:ext>
              </p:extLst>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7" name="Freeform 42">
              <a:extLst>
                <a:ext uri="{FF2B5EF4-FFF2-40B4-BE49-F238E27FC236}">
                  <a16:creationId xmlns:a16="http://schemas.microsoft.com/office/drawing/2014/main" xmlns="" id="{9AFDEA1E-DBAB-4507-8D36-786F19A85BA5}"/>
                </a:ext>
              </a:extLst>
            </p:cNvPr>
            <p:cNvSpPr>
              <a:spLocks noEditPoints="1"/>
            </p:cNvSpPr>
            <p:nvPr>
              <p:extLst>
                <p:ext uri="{386F3935-93C4-4BCD-93E2-E3B085C9AB24}">
                  <p16:designElem xmlns:p16="http://schemas.microsoft.com/office/powerpoint/2015/main" xmlns="" val="1"/>
                </p:ext>
              </p:extLst>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8" name="Freeform 43">
              <a:extLst>
                <a:ext uri="{FF2B5EF4-FFF2-40B4-BE49-F238E27FC236}">
                  <a16:creationId xmlns:a16="http://schemas.microsoft.com/office/drawing/2014/main" xmlns="" id="{C824D6F7-0BDF-4C8C-869D-BDDEB076418E}"/>
                </a:ext>
              </a:extLst>
            </p:cNvPr>
            <p:cNvSpPr/>
            <p:nvPr>
              <p:extLst>
                <p:ext uri="{386F3935-93C4-4BCD-93E2-E3B085C9AB24}">
                  <p16:designElem xmlns:p16="http://schemas.microsoft.com/office/powerpoint/2015/main" xmlns="" val="1"/>
                </p:ext>
              </p:extLst>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09" name="Freeform 44">
              <a:extLst>
                <a:ext uri="{FF2B5EF4-FFF2-40B4-BE49-F238E27FC236}">
                  <a16:creationId xmlns:a16="http://schemas.microsoft.com/office/drawing/2014/main" xmlns="" id="{6953C491-AE0F-4D2B-9474-18D5E8B5DC99}"/>
                </a:ext>
              </a:extLst>
            </p:cNvPr>
            <p:cNvSpPr>
              <a:spLocks noEditPoints="1"/>
            </p:cNvSpPr>
            <p:nvPr>
              <p:extLst>
                <p:ext uri="{386F3935-93C4-4BCD-93E2-E3B085C9AB24}">
                  <p16:designElem xmlns:p16="http://schemas.microsoft.com/office/powerpoint/2015/main" xmlns="" val="1"/>
                </p:ext>
              </p:extLst>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0" name="Rectangle 45">
              <a:extLst>
                <a:ext uri="{FF2B5EF4-FFF2-40B4-BE49-F238E27FC236}">
                  <a16:creationId xmlns:a16="http://schemas.microsoft.com/office/drawing/2014/main" xmlns="" id="{5B956350-9BDD-4090-B2B6-12C13D1CE272}"/>
                </a:ext>
              </a:extLst>
            </p:cNvPr>
            <p:cNvSpPr>
              <a:spLocks noChangeArrowheads="1"/>
            </p:cNvSpPr>
            <p:nvPr>
              <p:extLst>
                <p:ext uri="{386F3935-93C4-4BCD-93E2-E3B085C9AB24}">
                  <p16:designElem xmlns:p16="http://schemas.microsoft.com/office/powerpoint/2015/main" xmlns="" val="1"/>
                </p:ext>
              </p:extLst>
            </p:nvPr>
          </p:nvSpPr>
          <p:spPr bwMode="auto">
            <a:xfrm>
              <a:off x="1228725" y="4662488"/>
              <a:ext cx="23813" cy="2181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sp>
        <p:sp>
          <p:nvSpPr>
            <p:cNvPr id="111" name="Freeform 46">
              <a:extLst>
                <a:ext uri="{FF2B5EF4-FFF2-40B4-BE49-F238E27FC236}">
                  <a16:creationId xmlns:a16="http://schemas.microsoft.com/office/drawing/2014/main" xmlns="" id="{ECE31E80-E354-44C3-81E0-4E3E41DDF6F8}"/>
                </a:ext>
              </a:extLst>
            </p:cNvPr>
            <p:cNvSpPr/>
            <p:nvPr>
              <p:extLst>
                <p:ext uri="{386F3935-93C4-4BCD-93E2-E3B085C9AB24}">
                  <p16:designElem xmlns:p16="http://schemas.microsoft.com/office/powerpoint/2015/main" xmlns="" val="1"/>
                </p:ext>
              </p:extLst>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2" name="Freeform 47">
              <a:extLst>
                <a:ext uri="{FF2B5EF4-FFF2-40B4-BE49-F238E27FC236}">
                  <a16:creationId xmlns:a16="http://schemas.microsoft.com/office/drawing/2014/main" xmlns="" id="{9DFA35DB-5360-405A-A7EB-064E51FBC0A4}"/>
                </a:ext>
              </a:extLst>
            </p:cNvPr>
            <p:cNvSpPr>
              <a:spLocks noEditPoints="1"/>
            </p:cNvSpPr>
            <p:nvPr>
              <p:extLst>
                <p:ext uri="{386F3935-93C4-4BCD-93E2-E3B085C9AB24}">
                  <p16:designElem xmlns:p16="http://schemas.microsoft.com/office/powerpoint/2015/main" xmlns="" val="1"/>
                </p:ext>
              </p:extLst>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3" name="Freeform 48">
              <a:extLst>
                <a:ext uri="{FF2B5EF4-FFF2-40B4-BE49-F238E27FC236}">
                  <a16:creationId xmlns:a16="http://schemas.microsoft.com/office/drawing/2014/main" xmlns="" id="{2DA499BD-4313-4AD1-BE87-4BEF50FECB61}"/>
                </a:ext>
              </a:extLst>
            </p:cNvPr>
            <p:cNvSpPr/>
            <p:nvPr>
              <p:extLst>
                <p:ext uri="{386F3935-93C4-4BCD-93E2-E3B085C9AB24}">
                  <p16:designElem xmlns:p16="http://schemas.microsoft.com/office/powerpoint/2015/main" xmlns="" val="1"/>
                </p:ext>
              </p:extLst>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4" name="Freeform 49">
              <a:extLst>
                <a:ext uri="{FF2B5EF4-FFF2-40B4-BE49-F238E27FC236}">
                  <a16:creationId xmlns:a16="http://schemas.microsoft.com/office/drawing/2014/main" xmlns="" id="{680E4C6D-12D1-417A-A709-EC416D98FA05}"/>
                </a:ext>
              </a:extLst>
            </p:cNvPr>
            <p:cNvSpPr>
              <a:spLocks noEditPoints="1"/>
            </p:cNvSpPr>
            <p:nvPr>
              <p:extLst>
                <p:ext uri="{386F3935-93C4-4BCD-93E2-E3B085C9AB24}">
                  <p16:designElem xmlns:p16="http://schemas.microsoft.com/office/powerpoint/2015/main" xmlns="" val="1"/>
                </p:ext>
              </p:extLst>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5" name="Freeform 50">
              <a:extLst>
                <a:ext uri="{FF2B5EF4-FFF2-40B4-BE49-F238E27FC236}">
                  <a16:creationId xmlns:a16="http://schemas.microsoft.com/office/drawing/2014/main" xmlns="" id="{C93537B4-09B6-4CC6-92DE-3D3BDAC7ABB9}"/>
                </a:ext>
              </a:extLst>
            </p:cNvPr>
            <p:cNvSpPr>
              <a:spLocks noEditPoints="1"/>
            </p:cNvSpPr>
            <p:nvPr>
              <p:extLst>
                <p:ext uri="{386F3935-93C4-4BCD-93E2-E3B085C9AB24}">
                  <p16:designElem xmlns:p16="http://schemas.microsoft.com/office/powerpoint/2015/main" xmlns="" val="1"/>
                </p:ext>
              </p:extLst>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6" name="Freeform 51">
              <a:extLst>
                <a:ext uri="{FF2B5EF4-FFF2-40B4-BE49-F238E27FC236}">
                  <a16:creationId xmlns:a16="http://schemas.microsoft.com/office/drawing/2014/main" xmlns="" id="{5D100FC5-9EA8-4DA7-AFA4-BC60831FD874}"/>
                </a:ext>
              </a:extLst>
            </p:cNvPr>
            <p:cNvSpPr/>
            <p:nvPr>
              <p:extLst>
                <p:ext uri="{386F3935-93C4-4BCD-93E2-E3B085C9AB24}">
                  <p16:designElem xmlns:p16="http://schemas.microsoft.com/office/powerpoint/2015/main" xmlns="" val="1"/>
                </p:ext>
              </p:extLst>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7" name="Freeform 52">
              <a:extLst>
                <a:ext uri="{FF2B5EF4-FFF2-40B4-BE49-F238E27FC236}">
                  <a16:creationId xmlns:a16="http://schemas.microsoft.com/office/drawing/2014/main" xmlns="" id="{3F10D757-6A3B-4314-9755-419B3738E47E}"/>
                </a:ext>
              </a:extLst>
            </p:cNvPr>
            <p:cNvSpPr/>
            <p:nvPr>
              <p:extLst>
                <p:ext uri="{386F3935-93C4-4BCD-93E2-E3B085C9AB24}">
                  <p16:designElem xmlns:p16="http://schemas.microsoft.com/office/powerpoint/2015/main" xmlns="" val="1"/>
                </p:ext>
              </p:extLst>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8" name="Freeform 53">
              <a:extLst>
                <a:ext uri="{FF2B5EF4-FFF2-40B4-BE49-F238E27FC236}">
                  <a16:creationId xmlns:a16="http://schemas.microsoft.com/office/drawing/2014/main" xmlns="" id="{28A4D881-D08B-4AAF-866D-7C31601126DF}"/>
                </a:ext>
              </a:extLst>
            </p:cNvPr>
            <p:cNvSpPr>
              <a:spLocks noEditPoints="1"/>
            </p:cNvSpPr>
            <p:nvPr>
              <p:extLst>
                <p:ext uri="{386F3935-93C4-4BCD-93E2-E3B085C9AB24}">
                  <p16:designElem xmlns:p16="http://schemas.microsoft.com/office/powerpoint/2015/main" xmlns="" val="1"/>
                </p:ext>
              </p:extLst>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19" name="Freeform 54">
              <a:extLst>
                <a:ext uri="{FF2B5EF4-FFF2-40B4-BE49-F238E27FC236}">
                  <a16:creationId xmlns:a16="http://schemas.microsoft.com/office/drawing/2014/main" xmlns="" id="{A666F3F8-571E-483F-9B9F-31EDB91A9C6B}"/>
                </a:ext>
              </a:extLst>
            </p:cNvPr>
            <p:cNvSpPr>
              <a:spLocks noEditPoints="1"/>
            </p:cNvSpPr>
            <p:nvPr>
              <p:extLst>
                <p:ext uri="{386F3935-93C4-4BCD-93E2-E3B085C9AB24}">
                  <p16:designElem xmlns:p16="http://schemas.microsoft.com/office/powerpoint/2015/main" xmlns="" val="1"/>
                </p:ext>
              </p:extLst>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0" name="Freeform 55">
              <a:extLst>
                <a:ext uri="{FF2B5EF4-FFF2-40B4-BE49-F238E27FC236}">
                  <a16:creationId xmlns:a16="http://schemas.microsoft.com/office/drawing/2014/main" xmlns="" id="{18305C0F-0A00-450D-92A1-313C724398CD}"/>
                </a:ext>
              </a:extLst>
            </p:cNvPr>
            <p:cNvSpPr/>
            <p:nvPr>
              <p:extLst>
                <p:ext uri="{386F3935-93C4-4BCD-93E2-E3B085C9AB24}">
                  <p16:designElem xmlns:p16="http://schemas.microsoft.com/office/powerpoint/2015/main" xmlns="" val="1"/>
                </p:ext>
              </p:extLst>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1" name="Freeform 56">
              <a:extLst>
                <a:ext uri="{FF2B5EF4-FFF2-40B4-BE49-F238E27FC236}">
                  <a16:creationId xmlns:a16="http://schemas.microsoft.com/office/drawing/2014/main" xmlns="" id="{9A5635D8-CCB7-4D16-BB87-B1BC1AC97DCE}"/>
                </a:ext>
              </a:extLst>
            </p:cNvPr>
            <p:cNvSpPr>
              <a:spLocks noEditPoints="1"/>
            </p:cNvSpPr>
            <p:nvPr>
              <p:extLst>
                <p:ext uri="{386F3935-93C4-4BCD-93E2-E3B085C9AB24}">
                  <p16:designElem xmlns:p16="http://schemas.microsoft.com/office/powerpoint/2015/main" xmlns="" val="1"/>
                </p:ext>
              </p:extLst>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2" name="Freeform 57">
              <a:extLst>
                <a:ext uri="{FF2B5EF4-FFF2-40B4-BE49-F238E27FC236}">
                  <a16:creationId xmlns:a16="http://schemas.microsoft.com/office/drawing/2014/main" xmlns="" id="{7C10A784-B5EE-4486-96E7-3CC72B93AE2D}"/>
                </a:ext>
              </a:extLst>
            </p:cNvPr>
            <p:cNvSpPr/>
            <p:nvPr>
              <p:extLst>
                <p:ext uri="{386F3935-93C4-4BCD-93E2-E3B085C9AB24}">
                  <p16:designElem xmlns:p16="http://schemas.microsoft.com/office/powerpoint/2015/main" xmlns="" val="1"/>
                </p:ext>
              </p:extLst>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sp>
          <p:nvSpPr>
            <p:cNvPr id="123" name="Freeform 58">
              <a:extLst>
                <a:ext uri="{FF2B5EF4-FFF2-40B4-BE49-F238E27FC236}">
                  <a16:creationId xmlns:a16="http://schemas.microsoft.com/office/drawing/2014/main" xmlns="" id="{AE5FA7CA-916C-4A34-A727-E0289D891AB4}"/>
                </a:ext>
              </a:extLst>
            </p:cNvPr>
            <p:cNvSpPr>
              <a:spLocks noEditPoints="1"/>
            </p:cNvSpPr>
            <p:nvPr>
              <p:extLst>
                <p:ext uri="{386F3935-93C4-4BCD-93E2-E3B085C9AB24}">
                  <p16:designElem xmlns:p16="http://schemas.microsoft.com/office/powerpoint/2015/main" xmlns="" val="1"/>
                </p:ext>
              </p:extLst>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sp>
      </p:grpSp>
      <p:pic>
        <p:nvPicPr>
          <p:cNvPr id="125" name="Picture 2">
            <a:extLst>
              <a:ext uri="{FF2B5EF4-FFF2-40B4-BE49-F238E27FC236}">
                <a16:creationId xmlns:a16="http://schemas.microsoft.com/office/drawing/2014/main" xmlns="" id="{51039561-92F9-40EE-900B-6AA0F58042A4}"/>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2">
            <a:alphaModFix amt="30000"/>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2" y="9525"/>
            <a:ext cx="9144002" cy="6858001"/>
          </a:xfrm>
          <a:prstGeom prst="rect">
            <a:avLst/>
          </a:prstGeom>
          <a:noFill/>
          <a:extLst>
            <a:ext uri="{909E8E84-426E-40DD-AFC4-6F175D3DCCD1}">
              <a14:hiddenFill xmlns:a14="http://schemas.microsoft.com/office/drawing/2010/main">
                <a:solidFill>
                  <a:srgbClr val="FFFFFF"/>
                </a:solidFill>
              </a14:hiddenFill>
            </a:ext>
          </a:extLst>
        </p:spPr>
      </p:pic>
      <p:cxnSp>
        <p:nvCxnSpPr>
          <p:cNvPr id="127" name="Straight Connector 126">
            <a:extLst>
              <a:ext uri="{FF2B5EF4-FFF2-40B4-BE49-F238E27FC236}">
                <a16:creationId xmlns:a16="http://schemas.microsoft.com/office/drawing/2014/main" xmlns="" id="{D902DA06-324A-48CE-8C20-94535480A632}"/>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5408502" y="1454684"/>
            <a:ext cx="0" cy="3649129"/>
          </a:xfrm>
          <a:prstGeom prst="line">
            <a:avLst/>
          </a:prstGeom>
          <a:ln w="25400">
            <a:solidFill>
              <a:schemeClr val="tx1">
                <a:alpha val="70000"/>
              </a:schemeClr>
            </a:solidFill>
          </a:ln>
        </p:spPr>
        <p:style>
          <a:lnRef idx="1">
            <a:schemeClr val="accent1"/>
          </a:lnRef>
          <a:fillRef idx="0">
            <a:schemeClr val="accent1"/>
          </a:fillRef>
          <a:effectRef idx="0">
            <a:schemeClr val="accent1"/>
          </a:effectRef>
          <a:fontRef idx="minor">
            <a:schemeClr val="tx1"/>
          </a:fontRef>
        </p:style>
      </p:cxnSp>
      <p:sp>
        <p:nvSpPr>
          <p:cNvPr id="4" name="Title 3">
            <a:extLst>
              <a:ext uri="{FF2B5EF4-FFF2-40B4-BE49-F238E27FC236}">
                <a16:creationId xmlns:a16="http://schemas.microsoft.com/office/drawing/2014/main" xmlns="" id="{10413F76-E4E4-4579-9874-CB9E21A8FF94}"/>
              </a:ext>
            </a:extLst>
          </p:cNvPr>
          <p:cNvSpPr>
            <a:spLocks noGrp="1"/>
          </p:cNvSpPr>
          <p:nvPr>
            <p:ph type="title"/>
          </p:nvPr>
        </p:nvSpPr>
        <p:spPr>
          <a:xfrm>
            <a:off x="1532334" y="1122363"/>
            <a:ext cx="3395947" cy="4287836"/>
          </a:xfrm>
        </p:spPr>
        <p:txBody>
          <a:bodyPr vert="horz" lIns="91440" tIns="45720" rIns="91440" bIns="45720" rtlCol="0" anchor="ctr">
            <a:normAutofit/>
          </a:bodyPr>
          <a:lstStyle/>
          <a:p>
            <a:pPr algn="r"/>
            <a:r>
              <a:rPr lang="en-US" sz="5200" dirty="0"/>
              <a:t>Thank You!</a:t>
            </a:r>
            <a:br>
              <a:rPr lang="en-US" sz="5200" dirty="0"/>
            </a:br>
            <a:r>
              <a:rPr lang="en-US" sz="2000" dirty="0" smtClean="0"/>
              <a:t/>
            </a:r>
            <a:br>
              <a:rPr lang="en-US" sz="2000" dirty="0" smtClean="0"/>
            </a:br>
            <a:r>
              <a:rPr lang="en-US" sz="2000" dirty="0" err="1">
                <a:solidFill>
                  <a:schemeClr val="tx1">
                    <a:lumMod val="95000"/>
                    <a:lumOff val="5000"/>
                  </a:schemeClr>
                </a:solidFill>
              </a:rPr>
              <a:t>ChenÉe</a:t>
            </a:r>
            <a:r>
              <a:rPr lang="en-US" sz="2000" dirty="0">
                <a:solidFill>
                  <a:schemeClr val="tx1">
                    <a:lumMod val="95000"/>
                    <a:lumOff val="5000"/>
                  </a:schemeClr>
                </a:solidFill>
              </a:rPr>
              <a:t> Tracey </a:t>
            </a:r>
            <a:br>
              <a:rPr lang="en-US" sz="2000" dirty="0">
                <a:solidFill>
                  <a:schemeClr val="tx1">
                    <a:lumMod val="95000"/>
                    <a:lumOff val="5000"/>
                  </a:schemeClr>
                </a:solidFill>
              </a:rPr>
            </a:br>
            <a:r>
              <a:rPr lang="en-US" sz="2000" dirty="0" smtClean="0">
                <a:solidFill>
                  <a:schemeClr val="tx1">
                    <a:lumMod val="95000"/>
                    <a:lumOff val="5000"/>
                  </a:schemeClr>
                </a:solidFill>
              </a:rPr>
              <a:t>L</a:t>
            </a:r>
            <a:r>
              <a:rPr lang="en-US" sz="2000" dirty="0" smtClean="0"/>
              <a:t>chtracey@gmail.com</a:t>
            </a:r>
            <a:br>
              <a:rPr lang="en-US" sz="2000" dirty="0" smtClean="0"/>
            </a:br>
            <a:r>
              <a:rPr lang="en-US" sz="3200" dirty="0" smtClean="0"/>
              <a:t>  </a:t>
            </a:r>
            <a:endParaRPr lang="en-US" sz="5200"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9" y="456406"/>
            <a:ext cx="5075820" cy="253791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2405" y="3228844"/>
            <a:ext cx="3575008" cy="3391032"/>
          </a:xfrm>
          <a:prstGeom prst="rect">
            <a:avLst/>
          </a:prstGeom>
        </p:spPr>
      </p:pic>
    </p:spTree>
    <p:extLst>
      <p:ext uri="{BB962C8B-B14F-4D97-AF65-F5344CB8AC3E}">
        <p14:creationId xmlns:p14="http://schemas.microsoft.com/office/powerpoint/2010/main" val="6738686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5B2E17-FB20-4882-9765-96C1109EB554}"/>
              </a:ext>
            </a:extLst>
          </p:cNvPr>
          <p:cNvSpPr>
            <a:spLocks noGrp="1"/>
          </p:cNvSpPr>
          <p:nvPr>
            <p:ph type="title"/>
          </p:nvPr>
        </p:nvSpPr>
        <p:spPr/>
        <p:txBody>
          <a:bodyPr/>
          <a:lstStyle/>
          <a:p>
            <a:r>
              <a:rPr lang="en-US" dirty="0"/>
              <a:t>introduction </a:t>
            </a:r>
          </a:p>
        </p:txBody>
      </p:sp>
      <p:sp>
        <p:nvSpPr>
          <p:cNvPr id="3" name="Content Placeholder 2">
            <a:extLst>
              <a:ext uri="{FF2B5EF4-FFF2-40B4-BE49-F238E27FC236}">
                <a16:creationId xmlns:a16="http://schemas.microsoft.com/office/drawing/2014/main" xmlns="" id="{90C8F0A1-C173-4738-9F30-661C2ACA5FFE}"/>
              </a:ext>
            </a:extLst>
          </p:cNvPr>
          <p:cNvSpPr>
            <a:spLocks noGrp="1"/>
          </p:cNvSpPr>
          <p:nvPr>
            <p:ph idx="1"/>
          </p:nvPr>
        </p:nvSpPr>
        <p:spPr/>
        <p:txBody>
          <a:bodyPr>
            <a:normAutofit fontScale="92500" lnSpcReduction="20000"/>
          </a:bodyPr>
          <a:lstStyle/>
          <a:p>
            <a:r>
              <a:rPr lang="en-US" dirty="0"/>
              <a:t>Non-Nuclear Weapon States (NNWS) that are signatory to the Nonproliferation </a:t>
            </a:r>
            <a:r>
              <a:rPr lang="en-US" dirty="0" smtClean="0"/>
              <a:t>Treaty (NPT) </a:t>
            </a:r>
            <a:r>
              <a:rPr lang="en-US" dirty="0"/>
              <a:t>agreed not to </a:t>
            </a:r>
            <a:r>
              <a:rPr lang="en-US" b="1" dirty="0"/>
              <a:t>pursue nuclear explosives </a:t>
            </a:r>
            <a:r>
              <a:rPr lang="en-US" dirty="0"/>
              <a:t>and to </a:t>
            </a:r>
            <a:r>
              <a:rPr lang="en-US" b="1" dirty="0"/>
              <a:t>safeguard their civilian energy sectors </a:t>
            </a:r>
          </a:p>
          <a:p>
            <a:r>
              <a:rPr lang="en-US" dirty="0"/>
              <a:t>Nuclear propulsion is not a nuclear explosive and is used by the military </a:t>
            </a:r>
          </a:p>
          <a:p>
            <a:r>
              <a:rPr lang="en-US" dirty="0"/>
              <a:t>Brazil has demonstrated interest in pursuing naval nuclear propulsion for use in nuclear-powered submarines </a:t>
            </a:r>
          </a:p>
          <a:p>
            <a:endParaRPr lang="en-US" dirty="0"/>
          </a:p>
        </p:txBody>
      </p:sp>
    </p:spTree>
    <p:extLst>
      <p:ext uri="{BB962C8B-B14F-4D97-AF65-F5344CB8AC3E}">
        <p14:creationId xmlns:p14="http://schemas.microsoft.com/office/powerpoint/2010/main" val="25942135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AAD4688-942E-4E98-BF18-2FE121E427F5}"/>
              </a:ext>
            </a:extLst>
          </p:cNvPr>
          <p:cNvSpPr>
            <a:spLocks noGrp="1"/>
          </p:cNvSpPr>
          <p:nvPr>
            <p:ph type="title"/>
          </p:nvPr>
        </p:nvSpPr>
        <p:spPr/>
        <p:txBody>
          <a:bodyPr/>
          <a:lstStyle/>
          <a:p>
            <a:r>
              <a:rPr lang="en-US" dirty="0"/>
              <a:t>Questions that Need answers </a:t>
            </a:r>
          </a:p>
        </p:txBody>
      </p:sp>
      <p:sp>
        <p:nvSpPr>
          <p:cNvPr id="3" name="Content Placeholder 2">
            <a:extLst>
              <a:ext uri="{FF2B5EF4-FFF2-40B4-BE49-F238E27FC236}">
                <a16:creationId xmlns:a16="http://schemas.microsoft.com/office/drawing/2014/main" xmlns="" id="{53D3F761-BBDF-46B8-BE2F-8DA33353BE67}"/>
              </a:ext>
            </a:extLst>
          </p:cNvPr>
          <p:cNvSpPr>
            <a:spLocks noGrp="1"/>
          </p:cNvSpPr>
          <p:nvPr>
            <p:ph idx="1"/>
          </p:nvPr>
        </p:nvSpPr>
        <p:spPr/>
        <p:txBody>
          <a:bodyPr/>
          <a:lstStyle/>
          <a:p>
            <a:r>
              <a:rPr lang="en-US" dirty="0" smtClean="0"/>
              <a:t>Which part of </a:t>
            </a:r>
            <a:r>
              <a:rPr lang="en-US" dirty="0" smtClean="0"/>
              <a:t>nuclear-powered </a:t>
            </a:r>
            <a:r>
              <a:rPr lang="en-US" dirty="0"/>
              <a:t>submarines </a:t>
            </a:r>
            <a:r>
              <a:rPr lang="en-US" dirty="0" smtClean="0"/>
              <a:t>are safeguarded</a:t>
            </a:r>
            <a:r>
              <a:rPr lang="en-US" dirty="0"/>
              <a:t>? </a:t>
            </a:r>
          </a:p>
          <a:p>
            <a:r>
              <a:rPr lang="en-US" dirty="0"/>
              <a:t>Is Brazil likely to proliferate? If not Brazil, then who? </a:t>
            </a:r>
          </a:p>
          <a:p>
            <a:r>
              <a:rPr lang="en-US" dirty="0" smtClean="0"/>
              <a:t>What are options for the international </a:t>
            </a:r>
            <a:r>
              <a:rPr lang="en-US" dirty="0"/>
              <a:t>community </a:t>
            </a:r>
            <a:r>
              <a:rPr lang="en-US" dirty="0" smtClean="0"/>
              <a:t>to protect </a:t>
            </a:r>
            <a:r>
              <a:rPr lang="en-US" dirty="0"/>
              <a:t>against proliferation with this technology? </a:t>
            </a:r>
          </a:p>
        </p:txBody>
      </p:sp>
    </p:spTree>
    <p:extLst>
      <p:ext uri="{BB962C8B-B14F-4D97-AF65-F5344CB8AC3E}">
        <p14:creationId xmlns:p14="http://schemas.microsoft.com/office/powerpoint/2010/main" val="29815419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5B2E17-FB20-4882-9765-96C1109EB554}"/>
              </a:ext>
            </a:extLst>
          </p:cNvPr>
          <p:cNvSpPr>
            <a:spLocks noGrp="1"/>
          </p:cNvSpPr>
          <p:nvPr>
            <p:ph type="title"/>
          </p:nvPr>
        </p:nvSpPr>
        <p:spPr/>
        <p:txBody>
          <a:bodyPr/>
          <a:lstStyle/>
          <a:p>
            <a:r>
              <a:rPr lang="en-US" dirty="0"/>
              <a:t>introduction </a:t>
            </a:r>
          </a:p>
        </p:txBody>
      </p:sp>
      <p:sp>
        <p:nvSpPr>
          <p:cNvPr id="3" name="Content Placeholder 2">
            <a:extLst>
              <a:ext uri="{FF2B5EF4-FFF2-40B4-BE49-F238E27FC236}">
                <a16:creationId xmlns:a16="http://schemas.microsoft.com/office/drawing/2014/main" xmlns="" id="{90C8F0A1-C173-4738-9F30-661C2ACA5FFE}"/>
              </a:ext>
            </a:extLst>
          </p:cNvPr>
          <p:cNvSpPr>
            <a:spLocks noGrp="1"/>
          </p:cNvSpPr>
          <p:nvPr>
            <p:ph idx="1"/>
          </p:nvPr>
        </p:nvSpPr>
        <p:spPr/>
        <p:txBody>
          <a:bodyPr/>
          <a:lstStyle/>
          <a:p>
            <a:endParaRPr lang="en-US" dirty="0"/>
          </a:p>
          <a:p>
            <a:endParaRPr lang="en-US" dirty="0"/>
          </a:p>
        </p:txBody>
      </p:sp>
      <p:sp>
        <p:nvSpPr>
          <p:cNvPr id="4" name="TextBox 3">
            <a:extLst>
              <a:ext uri="{FF2B5EF4-FFF2-40B4-BE49-F238E27FC236}">
                <a16:creationId xmlns:a16="http://schemas.microsoft.com/office/drawing/2014/main" xmlns="" id="{E9254E2E-7BC1-4A2F-8FA6-EBF28D6D70F8}"/>
              </a:ext>
            </a:extLst>
          </p:cNvPr>
          <p:cNvSpPr txBox="1"/>
          <p:nvPr/>
        </p:nvSpPr>
        <p:spPr>
          <a:xfrm>
            <a:off x="856060" y="1728953"/>
            <a:ext cx="7291478" cy="4247317"/>
          </a:xfrm>
          <a:prstGeom prst="rect">
            <a:avLst/>
          </a:prstGeom>
          <a:noFill/>
        </p:spPr>
        <p:txBody>
          <a:bodyPr wrap="square" rtlCol="0">
            <a:spAutoFit/>
          </a:bodyPr>
          <a:lstStyle/>
          <a:p>
            <a:pPr lvl="1"/>
            <a:endParaRPr lang="en-US" dirty="0"/>
          </a:p>
          <a:p>
            <a:pPr marL="285750" indent="-285750">
              <a:buFont typeface="Arial" panose="020B0604020202020204" pitchFamily="34" charset="0"/>
              <a:buChar char="•"/>
            </a:pPr>
            <a:r>
              <a:rPr lang="en-US" dirty="0"/>
              <a:t>In 2008, Brazil and France signed a contract to share submarine technology to help Brazil obtain diesel-electric attack submarines</a:t>
            </a:r>
          </a:p>
          <a:p>
            <a:pPr marL="742950" lvl="1" indent="-285750">
              <a:buFont typeface="Arial" panose="020B0604020202020204" pitchFamily="34" charset="0"/>
              <a:buChar char="•"/>
            </a:pPr>
            <a:r>
              <a:rPr lang="en-US" dirty="0"/>
              <a:t>Brazil plans to use this same technology to </a:t>
            </a:r>
            <a:r>
              <a:rPr lang="en-US" b="1" dirty="0"/>
              <a:t>build nuclear reactors indigenously for six nuclear-powered </a:t>
            </a:r>
            <a:r>
              <a:rPr lang="en-US" b="1" dirty="0" smtClean="0"/>
              <a:t>submarines</a:t>
            </a:r>
            <a:endParaRPr lang="en-US" dirty="0" smtClean="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Brazil </a:t>
            </a:r>
            <a:r>
              <a:rPr lang="en-US" dirty="0"/>
              <a:t>would be the first NNWS to have nuclear-powered submarines </a:t>
            </a:r>
          </a:p>
          <a:p>
            <a:pPr marL="742950" lvl="1" indent="-285750">
              <a:buFont typeface="Arial" panose="020B0604020202020204" pitchFamily="34" charset="0"/>
              <a:buChar char="•"/>
            </a:pPr>
            <a:r>
              <a:rPr lang="en-US" dirty="0"/>
              <a:t>Uranium used to power </a:t>
            </a:r>
            <a:r>
              <a:rPr lang="en-US" dirty="0" smtClean="0"/>
              <a:t>the submarine is </a:t>
            </a:r>
            <a:r>
              <a:rPr lang="en-US" b="1" dirty="0"/>
              <a:t>not subject to safeguards while it is used in reactor </a:t>
            </a:r>
            <a:r>
              <a:rPr lang="en-US" dirty="0" smtClean="0"/>
              <a:t>and can </a:t>
            </a:r>
            <a:r>
              <a:rPr lang="en-US" dirty="0"/>
              <a:t>be removed from safeguards verification</a:t>
            </a:r>
          </a:p>
          <a:p>
            <a:pPr marL="742950" lvl="1" indent="-285750">
              <a:buFont typeface="Arial" panose="020B0604020202020204" pitchFamily="34" charset="0"/>
              <a:buChar char="•"/>
            </a:pPr>
            <a:r>
              <a:rPr lang="en-US" dirty="0"/>
              <a:t>Brazil has agreed to maintain enrichment </a:t>
            </a:r>
            <a:r>
              <a:rPr lang="en-US" b="1" dirty="0"/>
              <a:t>below 20% </a:t>
            </a:r>
          </a:p>
          <a:p>
            <a:pPr marL="742950" lvl="1" indent="-285750">
              <a:buFont typeface="Arial" panose="020B0604020202020204" pitchFamily="34" charset="0"/>
              <a:buChar char="•"/>
            </a:pPr>
            <a:endParaRPr lang="en-US" dirty="0"/>
          </a:p>
        </p:txBody>
      </p:sp>
    </p:spTree>
    <p:extLst>
      <p:ext uri="{BB962C8B-B14F-4D97-AF65-F5344CB8AC3E}">
        <p14:creationId xmlns:p14="http://schemas.microsoft.com/office/powerpoint/2010/main" val="31765172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Why does brazil need a nuclear-powered submarine? </a:t>
            </a:r>
            <a:endParaRPr lang="en-US" dirty="0"/>
          </a:p>
        </p:txBody>
      </p:sp>
      <p:sp>
        <p:nvSpPr>
          <p:cNvPr id="3" name="Content Placeholder 2"/>
          <p:cNvSpPr>
            <a:spLocks noGrp="1"/>
          </p:cNvSpPr>
          <p:nvPr>
            <p:ph idx="1"/>
          </p:nvPr>
        </p:nvSpPr>
        <p:spPr/>
        <p:txBody>
          <a:bodyPr/>
          <a:lstStyle/>
          <a:p>
            <a:pPr marL="285750" indent="-285750"/>
            <a:r>
              <a:rPr lang="en-US" dirty="0" smtClean="0"/>
              <a:t>Protect </a:t>
            </a:r>
            <a:r>
              <a:rPr lang="en-US" dirty="0"/>
              <a:t>oil and natural gas off the coast </a:t>
            </a:r>
          </a:p>
          <a:p>
            <a:pPr marL="285750" indent="-285750"/>
            <a:r>
              <a:rPr lang="en-US" dirty="0"/>
              <a:t>Technological development and national independence </a:t>
            </a:r>
          </a:p>
          <a:p>
            <a:pPr marL="285750" indent="-285750"/>
            <a:r>
              <a:rPr lang="en-US" dirty="0"/>
              <a:t>Prestige and importance </a:t>
            </a:r>
          </a:p>
          <a:p>
            <a:pPr marL="0" indent="0">
              <a:buNone/>
            </a:pPr>
            <a:endParaRPr lang="en-US" dirty="0"/>
          </a:p>
        </p:txBody>
      </p:sp>
    </p:spTree>
    <p:extLst>
      <p:ext uri="{BB962C8B-B14F-4D97-AF65-F5344CB8AC3E}">
        <p14:creationId xmlns:p14="http://schemas.microsoft.com/office/powerpoint/2010/main" val="19755805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665441"/>
            <a:ext cx="6388926" cy="5590089"/>
          </a:xfrm>
        </p:spPr>
      </p:pic>
      <p:sp>
        <p:nvSpPr>
          <p:cNvPr id="5" name="TextBox 4"/>
          <p:cNvSpPr txBox="1"/>
          <p:nvPr/>
        </p:nvSpPr>
        <p:spPr>
          <a:xfrm>
            <a:off x="6531427" y="2033032"/>
            <a:ext cx="2303813" cy="3416320"/>
          </a:xfrm>
          <a:prstGeom prst="rect">
            <a:avLst/>
          </a:prstGeom>
          <a:noFill/>
        </p:spPr>
        <p:txBody>
          <a:bodyPr wrap="square" rtlCol="0">
            <a:spAutoFit/>
          </a:bodyPr>
          <a:lstStyle/>
          <a:p>
            <a:pPr marL="285750" indent="-285750">
              <a:buFont typeface="Arial" panose="020B0604020202020204" pitchFamily="34" charset="0"/>
              <a:buChar char="•"/>
            </a:pPr>
            <a:r>
              <a:rPr lang="en-US" dirty="0" smtClean="0"/>
              <a:t>Protect the “Blue Amazon”</a:t>
            </a:r>
          </a:p>
          <a:p>
            <a:endParaRPr lang="en-US" dirty="0" smtClean="0"/>
          </a:p>
          <a:p>
            <a:pPr marL="285750" indent="-285750">
              <a:buFont typeface="Arial" panose="020B0604020202020204" pitchFamily="34" charset="0"/>
              <a:buChar char="•"/>
            </a:pPr>
            <a:r>
              <a:rPr lang="en-US" dirty="0" smtClean="0"/>
              <a:t>Compartments: Sonar, Missile Room, Control Room, Crew Rooms, Reactor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PWR provide energy </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23049579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7211" y="1062131"/>
            <a:ext cx="7109685" cy="5337837"/>
          </a:xfrm>
        </p:spPr>
      </p:pic>
    </p:spTree>
    <p:extLst>
      <p:ext uri="{BB962C8B-B14F-4D97-AF65-F5344CB8AC3E}">
        <p14:creationId xmlns:p14="http://schemas.microsoft.com/office/powerpoint/2010/main" val="23241582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002CE3-67D9-4999-93CC-47B58B12807C}"/>
              </a:ext>
            </a:extLst>
          </p:cNvPr>
          <p:cNvSpPr>
            <a:spLocks noGrp="1"/>
          </p:cNvSpPr>
          <p:nvPr>
            <p:ph type="title"/>
          </p:nvPr>
        </p:nvSpPr>
        <p:spPr/>
        <p:txBody>
          <a:bodyPr/>
          <a:lstStyle/>
          <a:p>
            <a:r>
              <a:rPr lang="en-US" dirty="0" smtClean="0"/>
              <a:t>why nuclear-powered </a:t>
            </a:r>
            <a:r>
              <a:rPr lang="en-US" dirty="0"/>
              <a:t>Submarines? </a:t>
            </a:r>
          </a:p>
        </p:txBody>
      </p:sp>
      <p:sp>
        <p:nvSpPr>
          <p:cNvPr id="3" name="Content Placeholder 2">
            <a:extLst>
              <a:ext uri="{FF2B5EF4-FFF2-40B4-BE49-F238E27FC236}">
                <a16:creationId xmlns:a16="http://schemas.microsoft.com/office/drawing/2014/main" xmlns="" id="{EEAFB3D2-44F5-49B3-B742-20561B315F2B}"/>
              </a:ext>
            </a:extLst>
          </p:cNvPr>
          <p:cNvSpPr>
            <a:spLocks noGrp="1"/>
          </p:cNvSpPr>
          <p:nvPr>
            <p:ph idx="1"/>
          </p:nvPr>
        </p:nvSpPr>
        <p:spPr/>
        <p:txBody>
          <a:bodyPr>
            <a:normAutofit fontScale="85000" lnSpcReduction="10000"/>
          </a:bodyPr>
          <a:lstStyle/>
          <a:p>
            <a:r>
              <a:rPr lang="en-US" dirty="0"/>
              <a:t>Nuclear-powered submarines are powered by nuclear material. </a:t>
            </a:r>
            <a:r>
              <a:rPr lang="en-US" b="1" dirty="0"/>
              <a:t>They do not house nuclear weapons. </a:t>
            </a:r>
          </a:p>
          <a:p>
            <a:r>
              <a:rPr lang="en-US" dirty="0"/>
              <a:t>Pressurized Water Reactors (PWR) </a:t>
            </a:r>
          </a:p>
          <a:p>
            <a:pPr lvl="1"/>
            <a:r>
              <a:rPr lang="en-US" dirty="0"/>
              <a:t>Higher enriched nuclear material means more energy and time between refueling</a:t>
            </a:r>
          </a:p>
          <a:p>
            <a:pPr lvl="1"/>
            <a:r>
              <a:rPr lang="en-US" dirty="0"/>
              <a:t>PWRs have long core lives and require refueling every 30-40 years when used with HEU </a:t>
            </a:r>
            <a:endParaRPr lang="en-US" dirty="0" smtClean="0"/>
          </a:p>
          <a:p>
            <a:pPr lvl="1"/>
            <a:r>
              <a:rPr lang="en-US" dirty="0" smtClean="0"/>
              <a:t>The submarine hull will have a hatch to facilitate refueling in lieu of cutting the internal structure of the submarine </a:t>
            </a:r>
            <a:endParaRPr lang="en-US" dirty="0"/>
          </a:p>
          <a:p>
            <a:endParaRPr lang="en-US" dirty="0"/>
          </a:p>
        </p:txBody>
      </p:sp>
    </p:spTree>
    <p:extLst>
      <p:ext uri="{BB962C8B-B14F-4D97-AF65-F5344CB8AC3E}">
        <p14:creationId xmlns:p14="http://schemas.microsoft.com/office/powerpoint/2010/main" val="39515322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002CE3-67D9-4999-93CC-47B58B12807C}"/>
              </a:ext>
            </a:extLst>
          </p:cNvPr>
          <p:cNvSpPr>
            <a:spLocks noGrp="1"/>
          </p:cNvSpPr>
          <p:nvPr>
            <p:ph type="title"/>
          </p:nvPr>
        </p:nvSpPr>
        <p:spPr/>
        <p:txBody>
          <a:bodyPr/>
          <a:lstStyle/>
          <a:p>
            <a:r>
              <a:rPr lang="en-US" dirty="0"/>
              <a:t>IAEA Safeguards regime loopholes </a:t>
            </a:r>
          </a:p>
        </p:txBody>
      </p:sp>
      <p:sp>
        <p:nvSpPr>
          <p:cNvPr id="3" name="Content Placeholder 2">
            <a:extLst>
              <a:ext uri="{FF2B5EF4-FFF2-40B4-BE49-F238E27FC236}">
                <a16:creationId xmlns:a16="http://schemas.microsoft.com/office/drawing/2014/main" xmlns="" id="{EEAFB3D2-44F5-49B3-B742-20561B315F2B}"/>
              </a:ext>
            </a:extLst>
          </p:cNvPr>
          <p:cNvSpPr>
            <a:spLocks noGrp="1"/>
          </p:cNvSpPr>
          <p:nvPr>
            <p:ph idx="1"/>
          </p:nvPr>
        </p:nvSpPr>
        <p:spPr/>
        <p:txBody>
          <a:bodyPr>
            <a:normAutofit fontScale="92500"/>
          </a:bodyPr>
          <a:lstStyle/>
          <a:p>
            <a:r>
              <a:rPr lang="en-US" dirty="0"/>
              <a:t>IAEA INFCIRC 153 details the Comprehensive Safeguards Agreement between the IAEA and NNWS</a:t>
            </a:r>
          </a:p>
          <a:p>
            <a:pPr lvl="1"/>
            <a:r>
              <a:rPr lang="en-US" dirty="0" smtClean="0"/>
              <a:t>A </a:t>
            </a:r>
            <a:r>
              <a:rPr lang="en-US" dirty="0"/>
              <a:t>state can “exercise its discretion to use nuclear material which is required to be safeguarded thereunder in a nuclear activity which does not require the application of safeguards under the Agreement.” </a:t>
            </a:r>
          </a:p>
          <a:p>
            <a:pPr lvl="1"/>
            <a:r>
              <a:rPr lang="en-US" dirty="0"/>
              <a:t>Nuclear material is </a:t>
            </a:r>
            <a:r>
              <a:rPr lang="en-US" b="1" dirty="0"/>
              <a:t>not subject to safeguards while it is being used in the naval reactor </a:t>
            </a:r>
          </a:p>
        </p:txBody>
      </p:sp>
    </p:spTree>
    <p:extLst>
      <p:ext uri="{BB962C8B-B14F-4D97-AF65-F5344CB8AC3E}">
        <p14:creationId xmlns:p14="http://schemas.microsoft.com/office/powerpoint/2010/main" val="340114902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xmlns=""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TM04033919[[fn=Circuit]]</Template>
  <TotalTime>899</TotalTime>
  <Words>923</Words>
  <Application>Microsoft Office PowerPoint</Application>
  <PresentationFormat>On-screen Show (4:3)</PresentationFormat>
  <Paragraphs>77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Circuit</vt:lpstr>
      <vt:lpstr>Submarines &amp; Safeguards </vt:lpstr>
      <vt:lpstr>introduction </vt:lpstr>
      <vt:lpstr>Questions that Need answers </vt:lpstr>
      <vt:lpstr>introduction </vt:lpstr>
      <vt:lpstr>Why does brazil need a nuclear-powered submarine? </vt:lpstr>
      <vt:lpstr>PowerPoint Presentation</vt:lpstr>
      <vt:lpstr>PowerPoint Presentation</vt:lpstr>
      <vt:lpstr>why nuclear-powered Submarines? </vt:lpstr>
      <vt:lpstr>IAEA Safeguards regime loopholes </vt:lpstr>
      <vt:lpstr>IAEA Safeguards regime loopholes </vt:lpstr>
      <vt:lpstr>Brazil and Nonproliferation </vt:lpstr>
      <vt:lpstr>Cooperation between The iaea and abacc </vt:lpstr>
      <vt:lpstr>IAEA Loopholes and ABACC catchalls </vt:lpstr>
      <vt:lpstr>IAEA and ABACC Cooperation</vt:lpstr>
      <vt:lpstr>Policy recommendations </vt:lpstr>
      <vt:lpstr>Long Term Options</vt:lpstr>
      <vt:lpstr>Thank You!  ChenÉe Tracey  Lchtracey@gmail.com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Submarines &amp; Safeguards</dc:title>
  <dc:creator>Laron- Chenee heidi Tracey</dc:creator>
  <cp:lastModifiedBy>Chenee Tracey</cp:lastModifiedBy>
  <cp:revision>47</cp:revision>
  <dcterms:created xsi:type="dcterms:W3CDTF">2017-11-24T17:58:11Z</dcterms:created>
  <dcterms:modified xsi:type="dcterms:W3CDTF">2017-11-27T22:14:31Z</dcterms:modified>
</cp:coreProperties>
</file>