
<file path=[Content_Types].xml><?xml version="1.0" encoding="utf-8"?>
<Types xmlns="http://schemas.openxmlformats.org/package/2006/content-types">
  <Default Extension="xml" ContentType="application/xml"/>
  <Default Extension="bin" ContentType="application/vnd.openxmlformats-officedocument.presentationml.printerSettings"/>
  <Default Extension="png" ContentType="image/png"/>
  <Default Extension="jpg" ContentType="image/jpe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59" r:id="rId1"/>
  </p:sldMasterIdLst>
  <p:notesMasterIdLst>
    <p:notesMasterId r:id="rId10"/>
  </p:notesMasterIdLst>
  <p:sldIdLst>
    <p:sldId id="256" r:id="rId2"/>
    <p:sldId id="257" r:id="rId3"/>
    <p:sldId id="258" r:id="rId4"/>
    <p:sldId id="259" r:id="rId5"/>
    <p:sldId id="260" r:id="rId6"/>
    <p:sldId id="261" r:id="rId7"/>
    <p:sldId id="262" r:id="rId8"/>
    <p:sldId id="263" r:id="rId9"/>
  </p:sldIdLst>
  <p:sldSz cx="9144000" cy="6858000" type="screen4x3"/>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81CCD2"/>
    <a:srgbClr val="9FF9FF"/>
    <a:srgbClr val="97E3E8"/>
    <a:srgbClr val="66CC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69" d="100"/>
          <a:sy n="69" d="100"/>
        </p:scale>
        <p:origin x="-1720" y="-11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1" Type="http://schemas.openxmlformats.org/officeDocument/2006/relationships/printerSettings" Target="printerSettings/printerSettings1.bin"/><Relationship Id="rId12" Type="http://schemas.openxmlformats.org/officeDocument/2006/relationships/presProps" Target="presProps.xml"/><Relationship Id="rId13" Type="http://schemas.openxmlformats.org/officeDocument/2006/relationships/viewProps" Target="viewProps.xml"/><Relationship Id="rId14" Type="http://schemas.openxmlformats.org/officeDocument/2006/relationships/theme" Target="theme/theme1.xml"/><Relationship Id="rId15"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Shape 3"/>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4" name="Shape 4"/>
          <p:cNvSpPr txBox="1">
            <a:spLocks noGrp="1"/>
          </p:cNvSpPr>
          <p:nvPr>
            <p:ph type="body" idx="1"/>
          </p:nvPr>
        </p:nvSpPr>
        <p:spPr>
          <a:xfrm>
            <a:off x="685800" y="4343400"/>
            <a:ext cx="5486400" cy="4114800"/>
          </a:xfrm>
          <a:prstGeom prst="rect">
            <a:avLst/>
          </a:prstGeom>
          <a:noFill/>
          <a:ln>
            <a:noFill/>
          </a:ln>
        </p:spPr>
        <p:txBody>
          <a:bodyPr wrap="square" lIns="91425" tIns="91425" rIns="91425" bIns="91425" anchor="t" anchorCtr="0"/>
          <a:lstStyle>
            <a:lvl1pPr lvl="0">
              <a:spcBef>
                <a:spcPts val="0"/>
              </a:spcBef>
              <a:buSzPct val="100000"/>
              <a:buChar char="●"/>
              <a:defRPr sz="1100"/>
            </a:lvl1pPr>
            <a:lvl2pPr lvl="1">
              <a:spcBef>
                <a:spcPts val="0"/>
              </a:spcBef>
              <a:buSzPct val="100000"/>
              <a:buChar char="○"/>
              <a:defRPr sz="1100"/>
            </a:lvl2pPr>
            <a:lvl3pPr lvl="2">
              <a:spcBef>
                <a:spcPts val="0"/>
              </a:spcBef>
              <a:buSzPct val="100000"/>
              <a:buChar char="■"/>
              <a:defRPr sz="1100"/>
            </a:lvl3pPr>
            <a:lvl4pPr lvl="3">
              <a:spcBef>
                <a:spcPts val="0"/>
              </a:spcBef>
              <a:buSzPct val="100000"/>
              <a:buChar char="●"/>
              <a:defRPr sz="1100"/>
            </a:lvl4pPr>
            <a:lvl5pPr lvl="4">
              <a:spcBef>
                <a:spcPts val="0"/>
              </a:spcBef>
              <a:buSzPct val="100000"/>
              <a:buChar char="○"/>
              <a:defRPr sz="1100"/>
            </a:lvl5pPr>
            <a:lvl6pPr lvl="5">
              <a:spcBef>
                <a:spcPts val="0"/>
              </a:spcBef>
              <a:buSzPct val="100000"/>
              <a:buChar char="■"/>
              <a:defRPr sz="1100"/>
            </a:lvl6pPr>
            <a:lvl7pPr lvl="6">
              <a:spcBef>
                <a:spcPts val="0"/>
              </a:spcBef>
              <a:buSzPct val="100000"/>
              <a:buChar char="●"/>
              <a:defRPr sz="1100"/>
            </a:lvl7pPr>
            <a:lvl8pPr lvl="7">
              <a:spcBef>
                <a:spcPts val="0"/>
              </a:spcBef>
              <a:buSzPct val="100000"/>
              <a:buChar char="○"/>
              <a:defRPr sz="1100"/>
            </a:lvl8pPr>
            <a:lvl9pPr lvl="8">
              <a:spcBef>
                <a:spcPts val="0"/>
              </a:spcBef>
              <a:buSzPct val="100000"/>
              <a:buChar char="■"/>
              <a:defRPr sz="1100"/>
            </a:lvl9pPr>
          </a:lstStyle>
          <a:p>
            <a:endParaRPr/>
          </a:p>
        </p:txBody>
      </p:sp>
    </p:spTree>
    <p:extLst>
      <p:ext uri="{BB962C8B-B14F-4D97-AF65-F5344CB8AC3E}">
        <p14:creationId xmlns:p14="http://schemas.microsoft.com/office/powerpoint/2010/main" val="1616258838"/>
      </p:ext>
    </p:extLst>
  </p:cSld>
  <p:clrMap bg1="lt1" tx1="dk1" bg2="dk2" tx2="lt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5"/>
        <p:cNvGrpSpPr/>
        <p:nvPr/>
      </p:nvGrpSpPr>
      <p:grpSpPr>
        <a:xfrm>
          <a:off x="0" y="0"/>
          <a:ext cx="0" cy="0"/>
          <a:chOff x="0" y="0"/>
          <a:chExt cx="0" cy="0"/>
        </a:xfrm>
      </p:grpSpPr>
      <p:sp>
        <p:nvSpPr>
          <p:cNvPr id="56" name="Shape 5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57" name="Shape 57"/>
          <p:cNvSpPr txBox="1">
            <a:spLocks noGrp="1"/>
          </p:cNvSpPr>
          <p:nvPr>
            <p:ph type="body" idx="1"/>
          </p:nvPr>
        </p:nvSpPr>
        <p:spPr>
          <a:xfrm>
            <a:off x="685800" y="4343400"/>
            <a:ext cx="5486400" cy="4114800"/>
          </a:xfrm>
          <a:prstGeom prst="rect">
            <a:avLst/>
          </a:prstGeom>
        </p:spPr>
        <p:txBody>
          <a:bodyPr wrap="square" lIns="91425" tIns="91425" rIns="91425" bIns="91425" anchor="t" anchorCtr="0">
            <a:noAutofit/>
          </a:bodyPr>
          <a:lstStyle/>
          <a:p>
            <a:pPr lvl="0">
              <a:spcBef>
                <a:spcPts val="0"/>
              </a:spcBef>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3"/>
        <p:cNvGrpSpPr/>
        <p:nvPr/>
      </p:nvGrpSpPr>
      <p:grpSpPr>
        <a:xfrm>
          <a:off x="0" y="0"/>
          <a:ext cx="0" cy="0"/>
          <a:chOff x="0" y="0"/>
          <a:chExt cx="0" cy="0"/>
        </a:xfrm>
      </p:grpSpPr>
      <p:sp>
        <p:nvSpPr>
          <p:cNvPr id="64" name="Shape 64"/>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65" name="Shape 65"/>
          <p:cNvSpPr txBox="1">
            <a:spLocks noGrp="1"/>
          </p:cNvSpPr>
          <p:nvPr>
            <p:ph type="body" idx="1"/>
          </p:nvPr>
        </p:nvSpPr>
        <p:spPr>
          <a:xfrm>
            <a:off x="685800" y="4343400"/>
            <a:ext cx="5486400" cy="4114800"/>
          </a:xfrm>
          <a:prstGeom prst="rect">
            <a:avLst/>
          </a:prstGeom>
        </p:spPr>
        <p:txBody>
          <a:bodyPr wrap="square" lIns="91425" tIns="91425" rIns="91425" bIns="91425" anchor="t" anchorCtr="0">
            <a:noAutofit/>
          </a:bodyPr>
          <a:lstStyle/>
          <a:p>
            <a:pPr lvl="0">
              <a:spcBef>
                <a:spcPts val="0"/>
              </a:spcBef>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9"/>
        <p:cNvGrpSpPr/>
        <p:nvPr/>
      </p:nvGrpSpPr>
      <p:grpSpPr>
        <a:xfrm>
          <a:off x="0" y="0"/>
          <a:ext cx="0" cy="0"/>
          <a:chOff x="0" y="0"/>
          <a:chExt cx="0" cy="0"/>
        </a:xfrm>
      </p:grpSpPr>
      <p:sp>
        <p:nvSpPr>
          <p:cNvPr id="70" name="Shape 70"/>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71" name="Shape 71"/>
          <p:cNvSpPr txBox="1">
            <a:spLocks noGrp="1"/>
          </p:cNvSpPr>
          <p:nvPr>
            <p:ph type="body" idx="1"/>
          </p:nvPr>
        </p:nvSpPr>
        <p:spPr>
          <a:xfrm>
            <a:off x="685800" y="4343400"/>
            <a:ext cx="5486400" cy="4114800"/>
          </a:xfrm>
          <a:prstGeom prst="rect">
            <a:avLst/>
          </a:prstGeom>
        </p:spPr>
        <p:txBody>
          <a:bodyPr wrap="square" lIns="91425" tIns="91425" rIns="91425" bIns="91425" anchor="t" anchorCtr="0">
            <a:noAutofit/>
          </a:bodyPr>
          <a:lstStyle/>
          <a:p>
            <a:pPr lvl="0">
              <a:spcBef>
                <a:spcPts val="0"/>
              </a:spcBef>
              <a:buNone/>
            </a:pPr>
            <a:r>
              <a:rPr lang="en"/>
              <a:t>This is where the public conception of the NSS had its start. (although similar statements were made during a campaign speech)</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5"/>
        <p:cNvGrpSpPr/>
        <p:nvPr/>
      </p:nvGrpSpPr>
      <p:grpSpPr>
        <a:xfrm>
          <a:off x="0" y="0"/>
          <a:ext cx="0" cy="0"/>
          <a:chOff x="0" y="0"/>
          <a:chExt cx="0" cy="0"/>
        </a:xfrm>
      </p:grpSpPr>
      <p:sp>
        <p:nvSpPr>
          <p:cNvPr id="76" name="Shape 7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77" name="Shape 77"/>
          <p:cNvSpPr txBox="1">
            <a:spLocks noGrp="1"/>
          </p:cNvSpPr>
          <p:nvPr>
            <p:ph type="body" idx="1"/>
          </p:nvPr>
        </p:nvSpPr>
        <p:spPr>
          <a:xfrm>
            <a:off x="685800" y="4343400"/>
            <a:ext cx="5486400" cy="4114800"/>
          </a:xfrm>
          <a:prstGeom prst="rect">
            <a:avLst/>
          </a:prstGeom>
        </p:spPr>
        <p:txBody>
          <a:bodyPr wrap="square" lIns="91425" tIns="91425" rIns="91425" bIns="91425" anchor="t" anchorCtr="0">
            <a:noAutofit/>
          </a:bodyPr>
          <a:lstStyle/>
          <a:p>
            <a:pPr lvl="0">
              <a:spcBef>
                <a:spcPts val="0"/>
              </a:spcBef>
              <a:buNone/>
            </a:pPr>
            <a:r>
              <a:rPr lang="en"/>
              <a:t>Informal: IR scholars (Snidal) have suggested that informal summits reduce the contracting costs. Gary Samore acknowledges this specifically</a:t>
            </a:r>
          </a:p>
          <a:p>
            <a:pPr lvl="0">
              <a:spcBef>
                <a:spcPts val="0"/>
              </a:spcBef>
              <a:buNone/>
            </a:pPr>
            <a:r>
              <a:rPr lang="en"/>
              <a:t>Moises Naim (2009 in FP): </a:t>
            </a:r>
            <a:r>
              <a:rPr lang="en" sz="1200">
                <a:latin typeface="Times New Roman"/>
                <a:ea typeface="Times New Roman"/>
                <a:cs typeface="Times New Roman"/>
                <a:sym typeface="Times New Roman"/>
              </a:rPr>
              <a:t>‘We should bring to the table the smallest possible number of countries needed to have the largest possible impact on solving a particular problem.” </a:t>
            </a:r>
          </a:p>
          <a:p>
            <a:pPr lvl="0">
              <a:spcBef>
                <a:spcPts val="0"/>
              </a:spcBef>
              <a:buNone/>
            </a:pPr>
            <a:endParaRPr sz="1200">
              <a:latin typeface="Times New Roman"/>
              <a:ea typeface="Times New Roman"/>
              <a:cs typeface="Times New Roman"/>
              <a:sym typeface="Times New Roman"/>
            </a:endParaRPr>
          </a:p>
          <a:p>
            <a:pPr lvl="0" rtl="0">
              <a:spcBef>
                <a:spcPts val="0"/>
              </a:spcBef>
              <a:buNone/>
            </a:pPr>
            <a:r>
              <a:rPr lang="en" sz="1200">
                <a:latin typeface="Times New Roman"/>
                <a:ea typeface="Times New Roman"/>
                <a:cs typeface="Times New Roman"/>
                <a:sym typeface="Times New Roman"/>
              </a:rPr>
              <a:t>GS: “we still struggled to keep it as small as possible so there could be a genuine discussion among the leaders.”</a:t>
            </a:r>
          </a:p>
          <a:p>
            <a:pPr lvl="0" indent="457200" rtl="0">
              <a:spcBef>
                <a:spcPts val="0"/>
              </a:spcBef>
              <a:buNone/>
            </a:pPr>
            <a:r>
              <a:rPr lang="en" sz="1200">
                <a:latin typeface="Times New Roman"/>
                <a:ea typeface="Times New Roman"/>
                <a:cs typeface="Times New Roman"/>
                <a:sym typeface="Times New Roman"/>
              </a:rPr>
              <a:t>The problem with this is that “any selection of leaders based on the criterion of importance would invariably offend those left out” (Armstrong)</a:t>
            </a:r>
          </a:p>
          <a:p>
            <a:pPr lvl="0" rtl="0">
              <a:spcBef>
                <a:spcPts val="0"/>
              </a:spcBef>
              <a:buNone/>
            </a:pPr>
            <a:endParaRPr sz="1200">
              <a:latin typeface="Times New Roman"/>
              <a:ea typeface="Times New Roman"/>
              <a:cs typeface="Times New Roman"/>
              <a:sym typeface="Times New Roman"/>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3"/>
        <p:cNvGrpSpPr/>
        <p:nvPr/>
      </p:nvGrpSpPr>
      <p:grpSpPr>
        <a:xfrm>
          <a:off x="0" y="0"/>
          <a:ext cx="0" cy="0"/>
          <a:chOff x="0" y="0"/>
          <a:chExt cx="0" cy="0"/>
        </a:xfrm>
      </p:grpSpPr>
      <p:sp>
        <p:nvSpPr>
          <p:cNvPr id="84" name="Shape 84"/>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85" name="Shape 85"/>
          <p:cNvSpPr txBox="1">
            <a:spLocks noGrp="1"/>
          </p:cNvSpPr>
          <p:nvPr>
            <p:ph type="body" idx="1"/>
          </p:nvPr>
        </p:nvSpPr>
        <p:spPr>
          <a:xfrm>
            <a:off x="685800" y="4343400"/>
            <a:ext cx="5486400" cy="4114800"/>
          </a:xfrm>
          <a:prstGeom prst="rect">
            <a:avLst/>
          </a:prstGeom>
        </p:spPr>
        <p:txBody>
          <a:bodyPr wrap="square" lIns="91425" tIns="91425" rIns="91425" bIns="91425" anchor="t" anchorCtr="0">
            <a:noAutofit/>
          </a:bodyPr>
          <a:lstStyle/>
          <a:p>
            <a:pPr lvl="0">
              <a:spcBef>
                <a:spcPts val="0"/>
              </a:spcBef>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9"/>
        <p:cNvGrpSpPr/>
        <p:nvPr/>
      </p:nvGrpSpPr>
      <p:grpSpPr>
        <a:xfrm>
          <a:off x="0" y="0"/>
          <a:ext cx="0" cy="0"/>
          <a:chOff x="0" y="0"/>
          <a:chExt cx="0" cy="0"/>
        </a:xfrm>
      </p:grpSpPr>
      <p:sp>
        <p:nvSpPr>
          <p:cNvPr id="90" name="Shape 90"/>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91" name="Shape 91"/>
          <p:cNvSpPr txBox="1">
            <a:spLocks noGrp="1"/>
          </p:cNvSpPr>
          <p:nvPr>
            <p:ph type="body" idx="1"/>
          </p:nvPr>
        </p:nvSpPr>
        <p:spPr>
          <a:xfrm>
            <a:off x="685800" y="4343400"/>
            <a:ext cx="5486400" cy="4114800"/>
          </a:xfrm>
          <a:prstGeom prst="rect">
            <a:avLst/>
          </a:prstGeom>
        </p:spPr>
        <p:txBody>
          <a:bodyPr wrap="square" lIns="91425" tIns="91425" rIns="91425" bIns="91425" anchor="t" anchorCtr="0">
            <a:noAutofit/>
          </a:bodyPr>
          <a:lstStyle/>
          <a:p>
            <a:pPr lvl="0">
              <a:spcBef>
                <a:spcPts val="0"/>
              </a:spcBef>
              <a:buNone/>
            </a:pPr>
            <a:r>
              <a:rPr lang="en"/>
              <a:t>Korea, The Netherlands both host summits, many states join because of the great personal popularity of President Obama</a:t>
            </a:r>
          </a:p>
          <a:p>
            <a:pPr lvl="0">
              <a:spcBef>
                <a:spcPts val="0"/>
              </a:spcBef>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7"/>
        <p:cNvGrpSpPr/>
        <p:nvPr/>
      </p:nvGrpSpPr>
      <p:grpSpPr>
        <a:xfrm>
          <a:off x="0" y="0"/>
          <a:ext cx="0" cy="0"/>
          <a:chOff x="0" y="0"/>
          <a:chExt cx="0" cy="0"/>
        </a:xfrm>
      </p:grpSpPr>
      <p:sp>
        <p:nvSpPr>
          <p:cNvPr id="98" name="Shape 98"/>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99" name="Shape 99"/>
          <p:cNvSpPr txBox="1">
            <a:spLocks noGrp="1"/>
          </p:cNvSpPr>
          <p:nvPr>
            <p:ph type="body" idx="1"/>
          </p:nvPr>
        </p:nvSpPr>
        <p:spPr>
          <a:xfrm>
            <a:off x="685800" y="4343400"/>
            <a:ext cx="5486400" cy="4114800"/>
          </a:xfrm>
          <a:prstGeom prst="rect">
            <a:avLst/>
          </a:prstGeom>
        </p:spPr>
        <p:txBody>
          <a:bodyPr wrap="square" lIns="91425" tIns="91425" rIns="91425" bIns="91425" anchor="t" anchorCtr="0">
            <a:noAutofit/>
          </a:bodyPr>
          <a:lstStyle/>
          <a:p>
            <a:pPr lvl="0">
              <a:spcBef>
                <a:spcPts val="0"/>
              </a:spcBef>
              <a:buNone/>
            </a:pPr>
            <a:r>
              <a:rPr lang="en"/>
              <a:t>Germany made specific notes of early problems of not including other countries. For example Bulgaria is included but Romania is not</a:t>
            </a:r>
          </a:p>
          <a:p>
            <a:pPr lvl="0">
              <a:spcBef>
                <a:spcPts val="0"/>
              </a:spcBef>
              <a:buNone/>
            </a:pPr>
            <a:endParaRPr/>
          </a:p>
          <a:p>
            <a:pPr lvl="0">
              <a:spcBef>
                <a:spcPts val="0"/>
              </a:spcBef>
              <a:buNone/>
            </a:pPr>
            <a:r>
              <a:rPr lang="en"/>
              <a:t>The group balloons from an originally intended 25 countries to more than 50 due to allies requests and political necessity, but many countries are still excluded (NAM).</a:t>
            </a:r>
          </a:p>
          <a:p>
            <a:pPr lvl="0">
              <a:spcBef>
                <a:spcPts val="0"/>
              </a:spcBef>
              <a:buNone/>
            </a:pPr>
            <a:endParaRPr/>
          </a:p>
          <a:p>
            <a:pPr lvl="0">
              <a:spcBef>
                <a:spcPts val="0"/>
              </a:spcBef>
              <a:buNone/>
            </a:pPr>
            <a:r>
              <a:rPr lang="en"/>
              <a:t>Weakness of the IAEA Ministerial Statement is attributed in news reports to greater diversity of views in the</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5"/>
        <p:cNvGrpSpPr/>
        <p:nvPr/>
      </p:nvGrpSpPr>
      <p:grpSpPr>
        <a:xfrm>
          <a:off x="0" y="0"/>
          <a:ext cx="0" cy="0"/>
          <a:chOff x="0" y="0"/>
          <a:chExt cx="0" cy="0"/>
        </a:xfrm>
      </p:grpSpPr>
      <p:sp>
        <p:nvSpPr>
          <p:cNvPr id="106" name="Shape 10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07" name="Shape 107"/>
          <p:cNvSpPr txBox="1">
            <a:spLocks noGrp="1"/>
          </p:cNvSpPr>
          <p:nvPr>
            <p:ph type="body" idx="1"/>
          </p:nvPr>
        </p:nvSpPr>
        <p:spPr>
          <a:xfrm>
            <a:off x="685800" y="4343400"/>
            <a:ext cx="5486400" cy="4114800"/>
          </a:xfrm>
          <a:prstGeom prst="rect">
            <a:avLst/>
          </a:prstGeom>
        </p:spPr>
        <p:txBody>
          <a:bodyPr wrap="square" lIns="91425" tIns="91425" rIns="91425" bIns="91425" anchor="t" anchorCtr="0">
            <a:noAutofit/>
          </a:bodyPr>
          <a:lstStyle/>
          <a:p>
            <a:pPr lvl="0">
              <a:spcBef>
                <a:spcPts val="0"/>
              </a:spcBef>
              <a:buNone/>
            </a:pPr>
            <a:r>
              <a:rPr lang="en"/>
              <a:t>Point 1: In the case of the NSS 50 was already too large for concrete decisions by consensus, leading to reliance in many cases on the gift basket mechanism. Allowing those states which wished to join to do would have done little except create a new suite of gift baskets</a:t>
            </a:r>
          </a:p>
          <a:p>
            <a:pPr lvl="0" indent="457200" rtl="0">
              <a:spcBef>
                <a:spcPts val="0"/>
              </a:spcBef>
              <a:buNone/>
            </a:pPr>
            <a:r>
              <a:rPr lang="en"/>
              <a:t>As Gary Samore, Will Tobey  and others have indicated, a huge point of the summit was getting world leaders to take ownership of the issue, and the consequent push this had on their domestic bureaucracies. It is unlikely that the addition of more states would have stopped this.</a:t>
            </a:r>
          </a:p>
          <a:p>
            <a:pPr lvl="0" indent="457200" rtl="0">
              <a:spcBef>
                <a:spcPts val="0"/>
              </a:spcBef>
              <a:buNone/>
            </a:pPr>
            <a:endParaRPr/>
          </a:p>
          <a:p>
            <a:pPr marL="0" lvl="0" indent="0" rtl="0">
              <a:spcBef>
                <a:spcPts val="0"/>
              </a:spcBef>
              <a:buNone/>
            </a:pPr>
            <a:r>
              <a:rPr lang="en"/>
              <a:t>Point 2: The strong association of the NSS with the US was a large factor in Russia’s withdrawal.</a:t>
            </a:r>
          </a:p>
          <a:p>
            <a:pPr marL="0" lvl="0" indent="0" rtl="0">
              <a:spcBef>
                <a:spcPts val="0"/>
              </a:spcBef>
              <a:buNone/>
            </a:pPr>
            <a:r>
              <a:rPr lang="en"/>
              <a:t>Continued lack of ownership among NNWS./ NAM countries in this and similar negotiations led them to seek another outlet in the Ban </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Shape 9"/>
        <p:cNvGrpSpPr/>
        <p:nvPr/>
      </p:nvGrpSpPr>
      <p:grpSpPr>
        <a:xfrm>
          <a:off x="0" y="0"/>
          <a:ext cx="0" cy="0"/>
          <a:chOff x="0" y="0"/>
          <a:chExt cx="0" cy="0"/>
        </a:xfrm>
      </p:grpSpPr>
      <p:grpSp>
        <p:nvGrpSpPr>
          <p:cNvPr id="10" name="Shape 10"/>
          <p:cNvGrpSpPr/>
          <p:nvPr/>
        </p:nvGrpSpPr>
        <p:grpSpPr>
          <a:xfrm>
            <a:off x="4350280" y="3807169"/>
            <a:ext cx="443589" cy="140843"/>
            <a:chOff x="4137525" y="2915950"/>
            <a:chExt cx="869100" cy="207000"/>
          </a:xfrm>
        </p:grpSpPr>
        <p:sp>
          <p:nvSpPr>
            <p:cNvPr id="11" name="Shape 11"/>
            <p:cNvSpPr/>
            <p:nvPr/>
          </p:nvSpPr>
          <p:spPr>
            <a:xfrm>
              <a:off x="4468575" y="2915950"/>
              <a:ext cx="207000" cy="207000"/>
            </a:xfrm>
            <a:prstGeom prst="ellipse">
              <a:avLst/>
            </a:prstGeom>
            <a:solidFill>
              <a:schemeClr val="dk1"/>
            </a:solidFill>
            <a:ln>
              <a:noFill/>
            </a:ln>
          </p:spPr>
          <p:txBody>
            <a:bodyPr wrap="square" lIns="91425" tIns="91425" rIns="91425" bIns="91425" anchor="ctr" anchorCtr="0">
              <a:noAutofit/>
            </a:bodyPr>
            <a:lstStyle/>
            <a:p>
              <a:pPr lvl="0">
                <a:spcBef>
                  <a:spcPts val="0"/>
                </a:spcBef>
                <a:buNone/>
              </a:pPr>
              <a:endParaRPr/>
            </a:p>
          </p:txBody>
        </p:sp>
        <p:sp>
          <p:nvSpPr>
            <p:cNvPr id="12" name="Shape 12"/>
            <p:cNvSpPr/>
            <p:nvPr/>
          </p:nvSpPr>
          <p:spPr>
            <a:xfrm>
              <a:off x="4799625" y="2915950"/>
              <a:ext cx="207000" cy="207000"/>
            </a:xfrm>
            <a:prstGeom prst="ellipse">
              <a:avLst/>
            </a:prstGeom>
            <a:solidFill>
              <a:schemeClr val="dk1"/>
            </a:solidFill>
            <a:ln>
              <a:noFill/>
            </a:ln>
          </p:spPr>
          <p:txBody>
            <a:bodyPr wrap="square" lIns="91425" tIns="91425" rIns="91425" bIns="91425" anchor="ctr" anchorCtr="0">
              <a:noAutofit/>
            </a:bodyPr>
            <a:lstStyle/>
            <a:p>
              <a:pPr lvl="0">
                <a:spcBef>
                  <a:spcPts val="0"/>
                </a:spcBef>
                <a:buNone/>
              </a:pPr>
              <a:endParaRPr/>
            </a:p>
          </p:txBody>
        </p:sp>
        <p:sp>
          <p:nvSpPr>
            <p:cNvPr id="13" name="Shape 13"/>
            <p:cNvSpPr/>
            <p:nvPr/>
          </p:nvSpPr>
          <p:spPr>
            <a:xfrm>
              <a:off x="4137525" y="2915950"/>
              <a:ext cx="207000" cy="207000"/>
            </a:xfrm>
            <a:prstGeom prst="ellipse">
              <a:avLst/>
            </a:prstGeom>
            <a:solidFill>
              <a:schemeClr val="dk1"/>
            </a:solidFill>
            <a:ln>
              <a:noFill/>
            </a:ln>
          </p:spPr>
          <p:txBody>
            <a:bodyPr wrap="square" lIns="91425" tIns="91425" rIns="91425" bIns="91425" anchor="ctr" anchorCtr="0">
              <a:noAutofit/>
            </a:bodyPr>
            <a:lstStyle/>
            <a:p>
              <a:pPr lvl="0">
                <a:spcBef>
                  <a:spcPts val="0"/>
                </a:spcBef>
                <a:buNone/>
              </a:pPr>
              <a:endParaRPr/>
            </a:p>
          </p:txBody>
        </p:sp>
      </p:grpSp>
      <p:sp>
        <p:nvSpPr>
          <p:cNvPr id="14" name="Shape 14"/>
          <p:cNvSpPr txBox="1">
            <a:spLocks noGrp="1"/>
          </p:cNvSpPr>
          <p:nvPr>
            <p:ph type="ctrTitle"/>
          </p:nvPr>
        </p:nvSpPr>
        <p:spPr>
          <a:xfrm>
            <a:off x="671258" y="1321067"/>
            <a:ext cx="7801500" cy="2306800"/>
          </a:xfrm>
          <a:prstGeom prst="rect">
            <a:avLst/>
          </a:prstGeom>
        </p:spPr>
        <p:txBody>
          <a:bodyPr wrap="square" lIns="91425" tIns="91425" rIns="91425" bIns="91425" anchor="b" anchorCtr="0"/>
          <a:lstStyle>
            <a:lvl1pPr lvl="0" algn="ctr">
              <a:spcBef>
                <a:spcPts val="0"/>
              </a:spcBef>
              <a:buSzPct val="100000"/>
              <a:defRPr sz="4800"/>
            </a:lvl1pPr>
            <a:lvl2pPr lvl="1" algn="ctr">
              <a:spcBef>
                <a:spcPts val="0"/>
              </a:spcBef>
              <a:buSzPct val="100000"/>
              <a:defRPr sz="4800"/>
            </a:lvl2pPr>
            <a:lvl3pPr lvl="2" algn="ctr">
              <a:spcBef>
                <a:spcPts val="0"/>
              </a:spcBef>
              <a:buSzPct val="100000"/>
              <a:defRPr sz="4800"/>
            </a:lvl3pPr>
            <a:lvl4pPr lvl="3" algn="ctr">
              <a:spcBef>
                <a:spcPts val="0"/>
              </a:spcBef>
              <a:buSzPct val="100000"/>
              <a:defRPr sz="4800"/>
            </a:lvl4pPr>
            <a:lvl5pPr lvl="4" algn="ctr">
              <a:spcBef>
                <a:spcPts val="0"/>
              </a:spcBef>
              <a:buSzPct val="100000"/>
              <a:defRPr sz="4800"/>
            </a:lvl5pPr>
            <a:lvl6pPr lvl="5" algn="ctr">
              <a:spcBef>
                <a:spcPts val="0"/>
              </a:spcBef>
              <a:buSzPct val="100000"/>
              <a:defRPr sz="4800"/>
            </a:lvl6pPr>
            <a:lvl7pPr lvl="6" algn="ctr">
              <a:spcBef>
                <a:spcPts val="0"/>
              </a:spcBef>
              <a:buSzPct val="100000"/>
              <a:defRPr sz="4800"/>
            </a:lvl7pPr>
            <a:lvl8pPr lvl="7" algn="ctr">
              <a:spcBef>
                <a:spcPts val="0"/>
              </a:spcBef>
              <a:buSzPct val="100000"/>
              <a:defRPr sz="4800"/>
            </a:lvl8pPr>
            <a:lvl9pPr lvl="8" algn="ctr">
              <a:spcBef>
                <a:spcPts val="0"/>
              </a:spcBef>
              <a:buSzPct val="100000"/>
              <a:defRPr sz="4800"/>
            </a:lvl9pPr>
          </a:lstStyle>
          <a:p>
            <a:endParaRPr/>
          </a:p>
        </p:txBody>
      </p:sp>
      <p:sp>
        <p:nvSpPr>
          <p:cNvPr id="15" name="Shape 15"/>
          <p:cNvSpPr txBox="1">
            <a:spLocks noGrp="1"/>
          </p:cNvSpPr>
          <p:nvPr>
            <p:ph type="subTitle" idx="1"/>
          </p:nvPr>
        </p:nvSpPr>
        <p:spPr>
          <a:xfrm>
            <a:off x="671250" y="4233168"/>
            <a:ext cx="7801500" cy="1056800"/>
          </a:xfrm>
          <a:prstGeom prst="rect">
            <a:avLst/>
          </a:prstGeom>
        </p:spPr>
        <p:txBody>
          <a:bodyPr wrap="square" lIns="91425" tIns="91425" rIns="91425" bIns="91425" anchor="t" anchorCtr="0"/>
          <a:lstStyle>
            <a:lvl1pPr lvl="0" algn="ctr">
              <a:lnSpc>
                <a:spcPct val="100000"/>
              </a:lnSpc>
              <a:spcBef>
                <a:spcPts val="0"/>
              </a:spcBef>
              <a:spcAft>
                <a:spcPts val="0"/>
              </a:spcAft>
              <a:buSzPct val="100000"/>
              <a:buNone/>
              <a:defRPr sz="2100"/>
            </a:lvl1pPr>
            <a:lvl2pPr lvl="1" algn="ctr">
              <a:lnSpc>
                <a:spcPct val="100000"/>
              </a:lnSpc>
              <a:spcBef>
                <a:spcPts val="0"/>
              </a:spcBef>
              <a:spcAft>
                <a:spcPts val="0"/>
              </a:spcAft>
              <a:buSzPct val="100000"/>
              <a:buNone/>
              <a:defRPr sz="2100"/>
            </a:lvl2pPr>
            <a:lvl3pPr lvl="2" algn="ctr">
              <a:lnSpc>
                <a:spcPct val="100000"/>
              </a:lnSpc>
              <a:spcBef>
                <a:spcPts val="0"/>
              </a:spcBef>
              <a:spcAft>
                <a:spcPts val="0"/>
              </a:spcAft>
              <a:buSzPct val="100000"/>
              <a:buNone/>
              <a:defRPr sz="2100"/>
            </a:lvl3pPr>
            <a:lvl4pPr lvl="3" algn="ctr">
              <a:lnSpc>
                <a:spcPct val="100000"/>
              </a:lnSpc>
              <a:spcBef>
                <a:spcPts val="0"/>
              </a:spcBef>
              <a:spcAft>
                <a:spcPts val="0"/>
              </a:spcAft>
              <a:buSzPct val="100000"/>
              <a:buNone/>
              <a:defRPr sz="2100"/>
            </a:lvl4pPr>
            <a:lvl5pPr lvl="4" algn="ctr">
              <a:lnSpc>
                <a:spcPct val="100000"/>
              </a:lnSpc>
              <a:spcBef>
                <a:spcPts val="0"/>
              </a:spcBef>
              <a:spcAft>
                <a:spcPts val="0"/>
              </a:spcAft>
              <a:buSzPct val="100000"/>
              <a:buNone/>
              <a:defRPr sz="2100"/>
            </a:lvl5pPr>
            <a:lvl6pPr lvl="5" algn="ctr">
              <a:lnSpc>
                <a:spcPct val="100000"/>
              </a:lnSpc>
              <a:spcBef>
                <a:spcPts val="0"/>
              </a:spcBef>
              <a:spcAft>
                <a:spcPts val="0"/>
              </a:spcAft>
              <a:buSzPct val="100000"/>
              <a:buNone/>
              <a:defRPr sz="2100"/>
            </a:lvl6pPr>
            <a:lvl7pPr lvl="6" algn="ctr">
              <a:lnSpc>
                <a:spcPct val="100000"/>
              </a:lnSpc>
              <a:spcBef>
                <a:spcPts val="0"/>
              </a:spcBef>
              <a:spcAft>
                <a:spcPts val="0"/>
              </a:spcAft>
              <a:buSzPct val="100000"/>
              <a:buNone/>
              <a:defRPr sz="2100"/>
            </a:lvl7pPr>
            <a:lvl8pPr lvl="7" algn="ctr">
              <a:lnSpc>
                <a:spcPct val="100000"/>
              </a:lnSpc>
              <a:spcBef>
                <a:spcPts val="0"/>
              </a:spcBef>
              <a:spcAft>
                <a:spcPts val="0"/>
              </a:spcAft>
              <a:buSzPct val="100000"/>
              <a:buNone/>
              <a:defRPr sz="2100"/>
            </a:lvl8pPr>
            <a:lvl9pPr lvl="8" algn="ctr">
              <a:lnSpc>
                <a:spcPct val="100000"/>
              </a:lnSpc>
              <a:spcBef>
                <a:spcPts val="0"/>
              </a:spcBef>
              <a:spcAft>
                <a:spcPts val="0"/>
              </a:spcAft>
              <a:buSzPct val="100000"/>
              <a:buNone/>
              <a:defRPr sz="2100"/>
            </a:lvl9pPr>
          </a:lstStyle>
          <a:p>
            <a:endParaRPr/>
          </a:p>
        </p:txBody>
      </p:sp>
      <p:sp>
        <p:nvSpPr>
          <p:cNvPr id="16" name="Shape 16"/>
          <p:cNvSpPr txBox="1">
            <a:spLocks noGrp="1"/>
          </p:cNvSpPr>
          <p:nvPr>
            <p:ph type="sldNum" idx="12"/>
          </p:nvPr>
        </p:nvSpPr>
        <p:spPr>
          <a:xfrm>
            <a:off x="8490250" y="6241345"/>
            <a:ext cx="548700" cy="524800"/>
          </a:xfrm>
          <a:prstGeom prst="rect">
            <a:avLst/>
          </a:prstGeom>
        </p:spPr>
        <p:txBody>
          <a:bodyPr wrap="square"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cSld name="Big number">
    <p:spTree>
      <p:nvGrpSpPr>
        <p:cNvPr id="1" name="Shape 49"/>
        <p:cNvGrpSpPr/>
        <p:nvPr/>
      </p:nvGrpSpPr>
      <p:grpSpPr>
        <a:xfrm>
          <a:off x="0" y="0"/>
          <a:ext cx="0" cy="0"/>
          <a:chOff x="0" y="0"/>
          <a:chExt cx="0" cy="0"/>
        </a:xfrm>
      </p:grpSpPr>
      <p:sp>
        <p:nvSpPr>
          <p:cNvPr id="50" name="Shape 50"/>
          <p:cNvSpPr txBox="1">
            <a:spLocks noGrp="1"/>
          </p:cNvSpPr>
          <p:nvPr>
            <p:ph type="title"/>
          </p:nvPr>
        </p:nvSpPr>
        <p:spPr>
          <a:xfrm>
            <a:off x="311700" y="1673700"/>
            <a:ext cx="8520600" cy="2520800"/>
          </a:xfrm>
          <a:prstGeom prst="rect">
            <a:avLst/>
          </a:prstGeom>
        </p:spPr>
        <p:txBody>
          <a:bodyPr wrap="square" lIns="91425" tIns="91425" rIns="91425" bIns="91425" anchor="b" anchorCtr="0"/>
          <a:lstStyle>
            <a:lvl1pPr lvl="0" algn="ctr">
              <a:spcBef>
                <a:spcPts val="0"/>
              </a:spcBef>
              <a:buSzPct val="100000"/>
              <a:defRPr sz="12000"/>
            </a:lvl1pPr>
            <a:lvl2pPr lvl="1" algn="ctr">
              <a:spcBef>
                <a:spcPts val="0"/>
              </a:spcBef>
              <a:buSzPct val="100000"/>
              <a:defRPr sz="12000"/>
            </a:lvl2pPr>
            <a:lvl3pPr lvl="2" algn="ctr">
              <a:spcBef>
                <a:spcPts val="0"/>
              </a:spcBef>
              <a:buSzPct val="100000"/>
              <a:defRPr sz="12000"/>
            </a:lvl3pPr>
            <a:lvl4pPr lvl="3" algn="ctr">
              <a:spcBef>
                <a:spcPts val="0"/>
              </a:spcBef>
              <a:buSzPct val="100000"/>
              <a:defRPr sz="12000"/>
            </a:lvl4pPr>
            <a:lvl5pPr lvl="4" algn="ctr">
              <a:spcBef>
                <a:spcPts val="0"/>
              </a:spcBef>
              <a:buSzPct val="100000"/>
              <a:defRPr sz="12000"/>
            </a:lvl5pPr>
            <a:lvl6pPr lvl="5" algn="ctr">
              <a:spcBef>
                <a:spcPts val="0"/>
              </a:spcBef>
              <a:buSzPct val="100000"/>
              <a:defRPr sz="12000"/>
            </a:lvl6pPr>
            <a:lvl7pPr lvl="6" algn="ctr">
              <a:spcBef>
                <a:spcPts val="0"/>
              </a:spcBef>
              <a:buSzPct val="100000"/>
              <a:defRPr sz="12000"/>
            </a:lvl7pPr>
            <a:lvl8pPr lvl="7" algn="ctr">
              <a:spcBef>
                <a:spcPts val="0"/>
              </a:spcBef>
              <a:buSzPct val="100000"/>
              <a:defRPr sz="12000"/>
            </a:lvl8pPr>
            <a:lvl9pPr lvl="8" algn="ctr">
              <a:spcBef>
                <a:spcPts val="0"/>
              </a:spcBef>
              <a:buSzPct val="100000"/>
              <a:defRPr sz="12000"/>
            </a:lvl9pPr>
          </a:lstStyle>
          <a:p>
            <a:endParaRPr/>
          </a:p>
        </p:txBody>
      </p:sp>
      <p:sp>
        <p:nvSpPr>
          <p:cNvPr id="51" name="Shape 51"/>
          <p:cNvSpPr txBox="1">
            <a:spLocks noGrp="1"/>
          </p:cNvSpPr>
          <p:nvPr>
            <p:ph type="body" idx="1"/>
          </p:nvPr>
        </p:nvSpPr>
        <p:spPr>
          <a:xfrm>
            <a:off x="311700" y="4304567"/>
            <a:ext cx="8520600" cy="1734400"/>
          </a:xfrm>
          <a:prstGeom prst="rect">
            <a:avLst/>
          </a:prstGeom>
        </p:spPr>
        <p:txBody>
          <a:bodyPr wrap="square" lIns="91425" tIns="91425" rIns="91425" bIns="91425" anchor="t" anchorCtr="0"/>
          <a:lstStyle>
            <a:lvl1pPr lvl="0" algn="ctr">
              <a:spcBef>
                <a:spcPts val="0"/>
              </a:spcBef>
              <a:defRPr/>
            </a:lvl1pPr>
            <a:lvl2pPr lvl="1" algn="ctr">
              <a:spcBef>
                <a:spcPts val="0"/>
              </a:spcBef>
              <a:defRPr/>
            </a:lvl2pPr>
            <a:lvl3pPr lvl="2" algn="ctr">
              <a:spcBef>
                <a:spcPts val="0"/>
              </a:spcBef>
              <a:defRPr/>
            </a:lvl3pPr>
            <a:lvl4pPr lvl="3" algn="ctr">
              <a:spcBef>
                <a:spcPts val="0"/>
              </a:spcBef>
              <a:defRPr/>
            </a:lvl4pPr>
            <a:lvl5pPr lvl="4" algn="ctr">
              <a:spcBef>
                <a:spcPts val="0"/>
              </a:spcBef>
              <a:defRPr/>
            </a:lvl5pPr>
            <a:lvl6pPr lvl="5" algn="ctr">
              <a:spcBef>
                <a:spcPts val="0"/>
              </a:spcBef>
              <a:defRPr/>
            </a:lvl6pPr>
            <a:lvl7pPr lvl="6" algn="ctr">
              <a:spcBef>
                <a:spcPts val="0"/>
              </a:spcBef>
              <a:defRPr/>
            </a:lvl7pPr>
            <a:lvl8pPr lvl="7" algn="ctr">
              <a:spcBef>
                <a:spcPts val="0"/>
              </a:spcBef>
              <a:defRPr/>
            </a:lvl8pPr>
            <a:lvl9pPr lvl="8" algn="ctr">
              <a:spcBef>
                <a:spcPts val="0"/>
              </a:spcBef>
              <a:defRPr/>
            </a:lvl9pPr>
          </a:lstStyle>
          <a:p>
            <a:endParaRPr/>
          </a:p>
        </p:txBody>
      </p:sp>
      <p:sp>
        <p:nvSpPr>
          <p:cNvPr id="52" name="Shape 52"/>
          <p:cNvSpPr txBox="1">
            <a:spLocks noGrp="1"/>
          </p:cNvSpPr>
          <p:nvPr>
            <p:ph type="sldNum" idx="12"/>
          </p:nvPr>
        </p:nvSpPr>
        <p:spPr>
          <a:xfrm>
            <a:off x="8490250" y="6241345"/>
            <a:ext cx="548700" cy="524800"/>
          </a:xfrm>
          <a:prstGeom prst="rect">
            <a:avLst/>
          </a:prstGeom>
        </p:spPr>
        <p:txBody>
          <a:bodyPr wrap="square"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cSld name="Blank">
    <p:spTree>
      <p:nvGrpSpPr>
        <p:cNvPr id="1" name="Shape 53"/>
        <p:cNvGrpSpPr/>
        <p:nvPr/>
      </p:nvGrpSpPr>
      <p:grpSpPr>
        <a:xfrm>
          <a:off x="0" y="0"/>
          <a:ext cx="0" cy="0"/>
          <a:chOff x="0" y="0"/>
          <a:chExt cx="0" cy="0"/>
        </a:xfrm>
      </p:grpSpPr>
      <p:sp>
        <p:nvSpPr>
          <p:cNvPr id="54" name="Shape 54"/>
          <p:cNvSpPr txBox="1">
            <a:spLocks noGrp="1"/>
          </p:cNvSpPr>
          <p:nvPr>
            <p:ph type="sldNum" idx="12"/>
          </p:nvPr>
        </p:nvSpPr>
        <p:spPr>
          <a:xfrm>
            <a:off x="8490250" y="6241345"/>
            <a:ext cx="548700" cy="524800"/>
          </a:xfrm>
          <a:prstGeom prst="rect">
            <a:avLst/>
          </a:prstGeom>
        </p:spPr>
        <p:txBody>
          <a:bodyPr wrap="square"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secHead">
  <p:cSld name="Section header">
    <p:spTree>
      <p:nvGrpSpPr>
        <p:cNvPr id="1" name="Shape 17"/>
        <p:cNvGrpSpPr/>
        <p:nvPr/>
      </p:nvGrpSpPr>
      <p:grpSpPr>
        <a:xfrm>
          <a:off x="0" y="0"/>
          <a:ext cx="0" cy="0"/>
          <a:chOff x="0" y="0"/>
          <a:chExt cx="0" cy="0"/>
        </a:xfrm>
      </p:grpSpPr>
      <p:sp>
        <p:nvSpPr>
          <p:cNvPr id="18" name="Shape 18"/>
          <p:cNvSpPr txBox="1">
            <a:spLocks noGrp="1"/>
          </p:cNvSpPr>
          <p:nvPr>
            <p:ph type="title"/>
          </p:nvPr>
        </p:nvSpPr>
        <p:spPr>
          <a:xfrm>
            <a:off x="671250" y="2855000"/>
            <a:ext cx="7852200" cy="1148000"/>
          </a:xfrm>
          <a:prstGeom prst="rect">
            <a:avLst/>
          </a:prstGeom>
        </p:spPr>
        <p:txBody>
          <a:bodyPr wrap="square" lIns="91425" tIns="91425" rIns="91425" bIns="91425" anchor="ctr" anchorCtr="0"/>
          <a:lstStyle>
            <a:lvl1pPr lvl="0" algn="ctr">
              <a:spcBef>
                <a:spcPts val="0"/>
              </a:spcBef>
              <a:buSzPct val="100000"/>
              <a:defRPr sz="3600"/>
            </a:lvl1pPr>
            <a:lvl2pPr lvl="1" algn="ctr">
              <a:spcBef>
                <a:spcPts val="0"/>
              </a:spcBef>
              <a:buSzPct val="100000"/>
              <a:defRPr sz="3600"/>
            </a:lvl2pPr>
            <a:lvl3pPr lvl="2" algn="ctr">
              <a:spcBef>
                <a:spcPts val="0"/>
              </a:spcBef>
              <a:buSzPct val="100000"/>
              <a:defRPr sz="3600"/>
            </a:lvl3pPr>
            <a:lvl4pPr lvl="3" algn="ctr">
              <a:spcBef>
                <a:spcPts val="0"/>
              </a:spcBef>
              <a:buSzPct val="100000"/>
              <a:defRPr sz="3600"/>
            </a:lvl4pPr>
            <a:lvl5pPr lvl="4" algn="ctr">
              <a:spcBef>
                <a:spcPts val="0"/>
              </a:spcBef>
              <a:buSzPct val="100000"/>
              <a:defRPr sz="3600"/>
            </a:lvl5pPr>
            <a:lvl6pPr lvl="5" algn="ctr">
              <a:spcBef>
                <a:spcPts val="0"/>
              </a:spcBef>
              <a:buSzPct val="100000"/>
              <a:defRPr sz="3600"/>
            </a:lvl6pPr>
            <a:lvl7pPr lvl="6" algn="ctr">
              <a:spcBef>
                <a:spcPts val="0"/>
              </a:spcBef>
              <a:buSzPct val="100000"/>
              <a:defRPr sz="3600"/>
            </a:lvl7pPr>
            <a:lvl8pPr lvl="7" algn="ctr">
              <a:spcBef>
                <a:spcPts val="0"/>
              </a:spcBef>
              <a:buSzPct val="100000"/>
              <a:defRPr sz="3600"/>
            </a:lvl8pPr>
            <a:lvl9pPr lvl="8" algn="ctr">
              <a:spcBef>
                <a:spcPts val="0"/>
              </a:spcBef>
              <a:buSzPct val="100000"/>
              <a:defRPr sz="3600"/>
            </a:lvl9pPr>
          </a:lstStyle>
          <a:p>
            <a:endParaRPr/>
          </a:p>
        </p:txBody>
      </p:sp>
      <p:sp>
        <p:nvSpPr>
          <p:cNvPr id="19" name="Shape 19"/>
          <p:cNvSpPr txBox="1">
            <a:spLocks noGrp="1"/>
          </p:cNvSpPr>
          <p:nvPr>
            <p:ph type="sldNum" idx="12"/>
          </p:nvPr>
        </p:nvSpPr>
        <p:spPr>
          <a:xfrm>
            <a:off x="8490250" y="6241345"/>
            <a:ext cx="548700" cy="524800"/>
          </a:xfrm>
          <a:prstGeom prst="rect">
            <a:avLst/>
          </a:prstGeom>
        </p:spPr>
        <p:txBody>
          <a:bodyPr wrap="square"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x">
  <p:cSld name="Title and body">
    <p:spTree>
      <p:nvGrpSpPr>
        <p:cNvPr id="1" name="Shape 20"/>
        <p:cNvGrpSpPr/>
        <p:nvPr/>
      </p:nvGrpSpPr>
      <p:grpSpPr>
        <a:xfrm>
          <a:off x="0" y="0"/>
          <a:ext cx="0" cy="0"/>
          <a:chOff x="0" y="0"/>
          <a:chExt cx="0" cy="0"/>
        </a:xfrm>
      </p:grpSpPr>
      <p:sp>
        <p:nvSpPr>
          <p:cNvPr id="21" name="Shape 21"/>
          <p:cNvSpPr txBox="1">
            <a:spLocks noGrp="1"/>
          </p:cNvSpPr>
          <p:nvPr>
            <p:ph type="title"/>
          </p:nvPr>
        </p:nvSpPr>
        <p:spPr>
          <a:xfrm>
            <a:off x="311700" y="593367"/>
            <a:ext cx="8520600" cy="763600"/>
          </a:xfrm>
          <a:prstGeom prst="rect">
            <a:avLst/>
          </a:prstGeom>
        </p:spPr>
        <p:txBody>
          <a:bodyPr wrap="square" lIns="91425" tIns="91425" rIns="91425" bIns="91425"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22" name="Shape 22"/>
          <p:cNvSpPr txBox="1">
            <a:spLocks noGrp="1"/>
          </p:cNvSpPr>
          <p:nvPr>
            <p:ph type="body" idx="1"/>
          </p:nvPr>
        </p:nvSpPr>
        <p:spPr>
          <a:xfrm>
            <a:off x="311700" y="1536633"/>
            <a:ext cx="8520600" cy="4555200"/>
          </a:xfrm>
          <a:prstGeom prst="rect">
            <a:avLst/>
          </a:prstGeom>
        </p:spPr>
        <p:txBody>
          <a:bodyPr wrap="square" lIns="91425" tIns="91425" rIns="91425" bIns="91425"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23" name="Shape 23"/>
          <p:cNvSpPr txBox="1">
            <a:spLocks noGrp="1"/>
          </p:cNvSpPr>
          <p:nvPr>
            <p:ph type="sldNum" idx="12"/>
          </p:nvPr>
        </p:nvSpPr>
        <p:spPr>
          <a:xfrm>
            <a:off x="8490250" y="6241345"/>
            <a:ext cx="548700" cy="524800"/>
          </a:xfrm>
          <a:prstGeom prst="rect">
            <a:avLst/>
          </a:prstGeom>
        </p:spPr>
        <p:txBody>
          <a:bodyPr wrap="square"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ColTx">
  <p:cSld name="Title and two columns">
    <p:spTree>
      <p:nvGrpSpPr>
        <p:cNvPr id="1" name="Shape 24"/>
        <p:cNvGrpSpPr/>
        <p:nvPr/>
      </p:nvGrpSpPr>
      <p:grpSpPr>
        <a:xfrm>
          <a:off x="0" y="0"/>
          <a:ext cx="0" cy="0"/>
          <a:chOff x="0" y="0"/>
          <a:chExt cx="0" cy="0"/>
        </a:xfrm>
      </p:grpSpPr>
      <p:sp>
        <p:nvSpPr>
          <p:cNvPr id="25" name="Shape 25"/>
          <p:cNvSpPr txBox="1">
            <a:spLocks noGrp="1"/>
          </p:cNvSpPr>
          <p:nvPr>
            <p:ph type="title"/>
          </p:nvPr>
        </p:nvSpPr>
        <p:spPr>
          <a:xfrm>
            <a:off x="311700" y="593367"/>
            <a:ext cx="8520600" cy="763600"/>
          </a:xfrm>
          <a:prstGeom prst="rect">
            <a:avLst/>
          </a:prstGeom>
        </p:spPr>
        <p:txBody>
          <a:bodyPr wrap="square" lIns="91425" tIns="91425" rIns="91425" bIns="91425"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26" name="Shape 26"/>
          <p:cNvSpPr txBox="1">
            <a:spLocks noGrp="1"/>
          </p:cNvSpPr>
          <p:nvPr>
            <p:ph type="body" idx="1"/>
          </p:nvPr>
        </p:nvSpPr>
        <p:spPr>
          <a:xfrm>
            <a:off x="311700" y="1536633"/>
            <a:ext cx="3999900" cy="4555200"/>
          </a:xfrm>
          <a:prstGeom prst="rect">
            <a:avLst/>
          </a:prstGeom>
        </p:spPr>
        <p:txBody>
          <a:bodyPr wrap="square" lIns="91425" tIns="91425" rIns="91425" bIns="91425" anchor="t" anchorCtr="0"/>
          <a:lstStyle>
            <a:lvl1pPr lvl="0">
              <a:spcBef>
                <a:spcPts val="0"/>
              </a:spcBef>
              <a:buSzPct val="100000"/>
              <a:defRPr sz="1400"/>
            </a:lvl1pPr>
            <a:lvl2pPr lvl="1">
              <a:spcBef>
                <a:spcPts val="0"/>
              </a:spcBef>
              <a:buSzPct val="100000"/>
              <a:defRPr sz="1200"/>
            </a:lvl2pPr>
            <a:lvl3pPr lvl="2">
              <a:spcBef>
                <a:spcPts val="0"/>
              </a:spcBef>
              <a:buSzPct val="100000"/>
              <a:defRPr sz="1200"/>
            </a:lvl3pPr>
            <a:lvl4pPr lvl="3">
              <a:spcBef>
                <a:spcPts val="0"/>
              </a:spcBef>
              <a:buSzPct val="100000"/>
              <a:defRPr sz="1200"/>
            </a:lvl4pPr>
            <a:lvl5pPr lvl="4">
              <a:spcBef>
                <a:spcPts val="0"/>
              </a:spcBef>
              <a:buSzPct val="100000"/>
              <a:defRPr sz="1200"/>
            </a:lvl5pPr>
            <a:lvl6pPr lvl="5">
              <a:spcBef>
                <a:spcPts val="0"/>
              </a:spcBef>
              <a:buSzPct val="100000"/>
              <a:defRPr sz="1200"/>
            </a:lvl6pPr>
            <a:lvl7pPr lvl="6">
              <a:spcBef>
                <a:spcPts val="0"/>
              </a:spcBef>
              <a:buSzPct val="100000"/>
              <a:defRPr sz="1200"/>
            </a:lvl7pPr>
            <a:lvl8pPr lvl="7">
              <a:spcBef>
                <a:spcPts val="0"/>
              </a:spcBef>
              <a:buSzPct val="100000"/>
              <a:defRPr sz="1200"/>
            </a:lvl8pPr>
            <a:lvl9pPr lvl="8">
              <a:spcBef>
                <a:spcPts val="0"/>
              </a:spcBef>
              <a:buSzPct val="100000"/>
              <a:defRPr sz="1200"/>
            </a:lvl9pPr>
          </a:lstStyle>
          <a:p>
            <a:endParaRPr/>
          </a:p>
        </p:txBody>
      </p:sp>
      <p:sp>
        <p:nvSpPr>
          <p:cNvPr id="27" name="Shape 27"/>
          <p:cNvSpPr txBox="1">
            <a:spLocks noGrp="1"/>
          </p:cNvSpPr>
          <p:nvPr>
            <p:ph type="body" idx="2"/>
          </p:nvPr>
        </p:nvSpPr>
        <p:spPr>
          <a:xfrm>
            <a:off x="4832400" y="1536633"/>
            <a:ext cx="3999900" cy="4555200"/>
          </a:xfrm>
          <a:prstGeom prst="rect">
            <a:avLst/>
          </a:prstGeom>
        </p:spPr>
        <p:txBody>
          <a:bodyPr wrap="square" lIns="91425" tIns="91425" rIns="91425" bIns="91425" anchor="t" anchorCtr="0"/>
          <a:lstStyle>
            <a:lvl1pPr lvl="0">
              <a:spcBef>
                <a:spcPts val="0"/>
              </a:spcBef>
              <a:buSzPct val="100000"/>
              <a:defRPr sz="1400"/>
            </a:lvl1pPr>
            <a:lvl2pPr lvl="1">
              <a:spcBef>
                <a:spcPts val="0"/>
              </a:spcBef>
              <a:buSzPct val="100000"/>
              <a:defRPr sz="1200"/>
            </a:lvl2pPr>
            <a:lvl3pPr lvl="2">
              <a:spcBef>
                <a:spcPts val="0"/>
              </a:spcBef>
              <a:buSzPct val="100000"/>
              <a:defRPr sz="1200"/>
            </a:lvl3pPr>
            <a:lvl4pPr lvl="3">
              <a:spcBef>
                <a:spcPts val="0"/>
              </a:spcBef>
              <a:buSzPct val="100000"/>
              <a:defRPr sz="1200"/>
            </a:lvl4pPr>
            <a:lvl5pPr lvl="4">
              <a:spcBef>
                <a:spcPts val="0"/>
              </a:spcBef>
              <a:buSzPct val="100000"/>
              <a:defRPr sz="1200"/>
            </a:lvl5pPr>
            <a:lvl6pPr lvl="5">
              <a:spcBef>
                <a:spcPts val="0"/>
              </a:spcBef>
              <a:buSzPct val="100000"/>
              <a:defRPr sz="1200"/>
            </a:lvl6pPr>
            <a:lvl7pPr lvl="6">
              <a:spcBef>
                <a:spcPts val="0"/>
              </a:spcBef>
              <a:buSzPct val="100000"/>
              <a:defRPr sz="1200"/>
            </a:lvl7pPr>
            <a:lvl8pPr lvl="7">
              <a:spcBef>
                <a:spcPts val="0"/>
              </a:spcBef>
              <a:buSzPct val="100000"/>
              <a:defRPr sz="1200"/>
            </a:lvl8pPr>
            <a:lvl9pPr lvl="8">
              <a:spcBef>
                <a:spcPts val="0"/>
              </a:spcBef>
              <a:buSzPct val="100000"/>
              <a:defRPr sz="1200"/>
            </a:lvl9pPr>
          </a:lstStyle>
          <a:p>
            <a:endParaRPr/>
          </a:p>
        </p:txBody>
      </p:sp>
      <p:sp>
        <p:nvSpPr>
          <p:cNvPr id="28" name="Shape 28"/>
          <p:cNvSpPr txBox="1">
            <a:spLocks noGrp="1"/>
          </p:cNvSpPr>
          <p:nvPr>
            <p:ph type="sldNum" idx="12"/>
          </p:nvPr>
        </p:nvSpPr>
        <p:spPr>
          <a:xfrm>
            <a:off x="8490250" y="6241345"/>
            <a:ext cx="548700" cy="524800"/>
          </a:xfrm>
          <a:prstGeom prst="rect">
            <a:avLst/>
          </a:prstGeom>
        </p:spPr>
        <p:txBody>
          <a:bodyPr wrap="square"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Shape 29"/>
        <p:cNvGrpSpPr/>
        <p:nvPr/>
      </p:nvGrpSpPr>
      <p:grpSpPr>
        <a:xfrm>
          <a:off x="0" y="0"/>
          <a:ext cx="0" cy="0"/>
          <a:chOff x="0" y="0"/>
          <a:chExt cx="0" cy="0"/>
        </a:xfrm>
      </p:grpSpPr>
      <p:sp>
        <p:nvSpPr>
          <p:cNvPr id="30" name="Shape 30"/>
          <p:cNvSpPr txBox="1">
            <a:spLocks noGrp="1"/>
          </p:cNvSpPr>
          <p:nvPr>
            <p:ph type="title"/>
          </p:nvPr>
        </p:nvSpPr>
        <p:spPr>
          <a:xfrm>
            <a:off x="311700" y="593367"/>
            <a:ext cx="8520600" cy="763600"/>
          </a:xfrm>
          <a:prstGeom prst="rect">
            <a:avLst/>
          </a:prstGeom>
        </p:spPr>
        <p:txBody>
          <a:bodyPr wrap="square" lIns="91425" tIns="91425" rIns="91425" bIns="91425"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31" name="Shape 31"/>
          <p:cNvSpPr txBox="1">
            <a:spLocks noGrp="1"/>
          </p:cNvSpPr>
          <p:nvPr>
            <p:ph type="sldNum" idx="12"/>
          </p:nvPr>
        </p:nvSpPr>
        <p:spPr>
          <a:xfrm>
            <a:off x="8490250" y="6241345"/>
            <a:ext cx="548700" cy="524800"/>
          </a:xfrm>
          <a:prstGeom prst="rect">
            <a:avLst/>
          </a:prstGeom>
        </p:spPr>
        <p:txBody>
          <a:bodyPr wrap="square"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cSld name="One column text">
    <p:spTree>
      <p:nvGrpSpPr>
        <p:cNvPr id="1" name="Shape 32"/>
        <p:cNvGrpSpPr/>
        <p:nvPr/>
      </p:nvGrpSpPr>
      <p:grpSpPr>
        <a:xfrm>
          <a:off x="0" y="0"/>
          <a:ext cx="0" cy="0"/>
          <a:chOff x="0" y="0"/>
          <a:chExt cx="0" cy="0"/>
        </a:xfrm>
      </p:grpSpPr>
      <p:sp>
        <p:nvSpPr>
          <p:cNvPr id="33" name="Shape 33"/>
          <p:cNvSpPr txBox="1">
            <a:spLocks noGrp="1"/>
          </p:cNvSpPr>
          <p:nvPr>
            <p:ph type="title"/>
          </p:nvPr>
        </p:nvSpPr>
        <p:spPr>
          <a:xfrm>
            <a:off x="311700" y="740800"/>
            <a:ext cx="2808000" cy="1007600"/>
          </a:xfrm>
          <a:prstGeom prst="rect">
            <a:avLst/>
          </a:prstGeom>
        </p:spPr>
        <p:txBody>
          <a:bodyPr wrap="square" lIns="91425" tIns="91425" rIns="91425" bIns="91425" anchor="b" anchorCtr="0"/>
          <a:lstStyle>
            <a:lvl1pPr lvl="0">
              <a:spcBef>
                <a:spcPts val="0"/>
              </a:spcBef>
              <a:buSzPct val="100000"/>
              <a:defRPr sz="2400"/>
            </a:lvl1pPr>
            <a:lvl2pPr lvl="1">
              <a:spcBef>
                <a:spcPts val="0"/>
              </a:spcBef>
              <a:buSzPct val="100000"/>
              <a:defRPr sz="2400"/>
            </a:lvl2pPr>
            <a:lvl3pPr lvl="2">
              <a:spcBef>
                <a:spcPts val="0"/>
              </a:spcBef>
              <a:buSzPct val="100000"/>
              <a:defRPr sz="2400"/>
            </a:lvl3pPr>
            <a:lvl4pPr lvl="3">
              <a:spcBef>
                <a:spcPts val="0"/>
              </a:spcBef>
              <a:buSzPct val="100000"/>
              <a:defRPr sz="2400"/>
            </a:lvl4pPr>
            <a:lvl5pPr lvl="4">
              <a:spcBef>
                <a:spcPts val="0"/>
              </a:spcBef>
              <a:buSzPct val="100000"/>
              <a:defRPr sz="2400"/>
            </a:lvl5pPr>
            <a:lvl6pPr lvl="5">
              <a:spcBef>
                <a:spcPts val="0"/>
              </a:spcBef>
              <a:buSzPct val="100000"/>
              <a:defRPr sz="2400"/>
            </a:lvl6pPr>
            <a:lvl7pPr lvl="6">
              <a:spcBef>
                <a:spcPts val="0"/>
              </a:spcBef>
              <a:buSzPct val="100000"/>
              <a:defRPr sz="2400"/>
            </a:lvl7pPr>
            <a:lvl8pPr lvl="7">
              <a:spcBef>
                <a:spcPts val="0"/>
              </a:spcBef>
              <a:buSzPct val="100000"/>
              <a:defRPr sz="2400"/>
            </a:lvl8pPr>
            <a:lvl9pPr lvl="8">
              <a:spcBef>
                <a:spcPts val="0"/>
              </a:spcBef>
              <a:buSzPct val="100000"/>
              <a:defRPr sz="2400"/>
            </a:lvl9pPr>
          </a:lstStyle>
          <a:p>
            <a:endParaRPr/>
          </a:p>
        </p:txBody>
      </p:sp>
      <p:sp>
        <p:nvSpPr>
          <p:cNvPr id="34" name="Shape 34"/>
          <p:cNvSpPr txBox="1">
            <a:spLocks noGrp="1"/>
          </p:cNvSpPr>
          <p:nvPr>
            <p:ph type="body" idx="1"/>
          </p:nvPr>
        </p:nvSpPr>
        <p:spPr>
          <a:xfrm>
            <a:off x="311700" y="1852800"/>
            <a:ext cx="2808000" cy="4239200"/>
          </a:xfrm>
          <a:prstGeom prst="rect">
            <a:avLst/>
          </a:prstGeom>
        </p:spPr>
        <p:txBody>
          <a:bodyPr wrap="square" lIns="91425" tIns="91425" rIns="91425" bIns="91425" anchor="t" anchorCtr="0"/>
          <a:lstStyle>
            <a:lvl1pPr lvl="0">
              <a:spcBef>
                <a:spcPts val="0"/>
              </a:spcBef>
              <a:buSzPct val="100000"/>
              <a:defRPr sz="1200"/>
            </a:lvl1pPr>
            <a:lvl2pPr lvl="1">
              <a:spcBef>
                <a:spcPts val="0"/>
              </a:spcBef>
              <a:buSzPct val="100000"/>
              <a:defRPr sz="1200"/>
            </a:lvl2pPr>
            <a:lvl3pPr lvl="2">
              <a:spcBef>
                <a:spcPts val="0"/>
              </a:spcBef>
              <a:buSzPct val="100000"/>
              <a:defRPr sz="1200"/>
            </a:lvl3pPr>
            <a:lvl4pPr lvl="3">
              <a:spcBef>
                <a:spcPts val="0"/>
              </a:spcBef>
              <a:buSzPct val="100000"/>
              <a:defRPr sz="1200"/>
            </a:lvl4pPr>
            <a:lvl5pPr lvl="4">
              <a:spcBef>
                <a:spcPts val="0"/>
              </a:spcBef>
              <a:buSzPct val="100000"/>
              <a:defRPr sz="1200"/>
            </a:lvl5pPr>
            <a:lvl6pPr lvl="5">
              <a:spcBef>
                <a:spcPts val="0"/>
              </a:spcBef>
              <a:buSzPct val="100000"/>
              <a:defRPr sz="1200"/>
            </a:lvl6pPr>
            <a:lvl7pPr lvl="6">
              <a:spcBef>
                <a:spcPts val="0"/>
              </a:spcBef>
              <a:buSzPct val="100000"/>
              <a:defRPr sz="1200"/>
            </a:lvl7pPr>
            <a:lvl8pPr lvl="7">
              <a:spcBef>
                <a:spcPts val="0"/>
              </a:spcBef>
              <a:buSzPct val="100000"/>
              <a:defRPr sz="1200"/>
            </a:lvl8pPr>
            <a:lvl9pPr lvl="8">
              <a:spcBef>
                <a:spcPts val="0"/>
              </a:spcBef>
              <a:buSzPct val="100000"/>
              <a:defRPr sz="1200"/>
            </a:lvl9pPr>
          </a:lstStyle>
          <a:p>
            <a:endParaRPr/>
          </a:p>
        </p:txBody>
      </p:sp>
      <p:sp>
        <p:nvSpPr>
          <p:cNvPr id="35" name="Shape 35"/>
          <p:cNvSpPr txBox="1">
            <a:spLocks noGrp="1"/>
          </p:cNvSpPr>
          <p:nvPr>
            <p:ph type="sldNum" idx="12"/>
          </p:nvPr>
        </p:nvSpPr>
        <p:spPr>
          <a:xfrm>
            <a:off x="8490250" y="6241345"/>
            <a:ext cx="548700" cy="524800"/>
          </a:xfrm>
          <a:prstGeom prst="rect">
            <a:avLst/>
          </a:prstGeom>
        </p:spPr>
        <p:txBody>
          <a:bodyPr wrap="square"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cSld name="Main point">
    <p:bg>
      <p:bgPr>
        <a:solidFill>
          <a:schemeClr val="lt2"/>
        </a:solidFill>
        <a:effectLst/>
      </p:bgPr>
    </p:bg>
    <p:spTree>
      <p:nvGrpSpPr>
        <p:cNvPr id="1" name="Shape 36"/>
        <p:cNvGrpSpPr/>
        <p:nvPr/>
      </p:nvGrpSpPr>
      <p:grpSpPr>
        <a:xfrm>
          <a:off x="0" y="0"/>
          <a:ext cx="0" cy="0"/>
          <a:chOff x="0" y="0"/>
          <a:chExt cx="0" cy="0"/>
        </a:xfrm>
      </p:grpSpPr>
      <p:sp>
        <p:nvSpPr>
          <p:cNvPr id="37" name="Shape 37"/>
          <p:cNvSpPr txBox="1">
            <a:spLocks noGrp="1"/>
          </p:cNvSpPr>
          <p:nvPr>
            <p:ph type="title"/>
          </p:nvPr>
        </p:nvSpPr>
        <p:spPr>
          <a:xfrm>
            <a:off x="490250" y="701800"/>
            <a:ext cx="6227100" cy="5454400"/>
          </a:xfrm>
          <a:prstGeom prst="rect">
            <a:avLst/>
          </a:prstGeom>
        </p:spPr>
        <p:txBody>
          <a:bodyPr wrap="square" lIns="91425" tIns="91425" rIns="91425" bIns="91425" anchor="ctr" anchorCtr="0"/>
          <a:lstStyle>
            <a:lvl1pPr lvl="0">
              <a:spcBef>
                <a:spcPts val="0"/>
              </a:spcBef>
              <a:buClr>
                <a:schemeClr val="lt1"/>
              </a:buClr>
              <a:buSzPct val="100000"/>
              <a:defRPr sz="4800">
                <a:solidFill>
                  <a:schemeClr val="lt1"/>
                </a:solidFill>
              </a:defRPr>
            </a:lvl1pPr>
            <a:lvl2pPr lvl="1">
              <a:spcBef>
                <a:spcPts val="0"/>
              </a:spcBef>
              <a:buClr>
                <a:schemeClr val="lt1"/>
              </a:buClr>
              <a:buSzPct val="100000"/>
              <a:defRPr sz="4800">
                <a:solidFill>
                  <a:schemeClr val="lt1"/>
                </a:solidFill>
              </a:defRPr>
            </a:lvl2pPr>
            <a:lvl3pPr lvl="2">
              <a:spcBef>
                <a:spcPts val="0"/>
              </a:spcBef>
              <a:buClr>
                <a:schemeClr val="lt1"/>
              </a:buClr>
              <a:buSzPct val="100000"/>
              <a:defRPr sz="4800">
                <a:solidFill>
                  <a:schemeClr val="lt1"/>
                </a:solidFill>
              </a:defRPr>
            </a:lvl3pPr>
            <a:lvl4pPr lvl="3">
              <a:spcBef>
                <a:spcPts val="0"/>
              </a:spcBef>
              <a:buClr>
                <a:schemeClr val="lt1"/>
              </a:buClr>
              <a:buSzPct val="100000"/>
              <a:defRPr sz="4800">
                <a:solidFill>
                  <a:schemeClr val="lt1"/>
                </a:solidFill>
              </a:defRPr>
            </a:lvl4pPr>
            <a:lvl5pPr lvl="4">
              <a:spcBef>
                <a:spcPts val="0"/>
              </a:spcBef>
              <a:buClr>
                <a:schemeClr val="lt1"/>
              </a:buClr>
              <a:buSzPct val="100000"/>
              <a:defRPr sz="4800">
                <a:solidFill>
                  <a:schemeClr val="lt1"/>
                </a:solidFill>
              </a:defRPr>
            </a:lvl5pPr>
            <a:lvl6pPr lvl="5">
              <a:spcBef>
                <a:spcPts val="0"/>
              </a:spcBef>
              <a:buClr>
                <a:schemeClr val="lt1"/>
              </a:buClr>
              <a:buSzPct val="100000"/>
              <a:defRPr sz="4800">
                <a:solidFill>
                  <a:schemeClr val="lt1"/>
                </a:solidFill>
              </a:defRPr>
            </a:lvl6pPr>
            <a:lvl7pPr lvl="6">
              <a:spcBef>
                <a:spcPts val="0"/>
              </a:spcBef>
              <a:buClr>
                <a:schemeClr val="lt1"/>
              </a:buClr>
              <a:buSzPct val="100000"/>
              <a:defRPr sz="4800">
                <a:solidFill>
                  <a:schemeClr val="lt1"/>
                </a:solidFill>
              </a:defRPr>
            </a:lvl7pPr>
            <a:lvl8pPr lvl="7">
              <a:spcBef>
                <a:spcPts val="0"/>
              </a:spcBef>
              <a:buClr>
                <a:schemeClr val="lt1"/>
              </a:buClr>
              <a:buSzPct val="100000"/>
              <a:defRPr sz="4800">
                <a:solidFill>
                  <a:schemeClr val="lt1"/>
                </a:solidFill>
              </a:defRPr>
            </a:lvl8pPr>
            <a:lvl9pPr lvl="8">
              <a:spcBef>
                <a:spcPts val="0"/>
              </a:spcBef>
              <a:buClr>
                <a:schemeClr val="lt1"/>
              </a:buClr>
              <a:buSzPct val="100000"/>
              <a:defRPr sz="4800">
                <a:solidFill>
                  <a:schemeClr val="lt1"/>
                </a:solidFill>
              </a:defRPr>
            </a:lvl9pPr>
          </a:lstStyle>
          <a:p>
            <a:endParaRPr/>
          </a:p>
        </p:txBody>
      </p:sp>
      <p:sp>
        <p:nvSpPr>
          <p:cNvPr id="38" name="Shape 38"/>
          <p:cNvSpPr txBox="1">
            <a:spLocks noGrp="1"/>
          </p:cNvSpPr>
          <p:nvPr>
            <p:ph type="sldNum" idx="12"/>
          </p:nvPr>
        </p:nvSpPr>
        <p:spPr>
          <a:xfrm>
            <a:off x="8490250" y="6241345"/>
            <a:ext cx="548700" cy="524800"/>
          </a:xfrm>
          <a:prstGeom prst="rect">
            <a:avLst/>
          </a:prstGeom>
        </p:spPr>
        <p:txBody>
          <a:bodyPr wrap="square" lIns="91425" tIns="91425" rIns="91425" bIns="91425" anchor="ctr" anchorCtr="0">
            <a:noAutofit/>
          </a:bodyPr>
          <a:lstStyle/>
          <a:p>
            <a:pPr lvl="0">
              <a:spcBef>
                <a:spcPts val="0"/>
              </a:spcBef>
              <a:buNone/>
            </a:pPr>
            <a:fld id="{00000000-1234-1234-1234-123412341234}" type="slidenum">
              <a:rPr lang="en">
                <a:solidFill>
                  <a:schemeClr val="lt1"/>
                </a:solidFill>
              </a:rPr>
              <a:t>‹#›</a:t>
            </a:fld>
            <a:endParaRPr lang="en">
              <a:solidFill>
                <a:schemeClr val="lt1"/>
              </a:solidFill>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cSld name="Section title and description">
    <p:spTree>
      <p:nvGrpSpPr>
        <p:cNvPr id="1" name="Shape 39"/>
        <p:cNvGrpSpPr/>
        <p:nvPr/>
      </p:nvGrpSpPr>
      <p:grpSpPr>
        <a:xfrm>
          <a:off x="0" y="0"/>
          <a:ext cx="0" cy="0"/>
          <a:chOff x="0" y="0"/>
          <a:chExt cx="0" cy="0"/>
        </a:xfrm>
      </p:grpSpPr>
      <p:sp>
        <p:nvSpPr>
          <p:cNvPr id="40" name="Shape 40"/>
          <p:cNvSpPr/>
          <p:nvPr/>
        </p:nvSpPr>
        <p:spPr>
          <a:xfrm>
            <a:off x="4572000" y="0"/>
            <a:ext cx="4572000" cy="6858000"/>
          </a:xfrm>
          <a:prstGeom prst="rect">
            <a:avLst/>
          </a:prstGeom>
          <a:solidFill>
            <a:schemeClr val="dk1"/>
          </a:solidFill>
          <a:ln>
            <a:noFill/>
          </a:ln>
        </p:spPr>
        <p:txBody>
          <a:bodyPr wrap="square" lIns="91425" tIns="91425" rIns="91425" bIns="91425" anchor="ctr" anchorCtr="0">
            <a:noAutofit/>
          </a:bodyPr>
          <a:lstStyle/>
          <a:p>
            <a:pPr lvl="0">
              <a:spcBef>
                <a:spcPts val="0"/>
              </a:spcBef>
              <a:buNone/>
            </a:pPr>
            <a:endParaRPr/>
          </a:p>
        </p:txBody>
      </p:sp>
      <p:cxnSp>
        <p:nvCxnSpPr>
          <p:cNvPr id="41" name="Shape 41"/>
          <p:cNvCxnSpPr/>
          <p:nvPr/>
        </p:nvCxnSpPr>
        <p:spPr>
          <a:xfrm>
            <a:off x="5029675" y="5994000"/>
            <a:ext cx="468300" cy="0"/>
          </a:xfrm>
          <a:prstGeom prst="straightConnector1">
            <a:avLst/>
          </a:prstGeom>
          <a:noFill/>
          <a:ln w="19050" cap="flat" cmpd="sng">
            <a:solidFill>
              <a:schemeClr val="lt1"/>
            </a:solidFill>
            <a:prstDash val="solid"/>
            <a:round/>
            <a:headEnd type="none" w="med" len="med"/>
            <a:tailEnd type="none" w="med" len="med"/>
          </a:ln>
        </p:spPr>
      </p:cxnSp>
      <p:sp>
        <p:nvSpPr>
          <p:cNvPr id="42" name="Shape 42"/>
          <p:cNvSpPr txBox="1">
            <a:spLocks noGrp="1"/>
          </p:cNvSpPr>
          <p:nvPr>
            <p:ph type="title"/>
          </p:nvPr>
        </p:nvSpPr>
        <p:spPr>
          <a:xfrm>
            <a:off x="265500" y="1441867"/>
            <a:ext cx="4045200" cy="2280400"/>
          </a:xfrm>
          <a:prstGeom prst="rect">
            <a:avLst/>
          </a:prstGeom>
        </p:spPr>
        <p:txBody>
          <a:bodyPr wrap="square" lIns="91425" tIns="91425" rIns="91425" bIns="91425" anchor="b" anchorCtr="0"/>
          <a:lstStyle>
            <a:lvl1pPr lvl="0" algn="ctr">
              <a:spcBef>
                <a:spcPts val="0"/>
              </a:spcBef>
              <a:buSzPct val="100000"/>
              <a:defRPr sz="4200"/>
            </a:lvl1pPr>
            <a:lvl2pPr lvl="1" algn="ctr">
              <a:spcBef>
                <a:spcPts val="0"/>
              </a:spcBef>
              <a:buSzPct val="100000"/>
              <a:defRPr sz="4200"/>
            </a:lvl2pPr>
            <a:lvl3pPr lvl="2" algn="ctr">
              <a:spcBef>
                <a:spcPts val="0"/>
              </a:spcBef>
              <a:buSzPct val="100000"/>
              <a:defRPr sz="4200"/>
            </a:lvl3pPr>
            <a:lvl4pPr lvl="3" algn="ctr">
              <a:spcBef>
                <a:spcPts val="0"/>
              </a:spcBef>
              <a:buSzPct val="100000"/>
              <a:defRPr sz="4200"/>
            </a:lvl4pPr>
            <a:lvl5pPr lvl="4" algn="ctr">
              <a:spcBef>
                <a:spcPts val="0"/>
              </a:spcBef>
              <a:buSzPct val="100000"/>
              <a:defRPr sz="4200"/>
            </a:lvl5pPr>
            <a:lvl6pPr lvl="5" algn="ctr">
              <a:spcBef>
                <a:spcPts val="0"/>
              </a:spcBef>
              <a:buSzPct val="100000"/>
              <a:defRPr sz="4200"/>
            </a:lvl6pPr>
            <a:lvl7pPr lvl="6" algn="ctr">
              <a:spcBef>
                <a:spcPts val="0"/>
              </a:spcBef>
              <a:buSzPct val="100000"/>
              <a:defRPr sz="4200"/>
            </a:lvl7pPr>
            <a:lvl8pPr lvl="7" algn="ctr">
              <a:spcBef>
                <a:spcPts val="0"/>
              </a:spcBef>
              <a:buSzPct val="100000"/>
              <a:defRPr sz="4200"/>
            </a:lvl8pPr>
            <a:lvl9pPr lvl="8" algn="ctr">
              <a:spcBef>
                <a:spcPts val="0"/>
              </a:spcBef>
              <a:buSzPct val="100000"/>
              <a:defRPr sz="4200"/>
            </a:lvl9pPr>
          </a:lstStyle>
          <a:p>
            <a:endParaRPr/>
          </a:p>
        </p:txBody>
      </p:sp>
      <p:sp>
        <p:nvSpPr>
          <p:cNvPr id="43" name="Shape 43"/>
          <p:cNvSpPr txBox="1">
            <a:spLocks noGrp="1"/>
          </p:cNvSpPr>
          <p:nvPr>
            <p:ph type="subTitle" idx="1"/>
          </p:nvPr>
        </p:nvSpPr>
        <p:spPr>
          <a:xfrm>
            <a:off x="265500" y="3793601"/>
            <a:ext cx="4045200" cy="1794000"/>
          </a:xfrm>
          <a:prstGeom prst="rect">
            <a:avLst/>
          </a:prstGeom>
        </p:spPr>
        <p:txBody>
          <a:bodyPr wrap="square" lIns="91425" tIns="91425" rIns="91425" bIns="91425" anchor="t" anchorCtr="0"/>
          <a:lstStyle>
            <a:lvl1pPr lvl="0" algn="ctr">
              <a:lnSpc>
                <a:spcPct val="100000"/>
              </a:lnSpc>
              <a:spcBef>
                <a:spcPts val="0"/>
              </a:spcBef>
              <a:spcAft>
                <a:spcPts val="0"/>
              </a:spcAft>
              <a:buClr>
                <a:schemeClr val="dk1"/>
              </a:buClr>
              <a:buSzPct val="100000"/>
              <a:buNone/>
              <a:defRPr sz="2100">
                <a:solidFill>
                  <a:schemeClr val="dk1"/>
                </a:solidFill>
              </a:defRPr>
            </a:lvl1pPr>
            <a:lvl2pPr lvl="1" algn="ctr">
              <a:lnSpc>
                <a:spcPct val="100000"/>
              </a:lnSpc>
              <a:spcBef>
                <a:spcPts val="0"/>
              </a:spcBef>
              <a:spcAft>
                <a:spcPts val="0"/>
              </a:spcAft>
              <a:buClr>
                <a:schemeClr val="dk1"/>
              </a:buClr>
              <a:buSzPct val="100000"/>
              <a:buNone/>
              <a:defRPr sz="2100">
                <a:solidFill>
                  <a:schemeClr val="dk1"/>
                </a:solidFill>
              </a:defRPr>
            </a:lvl2pPr>
            <a:lvl3pPr lvl="2" algn="ctr">
              <a:lnSpc>
                <a:spcPct val="100000"/>
              </a:lnSpc>
              <a:spcBef>
                <a:spcPts val="0"/>
              </a:spcBef>
              <a:spcAft>
                <a:spcPts val="0"/>
              </a:spcAft>
              <a:buClr>
                <a:schemeClr val="dk1"/>
              </a:buClr>
              <a:buSzPct val="100000"/>
              <a:buNone/>
              <a:defRPr sz="2100">
                <a:solidFill>
                  <a:schemeClr val="dk1"/>
                </a:solidFill>
              </a:defRPr>
            </a:lvl3pPr>
            <a:lvl4pPr lvl="3" algn="ctr">
              <a:lnSpc>
                <a:spcPct val="100000"/>
              </a:lnSpc>
              <a:spcBef>
                <a:spcPts val="0"/>
              </a:spcBef>
              <a:spcAft>
                <a:spcPts val="0"/>
              </a:spcAft>
              <a:buClr>
                <a:schemeClr val="dk1"/>
              </a:buClr>
              <a:buSzPct val="100000"/>
              <a:buNone/>
              <a:defRPr sz="2100">
                <a:solidFill>
                  <a:schemeClr val="dk1"/>
                </a:solidFill>
              </a:defRPr>
            </a:lvl4pPr>
            <a:lvl5pPr lvl="4" algn="ctr">
              <a:lnSpc>
                <a:spcPct val="100000"/>
              </a:lnSpc>
              <a:spcBef>
                <a:spcPts val="0"/>
              </a:spcBef>
              <a:spcAft>
                <a:spcPts val="0"/>
              </a:spcAft>
              <a:buClr>
                <a:schemeClr val="dk1"/>
              </a:buClr>
              <a:buSzPct val="100000"/>
              <a:buNone/>
              <a:defRPr sz="2100">
                <a:solidFill>
                  <a:schemeClr val="dk1"/>
                </a:solidFill>
              </a:defRPr>
            </a:lvl5pPr>
            <a:lvl6pPr lvl="5" algn="ctr">
              <a:lnSpc>
                <a:spcPct val="100000"/>
              </a:lnSpc>
              <a:spcBef>
                <a:spcPts val="0"/>
              </a:spcBef>
              <a:spcAft>
                <a:spcPts val="0"/>
              </a:spcAft>
              <a:buClr>
                <a:schemeClr val="dk1"/>
              </a:buClr>
              <a:buSzPct val="100000"/>
              <a:buNone/>
              <a:defRPr sz="2100">
                <a:solidFill>
                  <a:schemeClr val="dk1"/>
                </a:solidFill>
              </a:defRPr>
            </a:lvl6pPr>
            <a:lvl7pPr lvl="6" algn="ctr">
              <a:lnSpc>
                <a:spcPct val="100000"/>
              </a:lnSpc>
              <a:spcBef>
                <a:spcPts val="0"/>
              </a:spcBef>
              <a:spcAft>
                <a:spcPts val="0"/>
              </a:spcAft>
              <a:buClr>
                <a:schemeClr val="dk1"/>
              </a:buClr>
              <a:buSzPct val="100000"/>
              <a:buNone/>
              <a:defRPr sz="2100">
                <a:solidFill>
                  <a:schemeClr val="dk1"/>
                </a:solidFill>
              </a:defRPr>
            </a:lvl7pPr>
            <a:lvl8pPr lvl="7" algn="ctr">
              <a:lnSpc>
                <a:spcPct val="100000"/>
              </a:lnSpc>
              <a:spcBef>
                <a:spcPts val="0"/>
              </a:spcBef>
              <a:spcAft>
                <a:spcPts val="0"/>
              </a:spcAft>
              <a:buClr>
                <a:schemeClr val="dk1"/>
              </a:buClr>
              <a:buSzPct val="100000"/>
              <a:buNone/>
              <a:defRPr sz="2100">
                <a:solidFill>
                  <a:schemeClr val="dk1"/>
                </a:solidFill>
              </a:defRPr>
            </a:lvl8pPr>
            <a:lvl9pPr lvl="8" algn="ctr">
              <a:lnSpc>
                <a:spcPct val="100000"/>
              </a:lnSpc>
              <a:spcBef>
                <a:spcPts val="0"/>
              </a:spcBef>
              <a:spcAft>
                <a:spcPts val="0"/>
              </a:spcAft>
              <a:buClr>
                <a:schemeClr val="dk1"/>
              </a:buClr>
              <a:buSzPct val="100000"/>
              <a:buNone/>
              <a:defRPr sz="2100">
                <a:solidFill>
                  <a:schemeClr val="dk1"/>
                </a:solidFill>
              </a:defRPr>
            </a:lvl9pPr>
          </a:lstStyle>
          <a:p>
            <a:endParaRPr/>
          </a:p>
        </p:txBody>
      </p:sp>
      <p:sp>
        <p:nvSpPr>
          <p:cNvPr id="44" name="Shape 44"/>
          <p:cNvSpPr txBox="1">
            <a:spLocks noGrp="1"/>
          </p:cNvSpPr>
          <p:nvPr>
            <p:ph type="body" idx="2"/>
          </p:nvPr>
        </p:nvSpPr>
        <p:spPr>
          <a:xfrm>
            <a:off x="4939500" y="965600"/>
            <a:ext cx="3837000" cy="4926800"/>
          </a:xfrm>
          <a:prstGeom prst="rect">
            <a:avLst/>
          </a:prstGeom>
        </p:spPr>
        <p:txBody>
          <a:bodyPr wrap="square" lIns="91425" tIns="91425" rIns="91425" bIns="91425" anchor="ctr" anchorCtr="0"/>
          <a:lstStyle>
            <a:lvl1pPr lvl="0">
              <a:spcBef>
                <a:spcPts val="0"/>
              </a:spcBef>
              <a:buClr>
                <a:schemeClr val="lt1"/>
              </a:buClr>
              <a:defRPr>
                <a:solidFill>
                  <a:schemeClr val="lt1"/>
                </a:solidFill>
              </a:defRPr>
            </a:lvl1pPr>
            <a:lvl2pPr lvl="1">
              <a:spcBef>
                <a:spcPts val="0"/>
              </a:spcBef>
              <a:buClr>
                <a:schemeClr val="lt1"/>
              </a:buClr>
              <a:defRPr>
                <a:solidFill>
                  <a:schemeClr val="lt1"/>
                </a:solidFill>
              </a:defRPr>
            </a:lvl2pPr>
            <a:lvl3pPr lvl="2">
              <a:spcBef>
                <a:spcPts val="0"/>
              </a:spcBef>
              <a:buClr>
                <a:schemeClr val="lt1"/>
              </a:buClr>
              <a:defRPr>
                <a:solidFill>
                  <a:schemeClr val="lt1"/>
                </a:solidFill>
              </a:defRPr>
            </a:lvl3pPr>
            <a:lvl4pPr lvl="3">
              <a:spcBef>
                <a:spcPts val="0"/>
              </a:spcBef>
              <a:buClr>
                <a:schemeClr val="lt1"/>
              </a:buClr>
              <a:defRPr>
                <a:solidFill>
                  <a:schemeClr val="lt1"/>
                </a:solidFill>
              </a:defRPr>
            </a:lvl4pPr>
            <a:lvl5pPr lvl="4">
              <a:spcBef>
                <a:spcPts val="0"/>
              </a:spcBef>
              <a:buClr>
                <a:schemeClr val="lt1"/>
              </a:buClr>
              <a:defRPr>
                <a:solidFill>
                  <a:schemeClr val="lt1"/>
                </a:solidFill>
              </a:defRPr>
            </a:lvl5pPr>
            <a:lvl6pPr lvl="5">
              <a:spcBef>
                <a:spcPts val="0"/>
              </a:spcBef>
              <a:buClr>
                <a:schemeClr val="lt1"/>
              </a:buClr>
              <a:defRPr>
                <a:solidFill>
                  <a:schemeClr val="lt1"/>
                </a:solidFill>
              </a:defRPr>
            </a:lvl6pPr>
            <a:lvl7pPr lvl="6">
              <a:spcBef>
                <a:spcPts val="0"/>
              </a:spcBef>
              <a:buClr>
                <a:schemeClr val="lt1"/>
              </a:buClr>
              <a:defRPr>
                <a:solidFill>
                  <a:schemeClr val="lt1"/>
                </a:solidFill>
              </a:defRPr>
            </a:lvl7pPr>
            <a:lvl8pPr lvl="7">
              <a:spcBef>
                <a:spcPts val="0"/>
              </a:spcBef>
              <a:buClr>
                <a:schemeClr val="lt1"/>
              </a:buClr>
              <a:defRPr>
                <a:solidFill>
                  <a:schemeClr val="lt1"/>
                </a:solidFill>
              </a:defRPr>
            </a:lvl8pPr>
            <a:lvl9pPr lvl="8">
              <a:spcBef>
                <a:spcPts val="0"/>
              </a:spcBef>
              <a:buClr>
                <a:schemeClr val="lt1"/>
              </a:buClr>
              <a:defRPr>
                <a:solidFill>
                  <a:schemeClr val="lt1"/>
                </a:solidFill>
              </a:defRPr>
            </a:lvl9pPr>
          </a:lstStyle>
          <a:p>
            <a:endParaRPr/>
          </a:p>
        </p:txBody>
      </p:sp>
      <p:sp>
        <p:nvSpPr>
          <p:cNvPr id="45" name="Shape 45"/>
          <p:cNvSpPr txBox="1">
            <a:spLocks noGrp="1"/>
          </p:cNvSpPr>
          <p:nvPr>
            <p:ph type="sldNum" idx="12"/>
          </p:nvPr>
        </p:nvSpPr>
        <p:spPr>
          <a:xfrm>
            <a:off x="8490250" y="6241345"/>
            <a:ext cx="548700" cy="524800"/>
          </a:xfrm>
          <a:prstGeom prst="rect">
            <a:avLst/>
          </a:prstGeom>
        </p:spPr>
        <p:txBody>
          <a:bodyPr wrap="square" lIns="91425" tIns="91425" rIns="91425" bIns="91425" anchor="ctr" anchorCtr="0">
            <a:noAutofit/>
          </a:bodyPr>
          <a:lstStyle/>
          <a:p>
            <a:pPr lvl="0">
              <a:spcBef>
                <a:spcPts val="0"/>
              </a:spcBef>
              <a:buNone/>
            </a:pPr>
            <a:fld id="{00000000-1234-1234-1234-123412341234}" type="slidenum">
              <a:rPr lang="en">
                <a:solidFill>
                  <a:schemeClr val="lt1"/>
                </a:solidFill>
              </a:rPr>
              <a:t>‹#›</a:t>
            </a:fld>
            <a:endParaRPr lang="en">
              <a:solidFill>
                <a:schemeClr val="lt1"/>
              </a:solidFill>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cSld name="Caption">
    <p:spTree>
      <p:nvGrpSpPr>
        <p:cNvPr id="1" name="Shape 46"/>
        <p:cNvGrpSpPr/>
        <p:nvPr/>
      </p:nvGrpSpPr>
      <p:grpSpPr>
        <a:xfrm>
          <a:off x="0" y="0"/>
          <a:ext cx="0" cy="0"/>
          <a:chOff x="0" y="0"/>
          <a:chExt cx="0" cy="0"/>
        </a:xfrm>
      </p:grpSpPr>
      <p:sp>
        <p:nvSpPr>
          <p:cNvPr id="47" name="Shape 47"/>
          <p:cNvSpPr txBox="1">
            <a:spLocks noGrp="1"/>
          </p:cNvSpPr>
          <p:nvPr>
            <p:ph type="body" idx="1"/>
          </p:nvPr>
        </p:nvSpPr>
        <p:spPr>
          <a:xfrm>
            <a:off x="311700" y="5640767"/>
            <a:ext cx="5998800" cy="806800"/>
          </a:xfrm>
          <a:prstGeom prst="rect">
            <a:avLst/>
          </a:prstGeom>
        </p:spPr>
        <p:txBody>
          <a:bodyPr wrap="square" lIns="91425" tIns="91425" rIns="91425" bIns="91425" anchor="ctr" anchorCtr="0"/>
          <a:lstStyle>
            <a:lvl1pPr lvl="0">
              <a:lnSpc>
                <a:spcPct val="100000"/>
              </a:lnSpc>
              <a:spcBef>
                <a:spcPts val="0"/>
              </a:spcBef>
              <a:spcAft>
                <a:spcPts val="0"/>
              </a:spcAft>
              <a:buClr>
                <a:schemeClr val="dk1"/>
              </a:buClr>
              <a:buSzPct val="100000"/>
              <a:buFont typeface="Oswald"/>
              <a:buNone/>
              <a:defRPr sz="2100">
                <a:solidFill>
                  <a:schemeClr val="dk1"/>
                </a:solidFill>
                <a:latin typeface="Oswald"/>
                <a:ea typeface="Oswald"/>
                <a:cs typeface="Oswald"/>
                <a:sym typeface="Oswald"/>
              </a:defRPr>
            </a:lvl1pPr>
          </a:lstStyle>
          <a:p>
            <a:endParaRPr/>
          </a:p>
        </p:txBody>
      </p:sp>
      <p:sp>
        <p:nvSpPr>
          <p:cNvPr id="48" name="Shape 48"/>
          <p:cNvSpPr txBox="1">
            <a:spLocks noGrp="1"/>
          </p:cNvSpPr>
          <p:nvPr>
            <p:ph type="sldNum" idx="12"/>
          </p:nvPr>
        </p:nvSpPr>
        <p:spPr>
          <a:xfrm>
            <a:off x="8490250" y="6241345"/>
            <a:ext cx="548700" cy="524800"/>
          </a:xfrm>
          <a:prstGeom prst="rect">
            <a:avLst/>
          </a:prstGeom>
        </p:spPr>
        <p:txBody>
          <a:bodyPr wrap="square"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late">
    <p:bg>
      <p:bgPr>
        <a:solidFill>
          <a:schemeClr val="lt1"/>
        </a:solidFill>
        <a:effectLst/>
      </p:bgPr>
    </p:bg>
    <p:spTree>
      <p:nvGrpSpPr>
        <p:cNvPr id="1" name="Shape 5"/>
        <p:cNvGrpSpPr/>
        <p:nvPr/>
      </p:nvGrpSpPr>
      <p:grpSpPr>
        <a:xfrm>
          <a:off x="0" y="0"/>
          <a:ext cx="0" cy="0"/>
          <a:chOff x="0" y="0"/>
          <a:chExt cx="0" cy="0"/>
        </a:xfrm>
      </p:grpSpPr>
      <p:sp>
        <p:nvSpPr>
          <p:cNvPr id="6" name="Shape 6"/>
          <p:cNvSpPr txBox="1">
            <a:spLocks noGrp="1"/>
          </p:cNvSpPr>
          <p:nvPr>
            <p:ph type="title"/>
          </p:nvPr>
        </p:nvSpPr>
        <p:spPr>
          <a:xfrm>
            <a:off x="311700" y="593367"/>
            <a:ext cx="8520600" cy="763600"/>
          </a:xfrm>
          <a:prstGeom prst="rect">
            <a:avLst/>
          </a:prstGeom>
          <a:noFill/>
          <a:ln>
            <a:noFill/>
          </a:ln>
        </p:spPr>
        <p:txBody>
          <a:bodyPr wrap="square" lIns="91425" tIns="91425" rIns="91425" bIns="91425" anchor="t" anchorCtr="0"/>
          <a:lstStyle>
            <a:lvl1pPr lvl="0">
              <a:spcBef>
                <a:spcPts val="0"/>
              </a:spcBef>
              <a:buClr>
                <a:schemeClr val="dk1"/>
              </a:buClr>
              <a:buSzPct val="100000"/>
              <a:buFont typeface="Oswald"/>
              <a:buNone/>
              <a:defRPr sz="3000">
                <a:solidFill>
                  <a:schemeClr val="dk1"/>
                </a:solidFill>
                <a:latin typeface="Oswald"/>
                <a:ea typeface="Oswald"/>
                <a:cs typeface="Oswald"/>
                <a:sym typeface="Oswald"/>
              </a:defRPr>
            </a:lvl1pPr>
            <a:lvl2pPr lvl="1">
              <a:spcBef>
                <a:spcPts val="0"/>
              </a:spcBef>
              <a:buClr>
                <a:schemeClr val="dk1"/>
              </a:buClr>
              <a:buSzPct val="100000"/>
              <a:buFont typeface="Oswald"/>
              <a:buNone/>
              <a:defRPr sz="3000">
                <a:solidFill>
                  <a:schemeClr val="dk1"/>
                </a:solidFill>
                <a:latin typeface="Oswald"/>
                <a:ea typeface="Oswald"/>
                <a:cs typeface="Oswald"/>
                <a:sym typeface="Oswald"/>
              </a:defRPr>
            </a:lvl2pPr>
            <a:lvl3pPr lvl="2">
              <a:spcBef>
                <a:spcPts val="0"/>
              </a:spcBef>
              <a:buClr>
                <a:schemeClr val="dk1"/>
              </a:buClr>
              <a:buSzPct val="100000"/>
              <a:buFont typeface="Oswald"/>
              <a:buNone/>
              <a:defRPr sz="3000">
                <a:solidFill>
                  <a:schemeClr val="dk1"/>
                </a:solidFill>
                <a:latin typeface="Oswald"/>
                <a:ea typeface="Oswald"/>
                <a:cs typeface="Oswald"/>
                <a:sym typeface="Oswald"/>
              </a:defRPr>
            </a:lvl3pPr>
            <a:lvl4pPr lvl="3">
              <a:spcBef>
                <a:spcPts val="0"/>
              </a:spcBef>
              <a:buClr>
                <a:schemeClr val="dk1"/>
              </a:buClr>
              <a:buSzPct val="100000"/>
              <a:buFont typeface="Oswald"/>
              <a:buNone/>
              <a:defRPr sz="3000">
                <a:solidFill>
                  <a:schemeClr val="dk1"/>
                </a:solidFill>
                <a:latin typeface="Oswald"/>
                <a:ea typeface="Oswald"/>
                <a:cs typeface="Oswald"/>
                <a:sym typeface="Oswald"/>
              </a:defRPr>
            </a:lvl4pPr>
            <a:lvl5pPr lvl="4">
              <a:spcBef>
                <a:spcPts val="0"/>
              </a:spcBef>
              <a:buClr>
                <a:schemeClr val="dk1"/>
              </a:buClr>
              <a:buSzPct val="100000"/>
              <a:buFont typeface="Oswald"/>
              <a:buNone/>
              <a:defRPr sz="3000">
                <a:solidFill>
                  <a:schemeClr val="dk1"/>
                </a:solidFill>
                <a:latin typeface="Oswald"/>
                <a:ea typeface="Oswald"/>
                <a:cs typeface="Oswald"/>
                <a:sym typeface="Oswald"/>
              </a:defRPr>
            </a:lvl5pPr>
            <a:lvl6pPr lvl="5">
              <a:spcBef>
                <a:spcPts val="0"/>
              </a:spcBef>
              <a:buClr>
                <a:schemeClr val="dk1"/>
              </a:buClr>
              <a:buSzPct val="100000"/>
              <a:buFont typeface="Oswald"/>
              <a:buNone/>
              <a:defRPr sz="3000">
                <a:solidFill>
                  <a:schemeClr val="dk1"/>
                </a:solidFill>
                <a:latin typeface="Oswald"/>
                <a:ea typeface="Oswald"/>
                <a:cs typeface="Oswald"/>
                <a:sym typeface="Oswald"/>
              </a:defRPr>
            </a:lvl6pPr>
            <a:lvl7pPr lvl="6">
              <a:spcBef>
                <a:spcPts val="0"/>
              </a:spcBef>
              <a:buClr>
                <a:schemeClr val="dk1"/>
              </a:buClr>
              <a:buSzPct val="100000"/>
              <a:buFont typeface="Oswald"/>
              <a:buNone/>
              <a:defRPr sz="3000">
                <a:solidFill>
                  <a:schemeClr val="dk1"/>
                </a:solidFill>
                <a:latin typeface="Oswald"/>
                <a:ea typeface="Oswald"/>
                <a:cs typeface="Oswald"/>
                <a:sym typeface="Oswald"/>
              </a:defRPr>
            </a:lvl7pPr>
            <a:lvl8pPr lvl="7">
              <a:spcBef>
                <a:spcPts val="0"/>
              </a:spcBef>
              <a:buClr>
                <a:schemeClr val="dk1"/>
              </a:buClr>
              <a:buSzPct val="100000"/>
              <a:buFont typeface="Oswald"/>
              <a:buNone/>
              <a:defRPr sz="3000">
                <a:solidFill>
                  <a:schemeClr val="dk1"/>
                </a:solidFill>
                <a:latin typeface="Oswald"/>
                <a:ea typeface="Oswald"/>
                <a:cs typeface="Oswald"/>
                <a:sym typeface="Oswald"/>
              </a:defRPr>
            </a:lvl8pPr>
            <a:lvl9pPr lvl="8">
              <a:spcBef>
                <a:spcPts val="0"/>
              </a:spcBef>
              <a:buClr>
                <a:schemeClr val="dk1"/>
              </a:buClr>
              <a:buSzPct val="100000"/>
              <a:buFont typeface="Oswald"/>
              <a:buNone/>
              <a:defRPr sz="3000">
                <a:solidFill>
                  <a:schemeClr val="dk1"/>
                </a:solidFill>
                <a:latin typeface="Oswald"/>
                <a:ea typeface="Oswald"/>
                <a:cs typeface="Oswald"/>
                <a:sym typeface="Oswald"/>
              </a:defRPr>
            </a:lvl9pPr>
          </a:lstStyle>
          <a:p>
            <a:endParaRPr/>
          </a:p>
        </p:txBody>
      </p:sp>
      <p:sp>
        <p:nvSpPr>
          <p:cNvPr id="7" name="Shape 7"/>
          <p:cNvSpPr txBox="1">
            <a:spLocks noGrp="1"/>
          </p:cNvSpPr>
          <p:nvPr>
            <p:ph type="body" idx="1"/>
          </p:nvPr>
        </p:nvSpPr>
        <p:spPr>
          <a:xfrm>
            <a:off x="311700" y="1536633"/>
            <a:ext cx="8520600" cy="4555200"/>
          </a:xfrm>
          <a:prstGeom prst="rect">
            <a:avLst/>
          </a:prstGeom>
          <a:noFill/>
          <a:ln>
            <a:noFill/>
          </a:ln>
        </p:spPr>
        <p:txBody>
          <a:bodyPr wrap="square" lIns="91425" tIns="91425" rIns="91425" bIns="91425" anchor="t" anchorCtr="0"/>
          <a:lstStyle>
            <a:lvl1pPr lvl="0">
              <a:lnSpc>
                <a:spcPct val="115000"/>
              </a:lnSpc>
              <a:spcBef>
                <a:spcPts val="0"/>
              </a:spcBef>
              <a:spcAft>
                <a:spcPts val="1600"/>
              </a:spcAft>
              <a:buClr>
                <a:schemeClr val="accent3"/>
              </a:buClr>
              <a:buSzPct val="100000"/>
              <a:buFont typeface="Average"/>
              <a:buChar char="●"/>
              <a:defRPr sz="1800">
                <a:solidFill>
                  <a:schemeClr val="accent3"/>
                </a:solidFill>
                <a:latin typeface="Average"/>
                <a:ea typeface="Average"/>
                <a:cs typeface="Average"/>
                <a:sym typeface="Average"/>
              </a:defRPr>
            </a:lvl1pPr>
            <a:lvl2pPr lvl="1">
              <a:lnSpc>
                <a:spcPct val="115000"/>
              </a:lnSpc>
              <a:spcBef>
                <a:spcPts val="0"/>
              </a:spcBef>
              <a:spcAft>
                <a:spcPts val="1600"/>
              </a:spcAft>
              <a:buClr>
                <a:schemeClr val="accent3"/>
              </a:buClr>
              <a:buFont typeface="Average"/>
              <a:buChar char="○"/>
              <a:defRPr>
                <a:solidFill>
                  <a:schemeClr val="accent3"/>
                </a:solidFill>
                <a:latin typeface="Average"/>
                <a:ea typeface="Average"/>
                <a:cs typeface="Average"/>
                <a:sym typeface="Average"/>
              </a:defRPr>
            </a:lvl2pPr>
            <a:lvl3pPr lvl="2">
              <a:lnSpc>
                <a:spcPct val="115000"/>
              </a:lnSpc>
              <a:spcBef>
                <a:spcPts val="0"/>
              </a:spcBef>
              <a:spcAft>
                <a:spcPts val="1600"/>
              </a:spcAft>
              <a:buClr>
                <a:schemeClr val="accent3"/>
              </a:buClr>
              <a:buFont typeface="Average"/>
              <a:buChar char="■"/>
              <a:defRPr>
                <a:solidFill>
                  <a:schemeClr val="accent3"/>
                </a:solidFill>
                <a:latin typeface="Average"/>
                <a:ea typeface="Average"/>
                <a:cs typeface="Average"/>
                <a:sym typeface="Average"/>
              </a:defRPr>
            </a:lvl3pPr>
            <a:lvl4pPr lvl="3">
              <a:lnSpc>
                <a:spcPct val="115000"/>
              </a:lnSpc>
              <a:spcBef>
                <a:spcPts val="0"/>
              </a:spcBef>
              <a:spcAft>
                <a:spcPts val="1600"/>
              </a:spcAft>
              <a:buClr>
                <a:schemeClr val="accent3"/>
              </a:buClr>
              <a:buFont typeface="Average"/>
              <a:buChar char="●"/>
              <a:defRPr>
                <a:solidFill>
                  <a:schemeClr val="accent3"/>
                </a:solidFill>
                <a:latin typeface="Average"/>
                <a:ea typeface="Average"/>
                <a:cs typeface="Average"/>
                <a:sym typeface="Average"/>
              </a:defRPr>
            </a:lvl4pPr>
            <a:lvl5pPr lvl="4">
              <a:lnSpc>
                <a:spcPct val="115000"/>
              </a:lnSpc>
              <a:spcBef>
                <a:spcPts val="0"/>
              </a:spcBef>
              <a:spcAft>
                <a:spcPts val="1600"/>
              </a:spcAft>
              <a:buClr>
                <a:schemeClr val="accent3"/>
              </a:buClr>
              <a:buFont typeface="Average"/>
              <a:buChar char="○"/>
              <a:defRPr>
                <a:solidFill>
                  <a:schemeClr val="accent3"/>
                </a:solidFill>
                <a:latin typeface="Average"/>
                <a:ea typeface="Average"/>
                <a:cs typeface="Average"/>
                <a:sym typeface="Average"/>
              </a:defRPr>
            </a:lvl5pPr>
            <a:lvl6pPr lvl="5">
              <a:lnSpc>
                <a:spcPct val="115000"/>
              </a:lnSpc>
              <a:spcBef>
                <a:spcPts val="0"/>
              </a:spcBef>
              <a:spcAft>
                <a:spcPts val="1600"/>
              </a:spcAft>
              <a:buClr>
                <a:schemeClr val="accent3"/>
              </a:buClr>
              <a:buFont typeface="Average"/>
              <a:buChar char="■"/>
              <a:defRPr>
                <a:solidFill>
                  <a:schemeClr val="accent3"/>
                </a:solidFill>
                <a:latin typeface="Average"/>
                <a:ea typeface="Average"/>
                <a:cs typeface="Average"/>
                <a:sym typeface="Average"/>
              </a:defRPr>
            </a:lvl6pPr>
            <a:lvl7pPr lvl="6">
              <a:lnSpc>
                <a:spcPct val="115000"/>
              </a:lnSpc>
              <a:spcBef>
                <a:spcPts val="0"/>
              </a:spcBef>
              <a:spcAft>
                <a:spcPts val="1600"/>
              </a:spcAft>
              <a:buClr>
                <a:schemeClr val="accent3"/>
              </a:buClr>
              <a:buFont typeface="Average"/>
              <a:buChar char="●"/>
              <a:defRPr>
                <a:solidFill>
                  <a:schemeClr val="accent3"/>
                </a:solidFill>
                <a:latin typeface="Average"/>
                <a:ea typeface="Average"/>
                <a:cs typeface="Average"/>
                <a:sym typeface="Average"/>
              </a:defRPr>
            </a:lvl7pPr>
            <a:lvl8pPr lvl="7">
              <a:lnSpc>
                <a:spcPct val="115000"/>
              </a:lnSpc>
              <a:spcBef>
                <a:spcPts val="0"/>
              </a:spcBef>
              <a:spcAft>
                <a:spcPts val="1600"/>
              </a:spcAft>
              <a:buClr>
                <a:schemeClr val="accent3"/>
              </a:buClr>
              <a:buFont typeface="Average"/>
              <a:buChar char="○"/>
              <a:defRPr>
                <a:solidFill>
                  <a:schemeClr val="accent3"/>
                </a:solidFill>
                <a:latin typeface="Average"/>
                <a:ea typeface="Average"/>
                <a:cs typeface="Average"/>
                <a:sym typeface="Average"/>
              </a:defRPr>
            </a:lvl8pPr>
            <a:lvl9pPr lvl="8">
              <a:lnSpc>
                <a:spcPct val="115000"/>
              </a:lnSpc>
              <a:spcBef>
                <a:spcPts val="0"/>
              </a:spcBef>
              <a:spcAft>
                <a:spcPts val="1600"/>
              </a:spcAft>
              <a:buClr>
                <a:schemeClr val="accent3"/>
              </a:buClr>
              <a:buFont typeface="Average"/>
              <a:buChar char="■"/>
              <a:defRPr>
                <a:solidFill>
                  <a:schemeClr val="accent3"/>
                </a:solidFill>
                <a:latin typeface="Average"/>
                <a:ea typeface="Average"/>
                <a:cs typeface="Average"/>
                <a:sym typeface="Average"/>
              </a:defRPr>
            </a:lvl9pPr>
          </a:lstStyle>
          <a:p>
            <a:endParaRPr/>
          </a:p>
        </p:txBody>
      </p:sp>
      <p:sp>
        <p:nvSpPr>
          <p:cNvPr id="8" name="Shape 8"/>
          <p:cNvSpPr txBox="1">
            <a:spLocks noGrp="1"/>
          </p:cNvSpPr>
          <p:nvPr>
            <p:ph type="sldNum" idx="12"/>
          </p:nvPr>
        </p:nvSpPr>
        <p:spPr>
          <a:xfrm>
            <a:off x="8490250" y="6241345"/>
            <a:ext cx="548700" cy="524800"/>
          </a:xfrm>
          <a:prstGeom prst="rect">
            <a:avLst/>
          </a:prstGeom>
          <a:noFill/>
          <a:ln>
            <a:noFill/>
          </a:ln>
        </p:spPr>
        <p:txBody>
          <a:bodyPr wrap="square" lIns="91425" tIns="91425" rIns="91425" bIns="91425" anchor="ctr" anchorCtr="0">
            <a:noAutofit/>
          </a:bodyPr>
          <a:lstStyle/>
          <a:p>
            <a:pPr lvl="0" algn="r">
              <a:spcBef>
                <a:spcPts val="0"/>
              </a:spcBef>
              <a:buNone/>
            </a:pPr>
            <a:fld id="{00000000-1234-1234-1234-123412341234}" type="slidenum">
              <a:rPr lang="en" sz="1000">
                <a:solidFill>
                  <a:schemeClr val="accent3"/>
                </a:solidFill>
                <a:latin typeface="Average"/>
                <a:ea typeface="Average"/>
                <a:cs typeface="Average"/>
                <a:sym typeface="Average"/>
              </a:rPr>
              <a:t>‹#›</a:t>
            </a:fld>
            <a:endParaRPr lang="en" sz="1000">
              <a:solidFill>
                <a:schemeClr val="accent3"/>
              </a:solidFill>
              <a:latin typeface="Average"/>
              <a:ea typeface="Average"/>
              <a:cs typeface="Average"/>
              <a:sym typeface="Average"/>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p:titleStyle>
    <p:body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4" Type="http://schemas.openxmlformats.org/officeDocument/2006/relationships/image" Target="../media/image2.jpg"/><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 Id="rId3" Type="http://schemas.openxmlformats.org/officeDocument/2006/relationships/image" Target="../media/image3.jpg"/></Relationships>
</file>

<file path=ppt/slides/_rels/slide4.xml.rels><?xml version="1.0" encoding="UTF-8" standalone="yes"?>
<Relationships xmlns="http://schemas.openxmlformats.org/package/2006/relationships"><Relationship Id="rId3" Type="http://schemas.openxmlformats.org/officeDocument/2006/relationships/image" Target="../media/image4.jpg"/><Relationship Id="rId4" Type="http://schemas.openxmlformats.org/officeDocument/2006/relationships/image" Target="../media/image5.jpg"/><Relationship Id="rId1" Type="http://schemas.openxmlformats.org/officeDocument/2006/relationships/slideLayout" Target="../slideLayouts/slideLayout3.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3" Type="http://schemas.openxmlformats.org/officeDocument/2006/relationships/image" Target="../media/image6.jpg"/><Relationship Id="rId4" Type="http://schemas.openxmlformats.org/officeDocument/2006/relationships/image" Target="../media/image7.jpg"/><Relationship Id="rId1" Type="http://schemas.openxmlformats.org/officeDocument/2006/relationships/slideLayout" Target="../slideLayouts/slideLayout3.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3" Type="http://schemas.openxmlformats.org/officeDocument/2006/relationships/image" Target="../media/image8.jpg"/><Relationship Id="rId4" Type="http://schemas.openxmlformats.org/officeDocument/2006/relationships/image" Target="../media/image9.jpg"/><Relationship Id="rId1" Type="http://schemas.openxmlformats.org/officeDocument/2006/relationships/slideLayout" Target="../slideLayouts/slideLayout3.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58"/>
        <p:cNvGrpSpPr/>
        <p:nvPr/>
      </p:nvGrpSpPr>
      <p:grpSpPr>
        <a:xfrm>
          <a:off x="0" y="0"/>
          <a:ext cx="0" cy="0"/>
          <a:chOff x="0" y="0"/>
          <a:chExt cx="0" cy="0"/>
        </a:xfrm>
      </p:grpSpPr>
      <p:sp>
        <p:nvSpPr>
          <p:cNvPr id="59" name="Shape 59"/>
          <p:cNvSpPr txBox="1">
            <a:spLocks noGrp="1"/>
          </p:cNvSpPr>
          <p:nvPr>
            <p:ph type="ctrTitle"/>
          </p:nvPr>
        </p:nvSpPr>
        <p:spPr>
          <a:xfrm>
            <a:off x="671250" y="860952"/>
            <a:ext cx="7801500" cy="2306800"/>
          </a:xfrm>
          <a:prstGeom prst="rect">
            <a:avLst/>
          </a:prstGeom>
        </p:spPr>
        <p:txBody>
          <a:bodyPr wrap="square" lIns="91425" tIns="91425" rIns="91425" bIns="91425" anchor="b" anchorCtr="0">
            <a:noAutofit/>
          </a:bodyPr>
          <a:lstStyle/>
          <a:p>
            <a:pPr lvl="0">
              <a:spcBef>
                <a:spcPts val="0"/>
              </a:spcBef>
              <a:buNone/>
            </a:pPr>
            <a:r>
              <a:rPr lang="en" sz="3600" dirty="0">
                <a:latin typeface="Cambria"/>
                <a:ea typeface="Cambria"/>
                <a:cs typeface="Cambria"/>
                <a:sym typeface="Cambria"/>
              </a:rPr>
              <a:t>Dropping the (Uranium) Ball: </a:t>
            </a:r>
          </a:p>
          <a:p>
            <a:pPr lvl="0" rtl="0">
              <a:spcBef>
                <a:spcPts val="0"/>
              </a:spcBef>
              <a:buNone/>
            </a:pPr>
            <a:r>
              <a:rPr lang="en" sz="3000" dirty="0">
                <a:latin typeface="Cambria"/>
                <a:ea typeface="Cambria"/>
                <a:cs typeface="Cambria"/>
                <a:sym typeface="Cambria"/>
              </a:rPr>
              <a:t>A Critical Reevaluation of the Nuclear Security Summit Process</a:t>
            </a:r>
          </a:p>
        </p:txBody>
      </p:sp>
      <p:sp>
        <p:nvSpPr>
          <p:cNvPr id="60" name="Shape 60"/>
          <p:cNvSpPr txBox="1">
            <a:spLocks noGrp="1"/>
          </p:cNvSpPr>
          <p:nvPr>
            <p:ph type="subTitle" idx="1"/>
          </p:nvPr>
        </p:nvSpPr>
        <p:spPr>
          <a:xfrm>
            <a:off x="671250" y="4233167"/>
            <a:ext cx="7801500" cy="1056800"/>
          </a:xfrm>
          <a:prstGeom prst="rect">
            <a:avLst/>
          </a:prstGeom>
        </p:spPr>
        <p:txBody>
          <a:bodyPr wrap="square" lIns="91425" tIns="91425" rIns="91425" bIns="91425" anchor="t" anchorCtr="0">
            <a:noAutofit/>
          </a:bodyPr>
          <a:lstStyle/>
          <a:p>
            <a:pPr lvl="0">
              <a:spcBef>
                <a:spcPts val="0"/>
              </a:spcBef>
              <a:buNone/>
            </a:pPr>
            <a:r>
              <a:rPr lang="en" dirty="0"/>
              <a:t>Leah Matchett</a:t>
            </a:r>
          </a:p>
          <a:p>
            <a:pPr lvl="0">
              <a:spcBef>
                <a:spcPts val="0"/>
              </a:spcBef>
              <a:buNone/>
            </a:pPr>
            <a:r>
              <a:rPr lang="en" dirty="0"/>
              <a:t>University of Oxford </a:t>
            </a:r>
          </a:p>
          <a:p>
            <a:pPr lvl="0">
              <a:spcBef>
                <a:spcPts val="0"/>
              </a:spcBef>
              <a:buNone/>
            </a:pPr>
            <a:r>
              <a:rPr lang="en" dirty="0"/>
              <a:t>Department of Politics and International Relations</a:t>
            </a:r>
          </a:p>
        </p:txBody>
      </p:sp>
      <p:pic>
        <p:nvPicPr>
          <p:cNvPr id="61" name="Shape 61"/>
          <p:cNvPicPr preferRelativeResize="0"/>
          <p:nvPr/>
        </p:nvPicPr>
        <p:blipFill rotWithShape="1">
          <a:blip r:embed="rId3">
            <a:alphaModFix/>
          </a:blip>
          <a:srcRect t="19717" b="15720"/>
          <a:stretch/>
        </p:blipFill>
        <p:spPr>
          <a:xfrm>
            <a:off x="7690626" y="5926269"/>
            <a:ext cx="1453375" cy="931732"/>
          </a:xfrm>
          <a:prstGeom prst="rect">
            <a:avLst/>
          </a:prstGeom>
          <a:noFill/>
          <a:ln>
            <a:noFill/>
          </a:ln>
        </p:spPr>
      </p:pic>
      <p:pic>
        <p:nvPicPr>
          <p:cNvPr id="62" name="Shape 62"/>
          <p:cNvPicPr preferRelativeResize="0"/>
          <p:nvPr/>
        </p:nvPicPr>
        <p:blipFill>
          <a:blip r:embed="rId4">
            <a:alphaModFix/>
          </a:blip>
          <a:stretch>
            <a:fillRect/>
          </a:stretch>
        </p:blipFill>
        <p:spPr>
          <a:xfrm>
            <a:off x="1" y="5926269"/>
            <a:ext cx="1288534" cy="931732"/>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66"/>
        <p:cNvGrpSpPr/>
        <p:nvPr/>
      </p:nvGrpSpPr>
      <p:grpSpPr>
        <a:xfrm>
          <a:off x="0" y="0"/>
          <a:ext cx="0" cy="0"/>
          <a:chOff x="0" y="0"/>
          <a:chExt cx="0" cy="0"/>
        </a:xfrm>
      </p:grpSpPr>
      <p:sp>
        <p:nvSpPr>
          <p:cNvPr id="67" name="Shape 67"/>
          <p:cNvSpPr txBox="1">
            <a:spLocks noGrp="1"/>
          </p:cNvSpPr>
          <p:nvPr>
            <p:ph type="title"/>
          </p:nvPr>
        </p:nvSpPr>
        <p:spPr>
          <a:xfrm>
            <a:off x="311700" y="593367"/>
            <a:ext cx="8520600" cy="763600"/>
          </a:xfrm>
          <a:prstGeom prst="rect">
            <a:avLst/>
          </a:prstGeom>
        </p:spPr>
        <p:txBody>
          <a:bodyPr wrap="square" lIns="91425" tIns="91425" rIns="91425" bIns="91425" anchor="t" anchorCtr="0">
            <a:noAutofit/>
          </a:bodyPr>
          <a:lstStyle/>
          <a:p>
            <a:pPr lvl="0">
              <a:spcBef>
                <a:spcPts val="0"/>
              </a:spcBef>
              <a:buNone/>
            </a:pPr>
            <a:r>
              <a:rPr lang="en">
                <a:latin typeface="Cambria"/>
                <a:ea typeface="Cambria"/>
                <a:cs typeface="Cambria"/>
                <a:sym typeface="Cambria"/>
              </a:rPr>
              <a:t>Overview</a:t>
            </a:r>
          </a:p>
        </p:txBody>
      </p:sp>
      <p:sp>
        <p:nvSpPr>
          <p:cNvPr id="68" name="Shape 68"/>
          <p:cNvSpPr txBox="1">
            <a:spLocks noGrp="1"/>
          </p:cNvSpPr>
          <p:nvPr>
            <p:ph type="body" idx="1"/>
          </p:nvPr>
        </p:nvSpPr>
        <p:spPr>
          <a:xfrm>
            <a:off x="311700" y="1536633"/>
            <a:ext cx="8520600" cy="4555200"/>
          </a:xfrm>
          <a:prstGeom prst="rect">
            <a:avLst/>
          </a:prstGeom>
        </p:spPr>
        <p:txBody>
          <a:bodyPr wrap="square" lIns="91425" tIns="91425" rIns="91425" bIns="91425" anchor="t" anchorCtr="0">
            <a:noAutofit/>
          </a:bodyPr>
          <a:lstStyle/>
          <a:p>
            <a:pPr marL="457200" lvl="0" indent="-381000" rtl="0">
              <a:spcBef>
                <a:spcPts val="0"/>
              </a:spcBef>
              <a:spcAft>
                <a:spcPts val="0"/>
              </a:spcAft>
              <a:buSzPct val="100000"/>
            </a:pPr>
            <a:r>
              <a:rPr lang="en" sz="2400"/>
              <a:t>The Topography of a Summit</a:t>
            </a:r>
          </a:p>
          <a:p>
            <a:pPr marL="457200" lvl="0" indent="-381000" rtl="0">
              <a:spcBef>
                <a:spcPts val="0"/>
              </a:spcBef>
              <a:buSzPct val="100000"/>
            </a:pPr>
            <a:r>
              <a:rPr lang="en" sz="2400"/>
              <a:t>Methodology</a:t>
            </a:r>
          </a:p>
          <a:p>
            <a:pPr lvl="0" rtl="0">
              <a:spcBef>
                <a:spcPts val="0"/>
              </a:spcBef>
              <a:buNone/>
            </a:pPr>
            <a:r>
              <a:rPr lang="en" sz="2400" u="sng"/>
              <a:t>Findings:</a:t>
            </a:r>
          </a:p>
          <a:p>
            <a:pPr marL="457200" lvl="0" indent="-381000" rtl="0">
              <a:spcBef>
                <a:spcPts val="0"/>
              </a:spcBef>
              <a:spcAft>
                <a:spcPts val="0"/>
              </a:spcAft>
              <a:buSzPct val="100000"/>
            </a:pPr>
            <a:r>
              <a:rPr lang="en" sz="2400"/>
              <a:t>Positive and Negative Issue Linkage</a:t>
            </a:r>
          </a:p>
          <a:p>
            <a:pPr marL="457200" lvl="0" indent="-381000" rtl="0">
              <a:spcBef>
                <a:spcPts val="0"/>
              </a:spcBef>
              <a:spcAft>
                <a:spcPts val="0"/>
              </a:spcAft>
              <a:buSzPct val="100000"/>
            </a:pPr>
            <a:r>
              <a:rPr lang="en" sz="2400"/>
              <a:t>The Tension between Universality and Consensus</a:t>
            </a:r>
          </a:p>
          <a:p>
            <a:pPr marL="457200" lvl="0" indent="-381000" rtl="0">
              <a:spcBef>
                <a:spcPts val="0"/>
              </a:spcBef>
              <a:buSzPct val="100000"/>
            </a:pPr>
            <a:r>
              <a:rPr lang="en" sz="2400"/>
              <a:t>Policy Recommendations</a:t>
            </a:r>
          </a:p>
          <a:p>
            <a:pPr lvl="0" rtl="0">
              <a:spcBef>
                <a:spcPts val="0"/>
              </a:spcBef>
              <a:buNone/>
            </a:pPr>
            <a:endParaRPr sz="240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72"/>
        <p:cNvGrpSpPr/>
        <p:nvPr/>
      </p:nvGrpSpPr>
      <p:grpSpPr>
        <a:xfrm>
          <a:off x="0" y="0"/>
          <a:ext cx="0" cy="0"/>
          <a:chOff x="0" y="0"/>
          <a:chExt cx="0" cy="0"/>
        </a:xfrm>
      </p:grpSpPr>
      <p:sp>
        <p:nvSpPr>
          <p:cNvPr id="73" name="Shape 73"/>
          <p:cNvSpPr txBox="1">
            <a:spLocks noGrp="1"/>
          </p:cNvSpPr>
          <p:nvPr>
            <p:ph type="body" idx="1"/>
          </p:nvPr>
        </p:nvSpPr>
        <p:spPr>
          <a:xfrm>
            <a:off x="311700" y="4454433"/>
            <a:ext cx="8520600" cy="2403600"/>
          </a:xfrm>
          <a:prstGeom prst="rect">
            <a:avLst/>
          </a:prstGeom>
        </p:spPr>
        <p:txBody>
          <a:bodyPr wrap="square" lIns="91425" tIns="91425" rIns="91425" bIns="91425" anchor="t" anchorCtr="0">
            <a:noAutofit/>
          </a:bodyPr>
          <a:lstStyle/>
          <a:p>
            <a:pPr lvl="0">
              <a:spcBef>
                <a:spcPts val="0"/>
              </a:spcBef>
              <a:buNone/>
            </a:pPr>
            <a:r>
              <a:rPr lang="en" sz="2000" i="1" dirty="0">
                <a:solidFill>
                  <a:srgbClr val="E0E0E0"/>
                </a:solidFill>
              </a:rPr>
              <a:t>“Because this threat will be lasting, we should come together to turn efforts such as the Proliferation Security Initiative and the Global Initiative to Combat Nuclear Terrorism into durable international institutions. </a:t>
            </a:r>
            <a:r>
              <a:rPr lang="en" sz="2000" i="1" u="sng" dirty="0">
                <a:solidFill>
                  <a:srgbClr val="E0E0E0"/>
                </a:solidFill>
              </a:rPr>
              <a:t>And we should start by having a Global Summit on Nuclear Security that the United States will host within the next year.</a:t>
            </a:r>
            <a:r>
              <a:rPr lang="en" sz="2000" i="1" dirty="0">
                <a:solidFill>
                  <a:srgbClr val="E0E0E0"/>
                </a:solidFill>
              </a:rPr>
              <a:t> </a:t>
            </a:r>
            <a:r>
              <a:rPr lang="en" sz="2000" i="1" dirty="0" smtClean="0">
                <a:solidFill>
                  <a:srgbClr val="E0E0E0"/>
                </a:solidFill>
              </a:rPr>
              <a:t>“</a:t>
            </a:r>
            <a:r>
              <a:rPr lang="en-US" sz="2000" i="1" dirty="0" smtClean="0">
                <a:solidFill>
                  <a:srgbClr val="E0E0E0"/>
                </a:solidFill>
              </a:rPr>
              <a:t> ~President Obama, 2009</a:t>
            </a:r>
            <a:endParaRPr lang="en" sz="2000" i="1" dirty="0">
              <a:solidFill>
                <a:srgbClr val="E0E0E0"/>
              </a:solidFill>
            </a:endParaRPr>
          </a:p>
        </p:txBody>
      </p:sp>
      <p:pic>
        <p:nvPicPr>
          <p:cNvPr id="74" name="Shape 74"/>
          <p:cNvPicPr preferRelativeResize="0"/>
          <p:nvPr/>
        </p:nvPicPr>
        <p:blipFill>
          <a:blip r:embed="rId3">
            <a:alphaModFix/>
          </a:blip>
          <a:stretch>
            <a:fillRect/>
          </a:stretch>
        </p:blipFill>
        <p:spPr>
          <a:xfrm>
            <a:off x="1306943" y="300900"/>
            <a:ext cx="6921276" cy="4153533"/>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78"/>
        <p:cNvGrpSpPr/>
        <p:nvPr/>
      </p:nvGrpSpPr>
      <p:grpSpPr>
        <a:xfrm>
          <a:off x="0" y="0"/>
          <a:ext cx="0" cy="0"/>
          <a:chOff x="0" y="0"/>
          <a:chExt cx="0" cy="0"/>
        </a:xfrm>
      </p:grpSpPr>
      <p:sp>
        <p:nvSpPr>
          <p:cNvPr id="79" name="Shape 79"/>
          <p:cNvSpPr txBox="1">
            <a:spLocks noGrp="1"/>
          </p:cNvSpPr>
          <p:nvPr>
            <p:ph type="title"/>
          </p:nvPr>
        </p:nvSpPr>
        <p:spPr>
          <a:xfrm>
            <a:off x="311700" y="330146"/>
            <a:ext cx="8520600" cy="763600"/>
          </a:xfrm>
          <a:prstGeom prst="rect">
            <a:avLst/>
          </a:prstGeom>
        </p:spPr>
        <p:txBody>
          <a:bodyPr wrap="square" lIns="91425" tIns="91425" rIns="91425" bIns="91425" anchor="t" anchorCtr="0">
            <a:noAutofit/>
          </a:bodyPr>
          <a:lstStyle/>
          <a:p>
            <a:pPr lvl="0">
              <a:spcBef>
                <a:spcPts val="0"/>
              </a:spcBef>
              <a:buNone/>
            </a:pPr>
            <a:r>
              <a:rPr lang="en" dirty="0">
                <a:latin typeface="Cambria"/>
                <a:ea typeface="Cambria"/>
                <a:cs typeface="Cambria"/>
                <a:sym typeface="Cambria"/>
              </a:rPr>
              <a:t>The Topography of a Summit</a:t>
            </a:r>
          </a:p>
        </p:txBody>
      </p:sp>
      <p:sp>
        <p:nvSpPr>
          <p:cNvPr id="80" name="Shape 80"/>
          <p:cNvSpPr txBox="1">
            <a:spLocks noGrp="1"/>
          </p:cNvSpPr>
          <p:nvPr>
            <p:ph type="body" idx="1"/>
          </p:nvPr>
        </p:nvSpPr>
        <p:spPr>
          <a:xfrm>
            <a:off x="4362613" y="1226268"/>
            <a:ext cx="4781386" cy="4865641"/>
          </a:xfrm>
          <a:prstGeom prst="rect">
            <a:avLst/>
          </a:prstGeom>
        </p:spPr>
        <p:txBody>
          <a:bodyPr wrap="square" lIns="91425" tIns="91425" rIns="91425" bIns="91425" anchor="t" anchorCtr="0">
            <a:noAutofit/>
          </a:bodyPr>
          <a:lstStyle/>
          <a:p>
            <a:pPr marL="457200" lvl="0" indent="0" rtl="0">
              <a:spcBef>
                <a:spcPts val="0"/>
              </a:spcBef>
              <a:buNone/>
            </a:pPr>
            <a:r>
              <a:rPr lang="en" sz="1800" i="1" dirty="0">
                <a:solidFill>
                  <a:schemeClr val="tx2"/>
                </a:solidFill>
                <a:latin typeface="Merriweather"/>
                <a:ea typeface="Merriweather"/>
                <a:cs typeface="Merriweather"/>
                <a:sym typeface="Merriweather"/>
              </a:rPr>
              <a:t>“There was just no appetite... for some kind of new treaty regime or some inspection mechanism to ensure the counties were complying with their various commitments”    </a:t>
            </a:r>
            <a:r>
              <a:rPr lang="en" sz="1800" i="1" dirty="0">
                <a:solidFill>
                  <a:schemeClr val="tx2"/>
                </a:solidFill>
              </a:rPr>
              <a:t>~</a:t>
            </a:r>
            <a:r>
              <a:rPr lang="en" i="1" dirty="0">
                <a:solidFill>
                  <a:schemeClr val="tx2"/>
                </a:solidFill>
              </a:rPr>
              <a:t>Gary Samore </a:t>
            </a:r>
          </a:p>
          <a:p>
            <a:pPr marL="457200" lvl="0" indent="0" rtl="0">
              <a:spcBef>
                <a:spcPts val="0"/>
              </a:spcBef>
              <a:buNone/>
            </a:pPr>
            <a:endParaRPr lang="en-US" sz="1200" dirty="0" smtClean="0"/>
          </a:p>
          <a:p>
            <a:pPr marL="457200" lvl="0" indent="0" rtl="0">
              <a:spcBef>
                <a:spcPts val="0"/>
              </a:spcBef>
              <a:buNone/>
            </a:pPr>
            <a:endParaRPr sz="1200" dirty="0"/>
          </a:p>
          <a:p>
            <a:pPr lvl="0" rtl="0">
              <a:spcBef>
                <a:spcPts val="0"/>
              </a:spcBef>
              <a:buNone/>
            </a:pPr>
            <a:r>
              <a:rPr lang="en" sz="2400" u="sng" dirty="0"/>
              <a:t>‘Minilateral’ or Multilateral?</a:t>
            </a:r>
          </a:p>
          <a:p>
            <a:pPr marL="457200" lvl="0" indent="-342900" rtl="0">
              <a:spcBef>
                <a:spcPts val="0"/>
              </a:spcBef>
              <a:buSzPct val="100000"/>
            </a:pPr>
            <a:r>
              <a:rPr lang="en" sz="1800" dirty="0"/>
              <a:t>This creates a </a:t>
            </a:r>
            <a:r>
              <a:rPr lang="en" sz="1800" u="sng" dirty="0"/>
              <a:t>tension between universality and consensus</a:t>
            </a:r>
            <a:r>
              <a:rPr lang="en" sz="1800" dirty="0"/>
              <a:t> that runs through the entirety of the NSS process and its aftermath</a:t>
            </a:r>
          </a:p>
          <a:p>
            <a:pPr lvl="0">
              <a:spcBef>
                <a:spcPts val="0"/>
              </a:spcBef>
              <a:buNone/>
            </a:pPr>
            <a:endParaRPr sz="2400" dirty="0"/>
          </a:p>
          <a:p>
            <a:pPr lvl="0">
              <a:spcBef>
                <a:spcPts val="0"/>
              </a:spcBef>
              <a:buNone/>
            </a:pPr>
            <a:endParaRPr dirty="0"/>
          </a:p>
          <a:p>
            <a:pPr lvl="0">
              <a:spcBef>
                <a:spcPts val="0"/>
              </a:spcBef>
              <a:buNone/>
            </a:pPr>
            <a:endParaRPr dirty="0"/>
          </a:p>
        </p:txBody>
      </p:sp>
      <p:pic>
        <p:nvPicPr>
          <p:cNvPr id="81" name="Shape 81"/>
          <p:cNvPicPr preferRelativeResize="0"/>
          <p:nvPr/>
        </p:nvPicPr>
        <p:blipFill>
          <a:blip r:embed="rId3">
            <a:alphaModFix/>
          </a:blip>
          <a:stretch>
            <a:fillRect/>
          </a:stretch>
        </p:blipFill>
        <p:spPr>
          <a:xfrm>
            <a:off x="438526" y="1226268"/>
            <a:ext cx="3795232" cy="2251333"/>
          </a:xfrm>
          <a:prstGeom prst="rect">
            <a:avLst/>
          </a:prstGeom>
          <a:noFill/>
          <a:ln>
            <a:noFill/>
          </a:ln>
        </p:spPr>
      </p:pic>
      <p:pic>
        <p:nvPicPr>
          <p:cNvPr id="82" name="Shape 82"/>
          <p:cNvPicPr preferRelativeResize="0"/>
          <p:nvPr/>
        </p:nvPicPr>
        <p:blipFill>
          <a:blip r:embed="rId4">
            <a:alphaModFix/>
          </a:blip>
          <a:stretch>
            <a:fillRect/>
          </a:stretch>
        </p:blipFill>
        <p:spPr>
          <a:xfrm>
            <a:off x="471176" y="4052167"/>
            <a:ext cx="3762582" cy="2193652"/>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86"/>
        <p:cNvGrpSpPr/>
        <p:nvPr/>
      </p:nvGrpSpPr>
      <p:grpSpPr>
        <a:xfrm>
          <a:off x="0" y="0"/>
          <a:ext cx="0" cy="0"/>
          <a:chOff x="0" y="0"/>
          <a:chExt cx="0" cy="0"/>
        </a:xfrm>
      </p:grpSpPr>
      <p:sp>
        <p:nvSpPr>
          <p:cNvPr id="87" name="Shape 87"/>
          <p:cNvSpPr txBox="1">
            <a:spLocks noGrp="1"/>
          </p:cNvSpPr>
          <p:nvPr>
            <p:ph type="title"/>
          </p:nvPr>
        </p:nvSpPr>
        <p:spPr>
          <a:xfrm>
            <a:off x="311700" y="593367"/>
            <a:ext cx="8520600" cy="763600"/>
          </a:xfrm>
          <a:prstGeom prst="rect">
            <a:avLst/>
          </a:prstGeom>
        </p:spPr>
        <p:txBody>
          <a:bodyPr wrap="square" lIns="91425" tIns="91425" rIns="91425" bIns="91425" anchor="t" anchorCtr="0">
            <a:noAutofit/>
          </a:bodyPr>
          <a:lstStyle/>
          <a:p>
            <a:pPr lvl="0">
              <a:spcBef>
                <a:spcPts val="0"/>
              </a:spcBef>
              <a:buNone/>
            </a:pPr>
            <a:r>
              <a:rPr lang="en">
                <a:latin typeface="Cambria"/>
                <a:ea typeface="Cambria"/>
                <a:cs typeface="Cambria"/>
                <a:sym typeface="Cambria"/>
              </a:rPr>
              <a:t>Methods and Findings</a:t>
            </a:r>
          </a:p>
        </p:txBody>
      </p:sp>
      <p:sp>
        <p:nvSpPr>
          <p:cNvPr id="88" name="Shape 88"/>
          <p:cNvSpPr txBox="1">
            <a:spLocks noGrp="1"/>
          </p:cNvSpPr>
          <p:nvPr>
            <p:ph type="body" idx="1"/>
          </p:nvPr>
        </p:nvSpPr>
        <p:spPr>
          <a:xfrm>
            <a:off x="311700" y="1536633"/>
            <a:ext cx="8520600" cy="4555200"/>
          </a:xfrm>
          <a:prstGeom prst="rect">
            <a:avLst/>
          </a:prstGeom>
        </p:spPr>
        <p:txBody>
          <a:bodyPr wrap="square" lIns="91425" tIns="91425" rIns="91425" bIns="91425" anchor="t" anchorCtr="0">
            <a:noAutofit/>
          </a:bodyPr>
          <a:lstStyle/>
          <a:p>
            <a:pPr lvl="0" rtl="0">
              <a:spcBef>
                <a:spcPts val="0"/>
              </a:spcBef>
              <a:buNone/>
            </a:pPr>
            <a:r>
              <a:rPr lang="en" sz="2000" dirty="0"/>
              <a:t>Data from 17 Interviews from 10 countries, cables and released documents</a:t>
            </a:r>
          </a:p>
          <a:p>
            <a:pPr lvl="0" rtl="0">
              <a:spcBef>
                <a:spcPts val="0"/>
              </a:spcBef>
              <a:buNone/>
            </a:pPr>
            <a:r>
              <a:rPr lang="en" sz="2000" dirty="0"/>
              <a:t>Key Findings:</a:t>
            </a:r>
          </a:p>
          <a:p>
            <a:pPr marL="457200" lvl="0" indent="-355600" rtl="0">
              <a:spcBef>
                <a:spcPts val="0"/>
              </a:spcBef>
              <a:spcAft>
                <a:spcPts val="0"/>
              </a:spcAft>
              <a:buSzPct val="100000"/>
            </a:pPr>
            <a:r>
              <a:rPr lang="en" sz="2000" u="sng" dirty="0">
                <a:solidFill>
                  <a:schemeClr val="tx1"/>
                </a:solidFill>
              </a:rPr>
              <a:t>Positive and Negative Issue Linkage: </a:t>
            </a:r>
            <a:r>
              <a:rPr lang="en" sz="2000" dirty="0"/>
              <a:t>Elevating nuclear security to a summit level pushed the issue forwards but also led to linkages with other nuclear issues</a:t>
            </a:r>
          </a:p>
          <a:p>
            <a:pPr marL="457200" lvl="0" indent="-355600">
              <a:spcBef>
                <a:spcPts val="0"/>
              </a:spcBef>
              <a:buSzPct val="100000"/>
            </a:pPr>
            <a:r>
              <a:rPr lang="en" sz="2000" u="sng" dirty="0">
                <a:solidFill>
                  <a:srgbClr val="FFFFFF"/>
                </a:solidFill>
              </a:rPr>
              <a:t>Tension between Universality and Consensus: </a:t>
            </a:r>
            <a:r>
              <a:rPr lang="en" sz="2000" dirty="0"/>
              <a:t>How the limited invitation list has impacted progress on nuclear security as an issue both during and after the Summits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92"/>
        <p:cNvGrpSpPr/>
        <p:nvPr/>
      </p:nvGrpSpPr>
      <p:grpSpPr>
        <a:xfrm>
          <a:off x="0" y="0"/>
          <a:ext cx="0" cy="0"/>
          <a:chOff x="0" y="0"/>
          <a:chExt cx="0" cy="0"/>
        </a:xfrm>
      </p:grpSpPr>
      <p:sp>
        <p:nvSpPr>
          <p:cNvPr id="93" name="Shape 93"/>
          <p:cNvSpPr txBox="1">
            <a:spLocks noGrp="1"/>
          </p:cNvSpPr>
          <p:nvPr>
            <p:ph type="title"/>
          </p:nvPr>
        </p:nvSpPr>
        <p:spPr>
          <a:xfrm>
            <a:off x="311700" y="428167"/>
            <a:ext cx="8520600" cy="763600"/>
          </a:xfrm>
          <a:prstGeom prst="rect">
            <a:avLst/>
          </a:prstGeom>
        </p:spPr>
        <p:txBody>
          <a:bodyPr wrap="square" lIns="91425" tIns="91425" rIns="91425" bIns="91425" anchor="t" anchorCtr="0">
            <a:noAutofit/>
          </a:bodyPr>
          <a:lstStyle/>
          <a:p>
            <a:pPr lvl="0">
              <a:spcBef>
                <a:spcPts val="0"/>
              </a:spcBef>
              <a:buNone/>
            </a:pPr>
            <a:r>
              <a:rPr lang="en">
                <a:latin typeface="Cambria"/>
                <a:ea typeface="Cambria"/>
                <a:cs typeface="Cambria"/>
                <a:sym typeface="Cambria"/>
              </a:rPr>
              <a:t>Positive and Negative Issue-Linkages</a:t>
            </a:r>
          </a:p>
        </p:txBody>
      </p:sp>
      <p:sp>
        <p:nvSpPr>
          <p:cNvPr id="94" name="Shape 94"/>
          <p:cNvSpPr txBox="1">
            <a:spLocks noGrp="1"/>
          </p:cNvSpPr>
          <p:nvPr>
            <p:ph type="body" idx="1"/>
          </p:nvPr>
        </p:nvSpPr>
        <p:spPr>
          <a:xfrm>
            <a:off x="311700" y="1356967"/>
            <a:ext cx="4621550" cy="4555200"/>
          </a:xfrm>
          <a:prstGeom prst="rect">
            <a:avLst/>
          </a:prstGeom>
        </p:spPr>
        <p:txBody>
          <a:bodyPr wrap="square" lIns="91425" tIns="91425" rIns="91425" bIns="91425" anchor="t" anchorCtr="0">
            <a:noAutofit/>
          </a:bodyPr>
          <a:lstStyle/>
          <a:p>
            <a:pPr lvl="0">
              <a:spcBef>
                <a:spcPts val="0"/>
              </a:spcBef>
              <a:buNone/>
            </a:pPr>
            <a:r>
              <a:rPr lang="en" u="sng" dirty="0">
                <a:solidFill>
                  <a:srgbClr val="FFFFFF"/>
                </a:solidFill>
              </a:rPr>
              <a:t>Positive Issue- Linkages</a:t>
            </a:r>
          </a:p>
          <a:p>
            <a:pPr marL="457200" lvl="0" indent="-342900" rtl="0">
              <a:spcBef>
                <a:spcPts val="0"/>
              </a:spcBef>
              <a:buSzPct val="100000"/>
              <a:buChar char="-"/>
            </a:pPr>
            <a:r>
              <a:rPr lang="en" dirty="0"/>
              <a:t>Strong Bilateral Ties with the US lead to strong engagement with the Summits</a:t>
            </a:r>
          </a:p>
          <a:p>
            <a:pPr lvl="0" rtl="0">
              <a:spcBef>
                <a:spcPts val="0"/>
              </a:spcBef>
              <a:buNone/>
            </a:pPr>
            <a:r>
              <a:rPr lang="en" u="sng" dirty="0">
                <a:solidFill>
                  <a:srgbClr val="FFFFFF"/>
                </a:solidFill>
              </a:rPr>
              <a:t>Negative Issue-Linkages</a:t>
            </a:r>
          </a:p>
          <a:p>
            <a:pPr marL="457200" lvl="0" indent="-342900" rtl="0">
              <a:spcBef>
                <a:spcPts val="0"/>
              </a:spcBef>
              <a:spcAft>
                <a:spcPts val="0"/>
              </a:spcAft>
              <a:buSzPct val="100000"/>
              <a:buChar char="-"/>
            </a:pPr>
            <a:r>
              <a:rPr lang="en" dirty="0"/>
              <a:t>Weak Bilateral Ties with the US lead to to poor engagement with the Summits</a:t>
            </a:r>
          </a:p>
          <a:p>
            <a:pPr marL="457200" lvl="0" indent="-342900" rtl="0">
              <a:spcBef>
                <a:spcPts val="0"/>
              </a:spcBef>
              <a:buSzPct val="100000"/>
              <a:buChar char="-"/>
            </a:pPr>
            <a:r>
              <a:rPr lang="en" u="sng" dirty="0"/>
              <a:t>Links to other Nuclear Issues:</a:t>
            </a:r>
            <a:r>
              <a:rPr lang="en" dirty="0"/>
              <a:t> Disarmament, Nuclear Safety, etc. become the most contentious part of the negotiation of the Summit Communiques</a:t>
            </a:r>
          </a:p>
          <a:p>
            <a:pPr lvl="0">
              <a:spcBef>
                <a:spcPts val="0"/>
              </a:spcBef>
              <a:buNone/>
            </a:pPr>
            <a:endParaRPr dirty="0"/>
          </a:p>
        </p:txBody>
      </p:sp>
      <p:pic>
        <p:nvPicPr>
          <p:cNvPr id="95" name="Shape 95"/>
          <p:cNvPicPr preferRelativeResize="0"/>
          <p:nvPr/>
        </p:nvPicPr>
        <p:blipFill>
          <a:blip r:embed="rId3">
            <a:alphaModFix/>
          </a:blip>
          <a:stretch>
            <a:fillRect/>
          </a:stretch>
        </p:blipFill>
        <p:spPr>
          <a:xfrm>
            <a:off x="4933250" y="1191767"/>
            <a:ext cx="3899049" cy="2519267"/>
          </a:xfrm>
          <a:prstGeom prst="rect">
            <a:avLst/>
          </a:prstGeom>
          <a:noFill/>
          <a:ln>
            <a:noFill/>
          </a:ln>
        </p:spPr>
      </p:pic>
      <p:pic>
        <p:nvPicPr>
          <p:cNvPr id="96" name="Shape 96"/>
          <p:cNvPicPr preferRelativeResize="0"/>
          <p:nvPr/>
        </p:nvPicPr>
        <p:blipFill>
          <a:blip r:embed="rId4">
            <a:alphaModFix/>
          </a:blip>
          <a:stretch>
            <a:fillRect/>
          </a:stretch>
        </p:blipFill>
        <p:spPr>
          <a:xfrm>
            <a:off x="4933251" y="3946233"/>
            <a:ext cx="3899048" cy="2519267"/>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00"/>
        <p:cNvGrpSpPr/>
        <p:nvPr/>
      </p:nvGrpSpPr>
      <p:grpSpPr>
        <a:xfrm>
          <a:off x="0" y="0"/>
          <a:ext cx="0" cy="0"/>
          <a:chOff x="0" y="0"/>
          <a:chExt cx="0" cy="0"/>
        </a:xfrm>
      </p:grpSpPr>
      <p:sp>
        <p:nvSpPr>
          <p:cNvPr id="101" name="Shape 101"/>
          <p:cNvSpPr txBox="1">
            <a:spLocks noGrp="1"/>
          </p:cNvSpPr>
          <p:nvPr>
            <p:ph type="title"/>
          </p:nvPr>
        </p:nvSpPr>
        <p:spPr>
          <a:xfrm>
            <a:off x="311700" y="593367"/>
            <a:ext cx="8520600" cy="763600"/>
          </a:xfrm>
          <a:prstGeom prst="rect">
            <a:avLst/>
          </a:prstGeom>
        </p:spPr>
        <p:txBody>
          <a:bodyPr wrap="square" lIns="91425" tIns="91425" rIns="91425" bIns="91425" anchor="t" anchorCtr="0">
            <a:noAutofit/>
          </a:bodyPr>
          <a:lstStyle/>
          <a:p>
            <a:pPr lvl="0">
              <a:spcBef>
                <a:spcPts val="0"/>
              </a:spcBef>
              <a:buNone/>
            </a:pPr>
            <a:r>
              <a:rPr lang="en">
                <a:latin typeface="Cambria"/>
                <a:ea typeface="Cambria"/>
                <a:cs typeface="Cambria"/>
                <a:sym typeface="Cambria"/>
              </a:rPr>
              <a:t>Tension between Universality and Consensus</a:t>
            </a:r>
          </a:p>
        </p:txBody>
      </p:sp>
      <p:sp>
        <p:nvSpPr>
          <p:cNvPr id="102" name="Shape 102"/>
          <p:cNvSpPr txBox="1">
            <a:spLocks noGrp="1"/>
          </p:cNvSpPr>
          <p:nvPr>
            <p:ph type="body" idx="1"/>
          </p:nvPr>
        </p:nvSpPr>
        <p:spPr>
          <a:xfrm>
            <a:off x="311700" y="1536633"/>
            <a:ext cx="4768811" cy="4555200"/>
          </a:xfrm>
          <a:prstGeom prst="rect">
            <a:avLst/>
          </a:prstGeom>
        </p:spPr>
        <p:txBody>
          <a:bodyPr wrap="square" lIns="91425" tIns="91425" rIns="91425" bIns="91425" anchor="t" anchorCtr="0">
            <a:noAutofit/>
          </a:bodyPr>
          <a:lstStyle/>
          <a:p>
            <a:pPr lvl="0" rtl="0">
              <a:spcBef>
                <a:spcPts val="0"/>
              </a:spcBef>
              <a:buNone/>
            </a:pPr>
            <a:r>
              <a:rPr lang="en" sz="2000" dirty="0">
                <a:latin typeface="Cambria"/>
                <a:ea typeface="Cambria"/>
                <a:cs typeface="Cambria"/>
                <a:sym typeface="Cambria"/>
              </a:rPr>
              <a:t>The  US stresses that it seeks a ‘representative’ group of states, without clarifying why one state is included or excluded</a:t>
            </a:r>
            <a:r>
              <a:rPr lang="en" sz="2000" dirty="0" smtClean="0">
                <a:latin typeface="Cambria"/>
                <a:ea typeface="Cambria"/>
                <a:cs typeface="Cambria"/>
                <a:sym typeface="Cambria"/>
              </a:rPr>
              <a:t>.</a:t>
            </a:r>
            <a:endParaRPr lang="en" sz="2000" dirty="0">
              <a:latin typeface="Cambria"/>
              <a:ea typeface="Cambria"/>
              <a:cs typeface="Cambria"/>
              <a:sym typeface="Cambria"/>
            </a:endParaRPr>
          </a:p>
          <a:p>
            <a:pPr lvl="0" rtl="0">
              <a:spcBef>
                <a:spcPts val="0"/>
              </a:spcBef>
              <a:buNone/>
            </a:pPr>
            <a:r>
              <a:rPr lang="en" sz="2000" dirty="0">
                <a:latin typeface="Cambria"/>
                <a:ea typeface="Cambria"/>
                <a:cs typeface="Cambria"/>
                <a:sym typeface="Cambria"/>
              </a:rPr>
              <a:t>The resentment among those states not included comes at a real cost to the later attempts to expand the achievements of the summit.</a:t>
            </a:r>
          </a:p>
          <a:p>
            <a:pPr marL="457200" lvl="0" indent="-342900" rtl="0">
              <a:spcBef>
                <a:spcPts val="0"/>
              </a:spcBef>
              <a:buSzPct val="100000"/>
              <a:buFont typeface="Cambria"/>
              <a:buChar char="-"/>
            </a:pPr>
            <a:r>
              <a:rPr lang="en" sz="2000" dirty="0">
                <a:latin typeface="Cambria"/>
                <a:ea typeface="Cambria"/>
                <a:cs typeface="Cambria"/>
                <a:sym typeface="Cambria"/>
              </a:rPr>
              <a:t>Expansion of the IAEA INFCRIC/869 is limited; December 2016 IAEA Ministerial Statement is weak</a:t>
            </a:r>
          </a:p>
        </p:txBody>
      </p:sp>
      <p:pic>
        <p:nvPicPr>
          <p:cNvPr id="103" name="Shape 103"/>
          <p:cNvPicPr preferRelativeResize="0"/>
          <p:nvPr/>
        </p:nvPicPr>
        <p:blipFill>
          <a:blip r:embed="rId3">
            <a:alphaModFix/>
          </a:blip>
          <a:stretch>
            <a:fillRect/>
          </a:stretch>
        </p:blipFill>
        <p:spPr>
          <a:xfrm>
            <a:off x="5246181" y="1356970"/>
            <a:ext cx="3706546" cy="2351433"/>
          </a:xfrm>
          <a:prstGeom prst="rect">
            <a:avLst/>
          </a:prstGeom>
          <a:noFill/>
          <a:ln>
            <a:noFill/>
          </a:ln>
        </p:spPr>
      </p:pic>
      <p:pic>
        <p:nvPicPr>
          <p:cNvPr id="104" name="Shape 104"/>
          <p:cNvPicPr preferRelativeResize="0"/>
          <p:nvPr/>
        </p:nvPicPr>
        <p:blipFill rotWithShape="1">
          <a:blip r:embed="rId4">
            <a:alphaModFix/>
          </a:blip>
          <a:srcRect b="15023"/>
          <a:stretch/>
        </p:blipFill>
        <p:spPr>
          <a:xfrm>
            <a:off x="5246181" y="4037168"/>
            <a:ext cx="3630346" cy="2351433"/>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Shape 109"/>
          <p:cNvSpPr txBox="1">
            <a:spLocks noGrp="1"/>
          </p:cNvSpPr>
          <p:nvPr>
            <p:ph type="title"/>
          </p:nvPr>
        </p:nvSpPr>
        <p:spPr>
          <a:xfrm>
            <a:off x="311700" y="593367"/>
            <a:ext cx="8520600" cy="763600"/>
          </a:xfrm>
          <a:prstGeom prst="rect">
            <a:avLst/>
          </a:prstGeom>
        </p:spPr>
        <p:txBody>
          <a:bodyPr wrap="square" lIns="91425" tIns="91425" rIns="91425" bIns="91425" anchor="t" anchorCtr="0">
            <a:noAutofit/>
          </a:bodyPr>
          <a:lstStyle/>
          <a:p>
            <a:pPr lvl="0">
              <a:spcBef>
                <a:spcPts val="0"/>
              </a:spcBef>
              <a:buNone/>
            </a:pPr>
            <a:r>
              <a:rPr lang="en">
                <a:latin typeface="Cambria"/>
                <a:ea typeface="Cambria"/>
                <a:cs typeface="Cambria"/>
                <a:sym typeface="Cambria"/>
              </a:rPr>
              <a:t>Policy Recommendations</a:t>
            </a:r>
          </a:p>
        </p:txBody>
      </p:sp>
      <p:sp>
        <p:nvSpPr>
          <p:cNvPr id="110" name="Shape 110"/>
          <p:cNvSpPr txBox="1">
            <a:spLocks noGrp="1"/>
          </p:cNvSpPr>
          <p:nvPr>
            <p:ph type="body" idx="1"/>
          </p:nvPr>
        </p:nvSpPr>
        <p:spPr>
          <a:xfrm>
            <a:off x="311700" y="1536633"/>
            <a:ext cx="8520600" cy="4555200"/>
          </a:xfrm>
          <a:prstGeom prst="rect">
            <a:avLst/>
          </a:prstGeom>
        </p:spPr>
        <p:txBody>
          <a:bodyPr wrap="square" lIns="91425" tIns="91425" rIns="91425" bIns="91425" anchor="t" anchorCtr="0">
            <a:noAutofit/>
          </a:bodyPr>
          <a:lstStyle/>
          <a:p>
            <a:pPr marL="457200" lvl="0" indent="-355600" rtl="0">
              <a:spcBef>
                <a:spcPts val="0"/>
              </a:spcBef>
              <a:buSzPct val="100000"/>
              <a:buAutoNum type="arabicPeriod"/>
            </a:pPr>
            <a:r>
              <a:rPr lang="en" sz="2000" dirty="0"/>
              <a:t>The tension between universality and consensus should be tackled explicitly:</a:t>
            </a:r>
            <a:r>
              <a:rPr lang="en" sz="2000" u="sng" dirty="0"/>
              <a:t> </a:t>
            </a:r>
            <a:r>
              <a:rPr lang="en" sz="2000" u="sng" dirty="0">
                <a:solidFill>
                  <a:srgbClr val="FFFFFF"/>
                </a:solidFill>
              </a:rPr>
              <a:t>getting caught in the middle sacrifices both universality and consensus. </a:t>
            </a:r>
          </a:p>
          <a:p>
            <a:pPr lvl="0" rtl="0">
              <a:spcBef>
                <a:spcPts val="0"/>
              </a:spcBef>
              <a:buNone/>
            </a:pPr>
            <a:endParaRPr u="sng" dirty="0"/>
          </a:p>
          <a:p>
            <a:pPr marL="457200" marR="0" lvl="0" indent="-355600" algn="l" rtl="0">
              <a:lnSpc>
                <a:spcPct val="115000"/>
              </a:lnSpc>
              <a:spcBef>
                <a:spcPts val="0"/>
              </a:spcBef>
              <a:spcAft>
                <a:spcPts val="0"/>
              </a:spcAft>
              <a:buClr>
                <a:schemeClr val="accent3"/>
              </a:buClr>
              <a:buSzPct val="100000"/>
              <a:buFont typeface="Average"/>
              <a:buAutoNum type="arabicPeriod"/>
            </a:pPr>
            <a:r>
              <a:rPr lang="en" sz="2000" u="sng" dirty="0">
                <a:solidFill>
                  <a:srgbClr val="FFFFFF"/>
                </a:solidFill>
              </a:rPr>
              <a:t>Increased diversity of summit leadership </a:t>
            </a:r>
            <a:r>
              <a:rPr lang="en" sz="2000" dirty="0"/>
              <a:t>would encourage a broader and more sustainable agenda</a:t>
            </a:r>
          </a:p>
          <a:p>
            <a:pPr marL="914400" lvl="1" indent="-355600">
              <a:spcBef>
                <a:spcPts val="0"/>
              </a:spcBef>
              <a:buSzPct val="100000"/>
              <a:buAutoNum type="alphaLcPeriod"/>
            </a:pPr>
            <a:r>
              <a:rPr lang="en" sz="2000" dirty="0"/>
              <a:t>This includes both non-US allies (Russia) and countries traditionally sidelined in nuclear debates (NAM)</a:t>
            </a:r>
          </a:p>
        </p:txBody>
      </p:sp>
    </p:spTree>
  </p:cSld>
  <p:clrMapOvr>
    <a:masterClrMapping/>
  </p:clrMapOvr>
</p:sld>
</file>

<file path=ppt/theme/theme1.xml><?xml version="1.0" encoding="utf-8"?>
<a:theme xmlns:a="http://schemas.openxmlformats.org/drawingml/2006/main" name="Slate">
  <a:themeElements>
    <a:clrScheme name="Slate">
      <a:dk1>
        <a:srgbClr val="FFFFFF"/>
      </a:dk1>
      <a:lt1>
        <a:srgbClr val="37474F"/>
      </a:lt1>
      <a:dk2>
        <a:srgbClr val="9E9E9E"/>
      </a:dk2>
      <a:lt2>
        <a:srgbClr val="E0E0E0"/>
      </a:lt2>
      <a:accent1>
        <a:srgbClr val="616161"/>
      </a:accent1>
      <a:accent2>
        <a:srgbClr val="78909C"/>
      </a:accent2>
      <a:accent3>
        <a:srgbClr val="CACACA"/>
      </a:accent3>
      <a:accent4>
        <a:srgbClr val="64FFDA"/>
      </a:accent4>
      <a:accent5>
        <a:srgbClr val="FFD966"/>
      </a:accent5>
      <a:accent6>
        <a:srgbClr val="F5F5F5"/>
      </a:accent6>
      <a:hlink>
        <a:srgbClr val="FFD966"/>
      </a:hlink>
      <a:folHlink>
        <a:srgbClr val="FFD966"/>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TotalTime>
  <Words>798</Words>
  <Application>Microsoft Macintosh PowerPoint</Application>
  <PresentationFormat>On-screen Show (4:3)</PresentationFormat>
  <Paragraphs>57</Paragraphs>
  <Slides>8</Slides>
  <Notes>8</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8</vt:i4>
      </vt:variant>
    </vt:vector>
  </HeadingPairs>
  <TitlesOfParts>
    <vt:vector size="12" baseType="lpstr">
      <vt:lpstr>Average</vt:lpstr>
      <vt:lpstr>Oswald</vt:lpstr>
      <vt:lpstr>Merriweather</vt:lpstr>
      <vt:lpstr>Slate</vt:lpstr>
      <vt:lpstr>Dropping the (Uranium) Ball:  A Critical Reevaluation of the Nuclear Security Summit Process</vt:lpstr>
      <vt:lpstr>Overview</vt:lpstr>
      <vt:lpstr>PowerPoint Presentation</vt:lpstr>
      <vt:lpstr>The Topography of a Summit</vt:lpstr>
      <vt:lpstr>Methods and Findings</vt:lpstr>
      <vt:lpstr>Positive and Negative Issue-Linkages</vt:lpstr>
      <vt:lpstr>Tension between Universality and Consensus</vt:lpstr>
      <vt:lpstr>Policy Recommendations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Dropping the (Uranium) Ball:  A Critical Reevaluation of the Nuclear Security Summit Process</dc:title>
  <cp:lastModifiedBy>Karen</cp:lastModifiedBy>
  <cp:revision>1</cp:revision>
  <dcterms:modified xsi:type="dcterms:W3CDTF">2017-11-28T06:54:18Z</dcterms:modified>
</cp:coreProperties>
</file>