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4"/>
  </p:notesMasterIdLst>
  <p:sldIdLst>
    <p:sldId id="257" r:id="rId2"/>
    <p:sldId id="258" r:id="rId3"/>
    <p:sldId id="259" r:id="rId4"/>
    <p:sldId id="260" r:id="rId5"/>
    <p:sldId id="276" r:id="rId6"/>
    <p:sldId id="261" r:id="rId7"/>
    <p:sldId id="270" r:id="rId8"/>
    <p:sldId id="262" r:id="rId9"/>
    <p:sldId id="271" r:id="rId10"/>
    <p:sldId id="274" r:id="rId11"/>
    <p:sldId id="273" r:id="rId12"/>
    <p:sldId id="275"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660"/>
  </p:normalViewPr>
  <p:slideViewPr>
    <p:cSldViewPr snapToGrid="0" showGuides="1">
      <p:cViewPr>
        <p:scale>
          <a:sx n="121" d="100"/>
          <a:sy n="121" d="100"/>
        </p:scale>
        <p:origin x="-520" y="57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notesMaster" Target="notesMasters/notesMaster1.xml"/><Relationship Id="rId15" Type="http://schemas.openxmlformats.org/officeDocument/2006/relationships/printerSettings" Target="printerSettings/printerSettings1.bin"/><Relationship Id="rId16" Type="http://schemas.openxmlformats.org/officeDocument/2006/relationships/presProps" Target="presProps.xml"/><Relationship Id="rId17" Type="http://schemas.openxmlformats.org/officeDocument/2006/relationships/viewProps" Target="viewProps.xml"/><Relationship Id="rId18" Type="http://schemas.openxmlformats.org/officeDocument/2006/relationships/theme" Target="theme/theme1.xml"/><Relationship Id="rId1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EF39DC6-4548-432E-B1C5-66EC17E18D60}" type="datetimeFigureOut">
              <a:rPr lang="en-US" smtClean="0"/>
              <a:t>4/17/16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F0F80A5-C043-48C1-90EC-56317C75A3EB}" type="slidenum">
              <a:rPr lang="en-US" smtClean="0"/>
              <a:t>‹#›</a:t>
            </a:fld>
            <a:endParaRPr lang="en-US"/>
          </a:p>
        </p:txBody>
      </p:sp>
    </p:spTree>
    <p:extLst>
      <p:ext uri="{BB962C8B-B14F-4D97-AF65-F5344CB8AC3E}">
        <p14:creationId xmlns:p14="http://schemas.microsoft.com/office/powerpoint/2010/main" val="5342907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sz="2400" i="1" kern="1200" dirty="0" smtClean="0">
                <a:solidFill>
                  <a:schemeClr val="tx1"/>
                </a:solidFill>
                <a:effectLst/>
                <a:latin typeface="Lato Light"/>
                <a:ea typeface="MS PGothic" panose="020B0600070205080204" pitchFamily="34" charset="-128"/>
                <a:cs typeface="+mn-cs"/>
              </a:rPr>
              <a:t>The 1540 Committee has been organized as a Special Political Mission under Sanctions cluster, but it did not choose to become a UN sanctions regime, either in the name of nonproliferation or counterterrorism. It adopted a cooperative approach to its work, exercised a self-restraint and tried to market the Resolution through outreach activities.</a:t>
            </a:r>
            <a:r>
              <a:rPr lang="en-US" sz="2400" b="1" kern="1200" cap="small" dirty="0" smtClean="0">
                <a:solidFill>
                  <a:schemeClr val="tx1"/>
                </a:solidFill>
                <a:effectLst/>
                <a:latin typeface="Lato Light"/>
                <a:ea typeface="MS PGothic" panose="020B0600070205080204" pitchFamily="34" charset="-128"/>
                <a:cs typeface="+mn-cs"/>
              </a:rPr>
              <a:t> </a:t>
            </a:r>
            <a:r>
              <a:rPr lang="en-US" sz="2400" i="1" kern="1200" dirty="0" smtClean="0">
                <a:solidFill>
                  <a:schemeClr val="tx1"/>
                </a:solidFill>
                <a:effectLst/>
                <a:latin typeface="Lato Light"/>
                <a:ea typeface="MS PGothic" panose="020B0600070205080204" pitchFamily="34" charset="-128"/>
                <a:cs typeface="+mn-cs"/>
              </a:rPr>
              <a:t>Many practices of the Committee reflected a search for legitimacy rather than efficient implementation of the 1540’s goals. There were constant attempts to diffuse Member States’ fears in order to gain acceptance amongst them</a:t>
            </a:r>
            <a:r>
              <a:rPr lang="en-US" dirty="0" smtClean="0">
                <a:effectLst/>
              </a:rPr>
              <a:t> </a:t>
            </a:r>
            <a:endParaRPr lang="en-US" altLang="en-US" dirty="0">
              <a:latin typeface="Lato Light" charset="0"/>
            </a:endParaRPr>
          </a:p>
        </p:txBody>
      </p:sp>
      <p:sp>
        <p:nvSpPr>
          <p:cNvPr id="5222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a:solidFill>
                  <a:schemeClr val="tx1"/>
                </a:solidFill>
                <a:latin typeface="Lato Light" charset="0"/>
                <a:ea typeface="MS PGothic" panose="020B0600070205080204" pitchFamily="34" charset="-128"/>
              </a:defRPr>
            </a:lvl1pPr>
            <a:lvl2pPr marL="742950" indent="-285750">
              <a:defRPr sz="3600">
                <a:solidFill>
                  <a:schemeClr val="tx1"/>
                </a:solidFill>
                <a:latin typeface="Lato Light" charset="0"/>
                <a:ea typeface="MS PGothic" panose="020B0600070205080204" pitchFamily="34" charset="-128"/>
              </a:defRPr>
            </a:lvl2pPr>
            <a:lvl3pPr marL="1143000" indent="-228600">
              <a:defRPr sz="3600">
                <a:solidFill>
                  <a:schemeClr val="tx1"/>
                </a:solidFill>
                <a:latin typeface="Lato Light" charset="0"/>
                <a:ea typeface="MS PGothic" panose="020B0600070205080204" pitchFamily="34" charset="-128"/>
              </a:defRPr>
            </a:lvl3pPr>
            <a:lvl4pPr marL="1600200" indent="-228600">
              <a:defRPr sz="3600">
                <a:solidFill>
                  <a:schemeClr val="tx1"/>
                </a:solidFill>
                <a:latin typeface="Lato Light" charset="0"/>
                <a:ea typeface="MS PGothic" panose="020B0600070205080204" pitchFamily="34" charset="-128"/>
              </a:defRPr>
            </a:lvl4pPr>
            <a:lvl5pPr marL="2057400" indent="-228600">
              <a:defRPr sz="3600">
                <a:solidFill>
                  <a:schemeClr val="tx1"/>
                </a:solidFill>
                <a:latin typeface="Lato Light"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charset="0"/>
                <a:ea typeface="MS PGothic" panose="020B0600070205080204" pitchFamily="34" charset="-128"/>
              </a:defRPr>
            </a:lvl9pPr>
          </a:lstStyle>
          <a:p>
            <a:fld id="{53645F39-F551-44FA-B81D-72C231468D2D}" type="slidenum">
              <a:rPr lang="en-US" altLang="en-US" sz="1200">
                <a:solidFill>
                  <a:prstClr val="black"/>
                </a:solidFill>
              </a:rPr>
              <a:pPr/>
              <a:t>7</a:t>
            </a:fld>
            <a:endParaRPr lang="en-US" altLang="en-US" sz="1200">
              <a:solidFill>
                <a:prstClr val="black"/>
              </a:solidFill>
            </a:endParaRPr>
          </a:p>
        </p:txBody>
      </p:sp>
    </p:spTree>
    <p:extLst>
      <p:ext uri="{BB962C8B-B14F-4D97-AF65-F5344CB8AC3E}">
        <p14:creationId xmlns:p14="http://schemas.microsoft.com/office/powerpoint/2010/main" val="36442223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dirty="0" smtClean="0"/>
              <a:t>Nearly 90 percent of UN Member States have reported at least </a:t>
            </a:r>
            <a:r>
              <a:rPr lang="en-US" sz="2400" i="1" u="sng" dirty="0" smtClean="0"/>
              <a:t>once</a:t>
            </a:r>
            <a:r>
              <a:rPr lang="en-US" sz="2400" dirty="0" smtClean="0"/>
              <a:t> to the 1540 Committee, 23 states shared their national implementation action plans and the 1540 Committee experts had at least 9 country visits. </a:t>
            </a:r>
            <a:endParaRPr lang="en-US" dirty="0"/>
          </a:p>
        </p:txBody>
      </p:sp>
      <p:sp>
        <p:nvSpPr>
          <p:cNvPr id="4" name="Slide Number Placeholder 3"/>
          <p:cNvSpPr>
            <a:spLocks noGrp="1"/>
          </p:cNvSpPr>
          <p:nvPr>
            <p:ph type="sldNum" sz="quarter" idx="10"/>
          </p:nvPr>
        </p:nvSpPr>
        <p:spPr/>
        <p:txBody>
          <a:bodyPr/>
          <a:lstStyle/>
          <a:p>
            <a:fld id="{DB8CDC6D-DB43-483B-9B1E-92AC08E2EECC}" type="slidenum">
              <a:rPr lang="en-US" altLang="en-US" smtClean="0">
                <a:solidFill>
                  <a:prstClr val="black"/>
                </a:solidFill>
              </a:rPr>
              <a:pPr/>
              <a:t>8</a:t>
            </a:fld>
            <a:endParaRPr lang="en-US" altLang="en-US">
              <a:solidFill>
                <a:prstClr val="black"/>
              </a:solidFill>
            </a:endParaRPr>
          </a:p>
        </p:txBody>
      </p:sp>
    </p:spTree>
    <p:extLst>
      <p:ext uri="{BB962C8B-B14F-4D97-AF65-F5344CB8AC3E}">
        <p14:creationId xmlns:p14="http://schemas.microsoft.com/office/powerpoint/2010/main" val="20685322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50000"/>
              </a:lnSpc>
            </a:pPr>
            <a:r>
              <a:rPr lang="en-US" sz="2400" dirty="0" smtClean="0">
                <a:latin typeface="Times New Roman" charset="0"/>
                <a:ea typeface="ＭＳ Ｐゴシック" charset="0"/>
                <a:cs typeface="Times New Roman" charset="0"/>
              </a:rPr>
              <a:t>2004-2014: No major assistance request. </a:t>
            </a:r>
          </a:p>
          <a:p>
            <a:pPr>
              <a:lnSpc>
                <a:spcPct val="50000"/>
              </a:lnSpc>
            </a:pPr>
            <a:r>
              <a:rPr lang="en-US" sz="2400" dirty="0" smtClean="0">
                <a:latin typeface="Times New Roman" charset="0"/>
                <a:ea typeface="ＭＳ Ｐゴシック" charset="0"/>
                <a:cs typeface="Times New Roman" charset="0"/>
              </a:rPr>
              <a:t>No Assistance Conference in first 10 years. </a:t>
            </a:r>
          </a:p>
          <a:p>
            <a:pPr>
              <a:lnSpc>
                <a:spcPct val="50000"/>
              </a:lnSpc>
            </a:pPr>
            <a:r>
              <a:rPr lang="en-US" sz="2400" dirty="0" smtClean="0">
                <a:latin typeface="Times New Roman" charset="0"/>
                <a:ea typeface="ＭＳ Ｐゴシック" charset="0"/>
                <a:cs typeface="Times New Roman" charset="0"/>
              </a:rPr>
              <a:t>54 open assistance requests.</a:t>
            </a:r>
          </a:p>
          <a:p>
            <a:pPr>
              <a:lnSpc>
                <a:spcPct val="50000"/>
              </a:lnSpc>
            </a:pPr>
            <a:r>
              <a:rPr lang="en-US" sz="2400" dirty="0" smtClean="0">
                <a:latin typeface="Times New Roman" charset="0"/>
                <a:ea typeface="ＭＳ Ｐゴシック" charset="0"/>
                <a:cs typeface="Times New Roman" charset="0"/>
              </a:rPr>
              <a:t>Diverging interpretation of what “assistance” is</a:t>
            </a:r>
            <a:r>
              <a:rPr lang="en-US" dirty="0" smtClean="0">
                <a:latin typeface="Times New Roman" charset="0"/>
                <a:ea typeface="ＭＳ Ｐゴシック" charset="0"/>
                <a:cs typeface="Times New Roman" charset="0"/>
              </a:rPr>
              <a:t>. </a:t>
            </a:r>
          </a:p>
          <a:p>
            <a:endParaRPr lang="en-US" dirty="0"/>
          </a:p>
        </p:txBody>
      </p:sp>
      <p:sp>
        <p:nvSpPr>
          <p:cNvPr id="4" name="Slide Number Placeholder 3"/>
          <p:cNvSpPr>
            <a:spLocks noGrp="1"/>
          </p:cNvSpPr>
          <p:nvPr>
            <p:ph type="sldNum" sz="quarter" idx="10"/>
          </p:nvPr>
        </p:nvSpPr>
        <p:spPr/>
        <p:txBody>
          <a:bodyPr/>
          <a:lstStyle/>
          <a:p>
            <a:fld id="{DB8CDC6D-DB43-483B-9B1E-92AC08E2EECC}" type="slidenum">
              <a:rPr lang="en-US" altLang="en-US" smtClean="0">
                <a:solidFill>
                  <a:prstClr val="black"/>
                </a:solidFill>
              </a:rPr>
              <a:pPr/>
              <a:t>10</a:t>
            </a:fld>
            <a:endParaRPr lang="en-US" altLang="en-US">
              <a:solidFill>
                <a:prstClr val="black"/>
              </a:solidFill>
            </a:endParaRPr>
          </a:p>
        </p:txBody>
      </p:sp>
    </p:spTree>
    <p:extLst>
      <p:ext uri="{BB962C8B-B14F-4D97-AF65-F5344CB8AC3E}">
        <p14:creationId xmlns:p14="http://schemas.microsoft.com/office/powerpoint/2010/main" val="18292256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Two Bar Text Subtitle">
    <p:spTree>
      <p:nvGrpSpPr>
        <p:cNvPr id="1" name=""/>
        <p:cNvGrpSpPr/>
        <p:nvPr/>
      </p:nvGrpSpPr>
      <p:grpSpPr>
        <a:xfrm>
          <a:off x="0" y="0"/>
          <a:ext cx="0" cy="0"/>
          <a:chOff x="0" y="0"/>
          <a:chExt cx="0" cy="0"/>
        </a:xfrm>
      </p:grpSpPr>
      <p:sp>
        <p:nvSpPr>
          <p:cNvPr id="14" name="Picture Placeholder 9"/>
          <p:cNvSpPr>
            <a:spLocks noGrp="1"/>
          </p:cNvSpPr>
          <p:nvPr>
            <p:ph type="pic" sz="quarter" idx="11"/>
          </p:nvPr>
        </p:nvSpPr>
        <p:spPr>
          <a:xfrm>
            <a:off x="0" y="0"/>
            <a:ext cx="9144000" cy="4836958"/>
          </a:xfrm>
          <a:solidFill>
            <a:schemeClr val="bg1">
              <a:lumMod val="95000"/>
            </a:schemeClr>
          </a:solidFill>
        </p:spPr>
        <p:txBody>
          <a:bodyPr rtlCol="0">
            <a:normAutofit/>
          </a:bodyPr>
          <a:lstStyle>
            <a:lvl1pPr marL="0" indent="0">
              <a:buNone/>
              <a:defRPr sz="788">
                <a:solidFill>
                  <a:schemeClr val="tx1">
                    <a:lumMod val="50000"/>
                    <a:lumOff val="50000"/>
                  </a:schemeClr>
                </a:solidFill>
              </a:defRPr>
            </a:lvl1pPr>
          </a:lstStyle>
          <a:p>
            <a:pPr lvl="0"/>
            <a:endParaRPr lang="en-US" noProof="0"/>
          </a:p>
        </p:txBody>
      </p:sp>
    </p:spTree>
    <p:extLst>
      <p:ext uri="{BB962C8B-B14F-4D97-AF65-F5344CB8AC3E}">
        <p14:creationId xmlns:p14="http://schemas.microsoft.com/office/powerpoint/2010/main" val="2432996916"/>
      </p:ext>
    </p:extLst>
  </p:cSld>
  <p:clrMapOvr>
    <a:masterClrMapping/>
  </p:clrMapOvr>
  <p:transition xmlns:p14="http://schemas.microsoft.com/office/powerpoint/2010/main"/>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84192973"/>
      </p:ext>
    </p:extLst>
  </p:cSld>
  <p:clrMapOvr>
    <a:masterClrMapping/>
  </p:clrMapOvr>
  <p:transition xmlns:p14="http://schemas.microsoft.com/office/powerpoint/2010/main"/>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iPhone 6 Mockup">
    <p:spTree>
      <p:nvGrpSpPr>
        <p:cNvPr id="1" name=""/>
        <p:cNvGrpSpPr/>
        <p:nvPr/>
      </p:nvGrpSpPr>
      <p:grpSpPr>
        <a:xfrm>
          <a:off x="0" y="0"/>
          <a:ext cx="0" cy="0"/>
          <a:chOff x="0" y="0"/>
          <a:chExt cx="0" cy="0"/>
        </a:xfrm>
      </p:grpSpPr>
      <p:sp>
        <p:nvSpPr>
          <p:cNvPr id="3" name="Picture Placeholder 17"/>
          <p:cNvSpPr>
            <a:spLocks noGrp="1"/>
          </p:cNvSpPr>
          <p:nvPr>
            <p:ph type="pic" sz="quarter" idx="14"/>
          </p:nvPr>
        </p:nvSpPr>
        <p:spPr>
          <a:xfrm>
            <a:off x="3780752" y="1928520"/>
            <a:ext cx="1553762" cy="3678584"/>
          </a:xfrm>
          <a:solidFill>
            <a:srgbClr val="F2F2F2"/>
          </a:solidFill>
        </p:spPr>
        <p:txBody>
          <a:bodyPr rtlCol="0">
            <a:normAutofit/>
          </a:bodyPr>
          <a:lstStyle>
            <a:lvl1pPr marL="0" indent="0" algn="ctr">
              <a:buNone/>
              <a:defRPr sz="1650">
                <a:solidFill>
                  <a:schemeClr val="bg1">
                    <a:lumMod val="75000"/>
                  </a:schemeClr>
                </a:solidFill>
                <a:latin typeface="Lato Light"/>
                <a:cs typeface="Lato Light"/>
              </a:defRPr>
            </a:lvl1pPr>
          </a:lstStyle>
          <a:p>
            <a:pPr lvl="0"/>
            <a:endParaRPr lang="en-US" noProof="0"/>
          </a:p>
        </p:txBody>
      </p:sp>
    </p:spTree>
    <p:extLst>
      <p:ext uri="{BB962C8B-B14F-4D97-AF65-F5344CB8AC3E}">
        <p14:creationId xmlns:p14="http://schemas.microsoft.com/office/powerpoint/2010/main" val="288440543"/>
      </p:ext>
    </p:extLst>
  </p:cSld>
  <p:clrMapOvr>
    <a:masterClrMapping/>
  </p:clrMapOvr>
  <p:transition xmlns:p14="http://schemas.microsoft.com/office/powerpoint/2010/main"/>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smtClean="0"/>
              <a:t>Click to edit Master title style</a:t>
            </a:r>
            <a:endParaRPr lang="es-ES"/>
          </a:p>
        </p:txBody>
      </p:sp>
      <p:sp>
        <p:nvSpPr>
          <p:cNvPr id="3" name="Marcador de contenido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4" name="Text Box 3"/>
          <p:cNvSpPr txBox="1">
            <a:spLocks noGrp="1" noChangeArrowheads="1"/>
          </p:cNvSpPr>
          <p:nvPr>
            <p:ph type="sldNum" sz="quarter" idx="10"/>
          </p:nvPr>
        </p:nvSpPr>
        <p:spPr>
          <a:xfrm>
            <a:off x="4491037" y="6540500"/>
            <a:ext cx="157163" cy="228600"/>
          </a:xfrm>
          <a:prstGeom prst="rect">
            <a:avLst/>
          </a:prstGeom>
          <a:ln/>
        </p:spPr>
        <p:txBody>
          <a:bodyPr/>
          <a:lstStyle>
            <a:lvl1pPr>
              <a:defRPr/>
            </a:lvl1pPr>
          </a:lstStyle>
          <a:p>
            <a:pPr defTabSz="685388" fontAlgn="base">
              <a:spcBef>
                <a:spcPct val="0"/>
              </a:spcBef>
              <a:spcAft>
                <a:spcPct val="0"/>
              </a:spcAft>
              <a:defRPr/>
            </a:pPr>
            <a:fld id="{CBC040A2-E7B9-044F-9DA3-9922A95127F9}" type="slidenum">
              <a:rPr lang="en-US" sz="1350" smtClean="0">
                <a:solidFill>
                  <a:srgbClr val="737572"/>
                </a:solidFill>
                <a:ea typeface="MS PGothic" panose="020B0600070205080204" pitchFamily="34" charset="-128"/>
              </a:rPr>
              <a:pPr defTabSz="685388" fontAlgn="base">
                <a:spcBef>
                  <a:spcPct val="0"/>
                </a:spcBef>
                <a:spcAft>
                  <a:spcPct val="0"/>
                </a:spcAft>
                <a:defRPr/>
              </a:pPr>
              <a:t>‹#›</a:t>
            </a:fld>
            <a:endParaRPr lang="en-US" sz="1350">
              <a:solidFill>
                <a:srgbClr val="737572"/>
              </a:solidFill>
              <a:ea typeface="MS PGothic" panose="020B0600070205080204" pitchFamily="34" charset="-128"/>
            </a:endParaRPr>
          </a:p>
        </p:txBody>
      </p:sp>
    </p:spTree>
    <p:extLst>
      <p:ext uri="{BB962C8B-B14F-4D97-AF65-F5344CB8AC3E}">
        <p14:creationId xmlns:p14="http://schemas.microsoft.com/office/powerpoint/2010/main" val="3578431066"/>
      </p:ext>
    </p:extLst>
  </p:cSld>
  <p:clrMapOvr>
    <a:masterClrMapping/>
  </p:clrMapOvr>
  <p:transition xmlns:p14="http://schemas.microsoft.com/office/powerpoint/2010/mai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4" name="Oval 13"/>
          <p:cNvSpPr/>
          <p:nvPr userDrawn="1"/>
        </p:nvSpPr>
        <p:spPr>
          <a:xfrm>
            <a:off x="8414553" y="485775"/>
            <a:ext cx="257837" cy="343694"/>
          </a:xfrm>
          <a:prstGeom prst="ellipse">
            <a:avLst/>
          </a:prstGeom>
          <a:solidFill>
            <a:srgbClr val="737572"/>
          </a:solidFill>
          <a:ln w="12700" cmpd="sng">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85846">
              <a:defRPr/>
            </a:pPr>
            <a:endParaRPr lang="en-US" sz="1650" dirty="0">
              <a:solidFill>
                <a:prstClr val="white"/>
              </a:solidFill>
              <a:cs typeface="Lato Light"/>
            </a:endParaRPr>
          </a:p>
        </p:txBody>
      </p:sp>
      <p:sp>
        <p:nvSpPr>
          <p:cNvPr id="1027" name="Title Placeholder 1"/>
          <p:cNvSpPr>
            <a:spLocks noGrp="1"/>
          </p:cNvSpPr>
          <p:nvPr>
            <p:ph type="title"/>
          </p:nvPr>
        </p:nvSpPr>
        <p:spPr bwMode="auto">
          <a:xfrm>
            <a:off x="566290" y="323057"/>
            <a:ext cx="7886968" cy="99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82843" tIns="91422" rIns="182843" bIns="91422" numCol="1" anchor="ctr" anchorCtr="0" compatLnSpc="1">
            <a:prstTxWarp prst="textNoShape">
              <a:avLst/>
            </a:prstTxWarp>
          </a:bodyPr>
          <a:lstStyle/>
          <a:p>
            <a:pPr lvl="0"/>
            <a:r>
              <a:rPr lang="en-US" altLang="en-US"/>
              <a:t>Click to edit Master title style</a:t>
            </a:r>
          </a:p>
        </p:txBody>
      </p:sp>
      <p:sp>
        <p:nvSpPr>
          <p:cNvPr id="1028" name="Text Placeholder 2"/>
          <p:cNvSpPr>
            <a:spLocks noGrp="1"/>
          </p:cNvSpPr>
          <p:nvPr>
            <p:ph type="body" idx="1"/>
          </p:nvPr>
        </p:nvSpPr>
        <p:spPr bwMode="auto">
          <a:xfrm>
            <a:off x="628814" y="1825625"/>
            <a:ext cx="7886372"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82843" tIns="91422" rIns="182843" bIns="91422"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9" name="TextBox 11"/>
          <p:cNvSpPr txBox="1">
            <a:spLocks noChangeArrowheads="1"/>
          </p:cNvSpPr>
          <p:nvPr userDrawn="1"/>
        </p:nvSpPr>
        <p:spPr bwMode="auto">
          <a:xfrm>
            <a:off x="8401899" y="519907"/>
            <a:ext cx="279573" cy="2077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4" tIns="34292" rIns="68584" bIns="34292">
            <a:spAutoFit/>
          </a:bodyPr>
          <a:lstStyle>
            <a:lvl1pPr>
              <a:defRPr sz="3600">
                <a:solidFill>
                  <a:schemeClr val="tx1"/>
                </a:solidFill>
                <a:latin typeface="Lato Light" charset="0"/>
                <a:ea typeface="MS PGothic" panose="020B0600070205080204" pitchFamily="34" charset="-128"/>
              </a:defRPr>
            </a:lvl1pPr>
            <a:lvl2pPr marL="742950" indent="-285750">
              <a:defRPr sz="3600">
                <a:solidFill>
                  <a:schemeClr val="tx1"/>
                </a:solidFill>
                <a:latin typeface="Lato Light" charset="0"/>
                <a:ea typeface="MS PGothic" panose="020B0600070205080204" pitchFamily="34" charset="-128"/>
              </a:defRPr>
            </a:lvl2pPr>
            <a:lvl3pPr marL="1143000" indent="-228600">
              <a:defRPr sz="3600">
                <a:solidFill>
                  <a:schemeClr val="tx1"/>
                </a:solidFill>
                <a:latin typeface="Lato Light" charset="0"/>
                <a:ea typeface="MS PGothic" panose="020B0600070205080204" pitchFamily="34" charset="-128"/>
              </a:defRPr>
            </a:lvl3pPr>
            <a:lvl4pPr marL="1600200" indent="-228600">
              <a:defRPr sz="3600">
                <a:solidFill>
                  <a:schemeClr val="tx1"/>
                </a:solidFill>
                <a:latin typeface="Lato Light" charset="0"/>
                <a:ea typeface="MS PGothic" panose="020B0600070205080204" pitchFamily="34" charset="-128"/>
              </a:defRPr>
            </a:lvl4pPr>
            <a:lvl5pPr marL="2057400" indent="-228600">
              <a:defRPr sz="3600">
                <a:solidFill>
                  <a:schemeClr val="tx1"/>
                </a:solidFill>
                <a:latin typeface="Lato Light"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charset="0"/>
                <a:ea typeface="MS PGothic" panose="020B0600070205080204" pitchFamily="34" charset="-128"/>
              </a:defRPr>
            </a:lvl9pPr>
          </a:lstStyle>
          <a:p>
            <a:pPr algn="ctr" defTabSz="685388" fontAlgn="base">
              <a:spcBef>
                <a:spcPct val="0"/>
              </a:spcBef>
              <a:spcAft>
                <a:spcPct val="0"/>
              </a:spcAft>
            </a:pPr>
            <a:fld id="{49782429-CA4B-4B5D-8A26-C3904A0FDDA1}" type="slidenum">
              <a:rPr lang="id-ID" altLang="en-US" sz="900">
                <a:solidFill>
                  <a:srgbClr val="F2F2F2"/>
                </a:solidFill>
              </a:rPr>
              <a:pPr algn="ctr" defTabSz="685388" fontAlgn="base">
                <a:spcBef>
                  <a:spcPct val="0"/>
                </a:spcBef>
                <a:spcAft>
                  <a:spcPct val="0"/>
                </a:spcAft>
              </a:pPr>
              <a:t>‹#›</a:t>
            </a:fld>
            <a:endParaRPr lang="id-ID" altLang="en-US" sz="900">
              <a:solidFill>
                <a:srgbClr val="F2F2F2"/>
              </a:solidFill>
            </a:endParaRPr>
          </a:p>
        </p:txBody>
      </p:sp>
    </p:spTree>
    <p:extLst>
      <p:ext uri="{BB962C8B-B14F-4D97-AF65-F5344CB8AC3E}">
        <p14:creationId xmlns:p14="http://schemas.microsoft.com/office/powerpoint/2010/main" val="243893678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Lst>
  <p:transition xmlns:p14="http://schemas.microsoft.com/office/powerpoint/2010/main"/>
  <p:hf hdr="0" ftr="0" dt="0"/>
  <p:txStyles>
    <p:titleStyle>
      <a:lvl1pPr algn="l" defTabSz="685388" rtl="0" fontAlgn="base">
        <a:lnSpc>
          <a:spcPct val="90000"/>
        </a:lnSpc>
        <a:spcBef>
          <a:spcPct val="0"/>
        </a:spcBef>
        <a:spcAft>
          <a:spcPct val="0"/>
        </a:spcAft>
        <a:defRPr lang="en-US" sz="2251" kern="1200">
          <a:solidFill>
            <a:schemeClr val="tx1"/>
          </a:solidFill>
          <a:latin typeface="Lato Light"/>
          <a:ea typeface="MS PGothic" panose="020B0600070205080204" pitchFamily="34" charset="-128"/>
          <a:cs typeface="Lato Light"/>
        </a:defRPr>
      </a:lvl1pPr>
      <a:lvl2pPr algn="l" defTabSz="685388" rtl="0" fontAlgn="base">
        <a:lnSpc>
          <a:spcPct val="90000"/>
        </a:lnSpc>
        <a:spcBef>
          <a:spcPct val="0"/>
        </a:spcBef>
        <a:spcAft>
          <a:spcPct val="0"/>
        </a:spcAft>
        <a:defRPr sz="2251">
          <a:solidFill>
            <a:schemeClr val="tx1"/>
          </a:solidFill>
          <a:latin typeface="Lato Light" charset="0"/>
          <a:ea typeface="MS PGothic" panose="020B0600070205080204" pitchFamily="34" charset="-128"/>
        </a:defRPr>
      </a:lvl2pPr>
      <a:lvl3pPr algn="l" defTabSz="685388" rtl="0" fontAlgn="base">
        <a:lnSpc>
          <a:spcPct val="90000"/>
        </a:lnSpc>
        <a:spcBef>
          <a:spcPct val="0"/>
        </a:spcBef>
        <a:spcAft>
          <a:spcPct val="0"/>
        </a:spcAft>
        <a:defRPr sz="2251">
          <a:solidFill>
            <a:schemeClr val="tx1"/>
          </a:solidFill>
          <a:latin typeface="Lato Light" charset="0"/>
          <a:ea typeface="MS PGothic" panose="020B0600070205080204" pitchFamily="34" charset="-128"/>
        </a:defRPr>
      </a:lvl3pPr>
      <a:lvl4pPr algn="l" defTabSz="685388" rtl="0" fontAlgn="base">
        <a:lnSpc>
          <a:spcPct val="90000"/>
        </a:lnSpc>
        <a:spcBef>
          <a:spcPct val="0"/>
        </a:spcBef>
        <a:spcAft>
          <a:spcPct val="0"/>
        </a:spcAft>
        <a:defRPr sz="2251">
          <a:solidFill>
            <a:schemeClr val="tx1"/>
          </a:solidFill>
          <a:latin typeface="Lato Light" charset="0"/>
          <a:ea typeface="MS PGothic" panose="020B0600070205080204" pitchFamily="34" charset="-128"/>
        </a:defRPr>
      </a:lvl4pPr>
      <a:lvl5pPr algn="l" defTabSz="685388" rtl="0" fontAlgn="base">
        <a:lnSpc>
          <a:spcPct val="90000"/>
        </a:lnSpc>
        <a:spcBef>
          <a:spcPct val="0"/>
        </a:spcBef>
        <a:spcAft>
          <a:spcPct val="0"/>
        </a:spcAft>
        <a:defRPr sz="2251">
          <a:solidFill>
            <a:schemeClr val="tx1"/>
          </a:solidFill>
          <a:latin typeface="Lato Light" charset="0"/>
          <a:ea typeface="MS PGothic" panose="020B0600070205080204" pitchFamily="34" charset="-128"/>
        </a:defRPr>
      </a:lvl5pPr>
      <a:lvl6pPr marL="171496" algn="l" defTabSz="685388" rtl="0" fontAlgn="base">
        <a:lnSpc>
          <a:spcPct val="90000"/>
        </a:lnSpc>
        <a:spcBef>
          <a:spcPct val="0"/>
        </a:spcBef>
        <a:spcAft>
          <a:spcPct val="0"/>
        </a:spcAft>
        <a:defRPr sz="2251">
          <a:solidFill>
            <a:schemeClr val="tx1"/>
          </a:solidFill>
          <a:latin typeface="Lato Light" charset="0"/>
          <a:ea typeface="MS PGothic" panose="020B0600070205080204" pitchFamily="34" charset="-128"/>
        </a:defRPr>
      </a:lvl6pPr>
      <a:lvl7pPr marL="342991" algn="l" defTabSz="685388" rtl="0" fontAlgn="base">
        <a:lnSpc>
          <a:spcPct val="90000"/>
        </a:lnSpc>
        <a:spcBef>
          <a:spcPct val="0"/>
        </a:spcBef>
        <a:spcAft>
          <a:spcPct val="0"/>
        </a:spcAft>
        <a:defRPr sz="2251">
          <a:solidFill>
            <a:schemeClr val="tx1"/>
          </a:solidFill>
          <a:latin typeface="Lato Light" charset="0"/>
          <a:ea typeface="MS PGothic" panose="020B0600070205080204" pitchFamily="34" charset="-128"/>
        </a:defRPr>
      </a:lvl7pPr>
      <a:lvl8pPr marL="514487" algn="l" defTabSz="685388" rtl="0" fontAlgn="base">
        <a:lnSpc>
          <a:spcPct val="90000"/>
        </a:lnSpc>
        <a:spcBef>
          <a:spcPct val="0"/>
        </a:spcBef>
        <a:spcAft>
          <a:spcPct val="0"/>
        </a:spcAft>
        <a:defRPr sz="2251">
          <a:solidFill>
            <a:schemeClr val="tx1"/>
          </a:solidFill>
          <a:latin typeface="Lato Light" charset="0"/>
          <a:ea typeface="MS PGothic" panose="020B0600070205080204" pitchFamily="34" charset="-128"/>
        </a:defRPr>
      </a:lvl8pPr>
      <a:lvl9pPr marL="685983" algn="l" defTabSz="685388" rtl="0" fontAlgn="base">
        <a:lnSpc>
          <a:spcPct val="90000"/>
        </a:lnSpc>
        <a:spcBef>
          <a:spcPct val="0"/>
        </a:spcBef>
        <a:spcAft>
          <a:spcPct val="0"/>
        </a:spcAft>
        <a:defRPr sz="2251">
          <a:solidFill>
            <a:schemeClr val="tx1"/>
          </a:solidFill>
          <a:latin typeface="Lato Light" charset="0"/>
          <a:ea typeface="MS PGothic" panose="020B0600070205080204" pitchFamily="34" charset="-128"/>
        </a:defRPr>
      </a:lvl9pPr>
    </p:titleStyle>
    <p:bodyStyle>
      <a:lvl1pPr algn="l" defTabSz="685388" rtl="0" fontAlgn="base">
        <a:lnSpc>
          <a:spcPct val="90000"/>
        </a:lnSpc>
        <a:spcBef>
          <a:spcPts val="750"/>
        </a:spcBef>
        <a:spcAft>
          <a:spcPct val="0"/>
        </a:spcAft>
        <a:buFont typeface="Arial" panose="020B0604020202020204" pitchFamily="34" charset="0"/>
        <a:defRPr lang="en-US" sz="1800" kern="1200" dirty="0">
          <a:solidFill>
            <a:schemeClr val="tx1"/>
          </a:solidFill>
          <a:latin typeface="Lato Light"/>
          <a:ea typeface="MS PGothic" panose="020B0600070205080204" pitchFamily="34" charset="-128"/>
          <a:cs typeface="Lato Light"/>
        </a:defRPr>
      </a:lvl1pPr>
      <a:lvl2pPr marL="342396" algn="l" defTabSz="685388" rtl="0" fontAlgn="base">
        <a:lnSpc>
          <a:spcPct val="90000"/>
        </a:lnSpc>
        <a:spcBef>
          <a:spcPts val="375"/>
        </a:spcBef>
        <a:spcAft>
          <a:spcPct val="0"/>
        </a:spcAft>
        <a:buFont typeface="Arial" panose="020B0604020202020204" pitchFamily="34" charset="0"/>
        <a:defRPr lang="en-US" sz="1500" kern="1200" dirty="0">
          <a:solidFill>
            <a:schemeClr val="tx1"/>
          </a:solidFill>
          <a:latin typeface="Lato Light"/>
          <a:ea typeface="MS PGothic" panose="020B0600070205080204" pitchFamily="34" charset="-128"/>
          <a:cs typeface="Lato Light"/>
        </a:defRPr>
      </a:lvl2pPr>
      <a:lvl3pPr marL="685388" algn="l" defTabSz="685388" rtl="0" fontAlgn="base">
        <a:lnSpc>
          <a:spcPct val="90000"/>
        </a:lnSpc>
        <a:spcBef>
          <a:spcPts val="375"/>
        </a:spcBef>
        <a:spcAft>
          <a:spcPct val="0"/>
        </a:spcAft>
        <a:buFont typeface="Arial" panose="020B0604020202020204" pitchFamily="34" charset="0"/>
        <a:defRPr lang="en-US" sz="1350" kern="1200" dirty="0">
          <a:solidFill>
            <a:schemeClr val="tx1"/>
          </a:solidFill>
          <a:latin typeface="Lato Light"/>
          <a:ea typeface="MS PGothic" panose="020B0600070205080204" pitchFamily="34" charset="-128"/>
          <a:cs typeface="Lato Light"/>
        </a:defRPr>
      </a:lvl3pPr>
      <a:lvl4pPr marL="1028379" algn="l" defTabSz="685388" rtl="0" fontAlgn="base">
        <a:lnSpc>
          <a:spcPct val="90000"/>
        </a:lnSpc>
        <a:spcBef>
          <a:spcPts val="375"/>
        </a:spcBef>
        <a:spcAft>
          <a:spcPct val="0"/>
        </a:spcAft>
        <a:buFont typeface="Arial" panose="020B0604020202020204" pitchFamily="34" charset="0"/>
        <a:defRPr lang="en-US" sz="1200" kern="1200" dirty="0">
          <a:solidFill>
            <a:schemeClr val="tx1"/>
          </a:solidFill>
          <a:latin typeface="Lato Light"/>
          <a:ea typeface="MS PGothic" panose="020B0600070205080204" pitchFamily="34" charset="-128"/>
          <a:cs typeface="Lato Light"/>
        </a:defRPr>
      </a:lvl4pPr>
      <a:lvl5pPr marL="1371370" algn="l" defTabSz="685388" rtl="0" fontAlgn="base">
        <a:lnSpc>
          <a:spcPct val="90000"/>
        </a:lnSpc>
        <a:spcBef>
          <a:spcPts val="375"/>
        </a:spcBef>
        <a:spcAft>
          <a:spcPct val="0"/>
        </a:spcAft>
        <a:buFont typeface="Arial" panose="020B0604020202020204" pitchFamily="34" charset="0"/>
        <a:defRPr lang="en-US" sz="1200" kern="1200" dirty="0">
          <a:solidFill>
            <a:schemeClr val="tx1"/>
          </a:solidFill>
          <a:latin typeface="Lato Light"/>
          <a:ea typeface="MS PGothic" panose="020B0600070205080204" pitchFamily="34" charset="-128"/>
          <a:cs typeface="Lato Light"/>
        </a:defRPr>
      </a:lvl5pPr>
      <a:lvl6pPr marL="1886076" indent="-171462" algn="l" defTabSz="68584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998" indent="-171462" algn="l" defTabSz="68584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921" indent="-171462" algn="l" defTabSz="68584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844" indent="-171462" algn="l" defTabSz="68584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46" rtl="0" eaLnBrk="1" latinLnBrk="0" hangingPunct="1">
        <a:defRPr sz="1350" kern="1200">
          <a:solidFill>
            <a:schemeClr val="tx1"/>
          </a:solidFill>
          <a:latin typeface="+mn-lt"/>
          <a:ea typeface="+mn-ea"/>
          <a:cs typeface="+mn-cs"/>
        </a:defRPr>
      </a:lvl1pPr>
      <a:lvl2pPr marL="342923" algn="l" defTabSz="685846" rtl="0" eaLnBrk="1" latinLnBrk="0" hangingPunct="1">
        <a:defRPr sz="1350" kern="1200">
          <a:solidFill>
            <a:schemeClr val="tx1"/>
          </a:solidFill>
          <a:latin typeface="+mn-lt"/>
          <a:ea typeface="+mn-ea"/>
          <a:cs typeface="+mn-cs"/>
        </a:defRPr>
      </a:lvl2pPr>
      <a:lvl3pPr marL="685846" algn="l" defTabSz="685846" rtl="0" eaLnBrk="1" latinLnBrk="0" hangingPunct="1">
        <a:defRPr sz="1350" kern="1200">
          <a:solidFill>
            <a:schemeClr val="tx1"/>
          </a:solidFill>
          <a:latin typeface="+mn-lt"/>
          <a:ea typeface="+mn-ea"/>
          <a:cs typeface="+mn-cs"/>
        </a:defRPr>
      </a:lvl3pPr>
      <a:lvl4pPr marL="1028768" algn="l" defTabSz="685846" rtl="0" eaLnBrk="1" latinLnBrk="0" hangingPunct="1">
        <a:defRPr sz="1350" kern="1200">
          <a:solidFill>
            <a:schemeClr val="tx1"/>
          </a:solidFill>
          <a:latin typeface="+mn-lt"/>
          <a:ea typeface="+mn-ea"/>
          <a:cs typeface="+mn-cs"/>
        </a:defRPr>
      </a:lvl4pPr>
      <a:lvl5pPr marL="1371691" algn="l" defTabSz="685846" rtl="0" eaLnBrk="1" latinLnBrk="0" hangingPunct="1">
        <a:defRPr sz="1350" kern="1200">
          <a:solidFill>
            <a:schemeClr val="tx1"/>
          </a:solidFill>
          <a:latin typeface="+mn-lt"/>
          <a:ea typeface="+mn-ea"/>
          <a:cs typeface="+mn-cs"/>
        </a:defRPr>
      </a:lvl5pPr>
      <a:lvl6pPr marL="1714614" algn="l" defTabSz="685846" rtl="0" eaLnBrk="1" latinLnBrk="0" hangingPunct="1">
        <a:defRPr sz="1350" kern="1200">
          <a:solidFill>
            <a:schemeClr val="tx1"/>
          </a:solidFill>
          <a:latin typeface="+mn-lt"/>
          <a:ea typeface="+mn-ea"/>
          <a:cs typeface="+mn-cs"/>
        </a:defRPr>
      </a:lvl6pPr>
      <a:lvl7pPr marL="2057537" algn="l" defTabSz="685846" rtl="0" eaLnBrk="1" latinLnBrk="0" hangingPunct="1">
        <a:defRPr sz="1350" kern="1200">
          <a:solidFill>
            <a:schemeClr val="tx1"/>
          </a:solidFill>
          <a:latin typeface="+mn-lt"/>
          <a:ea typeface="+mn-ea"/>
          <a:cs typeface="+mn-cs"/>
        </a:defRPr>
      </a:lvl7pPr>
      <a:lvl8pPr marL="2400460" algn="l" defTabSz="685846" rtl="0" eaLnBrk="1" latinLnBrk="0" hangingPunct="1">
        <a:defRPr sz="1350" kern="1200">
          <a:solidFill>
            <a:schemeClr val="tx1"/>
          </a:solidFill>
          <a:latin typeface="+mn-lt"/>
          <a:ea typeface="+mn-ea"/>
          <a:cs typeface="+mn-cs"/>
        </a:defRPr>
      </a:lvl8pPr>
      <a:lvl9pPr marL="2743383" algn="l" defTabSz="685846"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 Id="rId3"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jpeg"/><Relationship Id="rId5" Type="http://schemas.openxmlformats.org/officeDocument/2006/relationships/image" Target="../media/image11.jpeg"/><Relationship Id="rId6" Type="http://schemas.openxmlformats.org/officeDocument/2006/relationships/image" Target="../media/image12.jpe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jpeg"/><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6.png"/><Relationship Id="rId3" Type="http://schemas.openxmlformats.org/officeDocument/2006/relationships/image" Target="../media/image7.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descr="photo-1428677361686-f9d23be145c9.jpg"/>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t="21000" b="21000"/>
          <a:stretch>
            <a:fillRect/>
          </a:stretch>
        </p:blipFill>
        <p:spPr>
          <a:xfrm>
            <a:off x="0" y="856580"/>
            <a:ext cx="9144000" cy="3628779"/>
          </a:xfrm>
        </p:spPr>
      </p:pic>
      <p:sp>
        <p:nvSpPr>
          <p:cNvPr id="28" name="Rectangle 27"/>
          <p:cNvSpPr/>
          <p:nvPr/>
        </p:nvSpPr>
        <p:spPr>
          <a:xfrm>
            <a:off x="0" y="789550"/>
            <a:ext cx="9144000" cy="3890792"/>
          </a:xfrm>
          <a:prstGeom prst="rect">
            <a:avLst/>
          </a:prstGeom>
          <a:gradFill flip="none" rotWithShape="1">
            <a:gsLst>
              <a:gs pos="0">
                <a:schemeClr val="accent1">
                  <a:lumMod val="50000"/>
                  <a:alpha val="80000"/>
                </a:schemeClr>
              </a:gs>
              <a:gs pos="100000">
                <a:schemeClr val="accent1">
                  <a:alpha val="80000"/>
                </a:schemeClr>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lIns="91448" tIns="45724" rIns="91448" bIns="45724" anchor="ctr"/>
          <a:lstStyle/>
          <a:p>
            <a:pPr algn="ctr" defTabSz="685846">
              <a:defRPr/>
            </a:pPr>
            <a:endParaRPr lang="en-US" sz="1350">
              <a:solidFill>
                <a:prstClr val="white"/>
              </a:solidFill>
            </a:endParaRPr>
          </a:p>
        </p:txBody>
      </p:sp>
      <p:sp>
        <p:nvSpPr>
          <p:cNvPr id="2051" name="Line 5"/>
          <p:cNvSpPr>
            <a:spLocks noChangeShapeType="1"/>
          </p:cNvSpPr>
          <p:nvPr/>
        </p:nvSpPr>
        <p:spPr bwMode="auto">
          <a:xfrm>
            <a:off x="560335" y="-655610"/>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lIns="91448" tIns="45724" rIns="91448" bIns="45724"/>
          <a:lstStyle/>
          <a:p>
            <a:pPr defTabSz="685388" fontAlgn="base">
              <a:spcBef>
                <a:spcPct val="0"/>
              </a:spcBef>
              <a:spcAft>
                <a:spcPct val="0"/>
              </a:spcAft>
            </a:pPr>
            <a:endParaRPr lang="en-US" sz="1350">
              <a:solidFill>
                <a:srgbClr val="737572"/>
              </a:solidFill>
              <a:ea typeface="MS PGothic" panose="020B0600070205080204" pitchFamily="34" charset="-128"/>
            </a:endParaRPr>
          </a:p>
        </p:txBody>
      </p:sp>
      <p:sp>
        <p:nvSpPr>
          <p:cNvPr id="2052" name="Line 6"/>
          <p:cNvSpPr>
            <a:spLocks noChangeShapeType="1"/>
          </p:cNvSpPr>
          <p:nvPr/>
        </p:nvSpPr>
        <p:spPr bwMode="auto">
          <a:xfrm>
            <a:off x="560335" y="-655610"/>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lIns="91448" tIns="45724" rIns="91448" bIns="45724"/>
          <a:lstStyle/>
          <a:p>
            <a:pPr defTabSz="685388" fontAlgn="base">
              <a:spcBef>
                <a:spcPct val="0"/>
              </a:spcBef>
              <a:spcAft>
                <a:spcPct val="0"/>
              </a:spcAft>
            </a:pPr>
            <a:endParaRPr lang="en-US" sz="1350">
              <a:solidFill>
                <a:srgbClr val="737572"/>
              </a:solidFill>
              <a:ea typeface="MS PGothic" panose="020B0600070205080204" pitchFamily="34" charset="-128"/>
            </a:endParaRPr>
          </a:p>
        </p:txBody>
      </p:sp>
      <p:sp>
        <p:nvSpPr>
          <p:cNvPr id="55" name="Rectangle 54"/>
          <p:cNvSpPr/>
          <p:nvPr/>
        </p:nvSpPr>
        <p:spPr>
          <a:xfrm>
            <a:off x="816488" y="1483285"/>
            <a:ext cx="5793177" cy="1135990"/>
          </a:xfrm>
          <a:prstGeom prst="rect">
            <a:avLst/>
          </a:prstGeom>
          <a:noFill/>
          <a:ln w="6350" cmpd="sng">
            <a:noFill/>
          </a:ln>
          <a:effectLst/>
        </p:spPr>
        <p:style>
          <a:lnRef idx="1">
            <a:schemeClr val="accent1"/>
          </a:lnRef>
          <a:fillRef idx="3">
            <a:schemeClr val="accent1"/>
          </a:fillRef>
          <a:effectRef idx="2">
            <a:schemeClr val="accent1"/>
          </a:effectRef>
          <a:fontRef idx="minor">
            <a:schemeClr val="lt1"/>
          </a:fontRef>
        </p:style>
        <p:txBody>
          <a:bodyPr lIns="91448" tIns="45724" rIns="91448" bIns="45724" anchor="ctr"/>
          <a:lstStyle/>
          <a:p>
            <a:pPr algn="ctr" defTabSz="685846">
              <a:defRPr/>
            </a:pPr>
            <a:endParaRPr lang="en-US" sz="1500" dirty="0">
              <a:solidFill>
                <a:prstClr val="white"/>
              </a:solidFill>
              <a:latin typeface="Times New Roman" charset="0"/>
              <a:ea typeface="ＭＳ Ｐゴシック" charset="0"/>
              <a:cs typeface="Times New Roman" charset="0"/>
            </a:endParaRPr>
          </a:p>
          <a:p>
            <a:pPr algn="just" defTabSz="685846">
              <a:defRPr/>
            </a:pPr>
            <a:r>
              <a:rPr lang="en-US" b="1" dirty="0">
                <a:solidFill>
                  <a:prstClr val="white"/>
                </a:solidFill>
                <a:latin typeface="Times New Roman" charset="0"/>
                <a:ea typeface="ＭＳ Ｐゴシック" charset="0"/>
                <a:cs typeface="Times New Roman" charset="0"/>
              </a:rPr>
              <a:t>A Paper Tiger or a World Free of Nuclear Terrorism? Law, Politics and Institutional Design of the UN Security Council Resolution 1540.</a:t>
            </a:r>
            <a:br>
              <a:rPr lang="en-US" b="1" dirty="0">
                <a:solidFill>
                  <a:prstClr val="white"/>
                </a:solidFill>
                <a:latin typeface="Times New Roman" charset="0"/>
                <a:ea typeface="ＭＳ Ｐゴシック" charset="0"/>
                <a:cs typeface="Times New Roman" charset="0"/>
              </a:rPr>
            </a:br>
            <a:endParaRPr lang="en-US" b="1" dirty="0">
              <a:solidFill>
                <a:prstClr val="white"/>
              </a:solidFill>
              <a:latin typeface="Lato Black"/>
              <a:cs typeface="Lato Black"/>
            </a:endParaRPr>
          </a:p>
        </p:txBody>
      </p:sp>
      <p:grpSp>
        <p:nvGrpSpPr>
          <p:cNvPr id="10" name="Group 9"/>
          <p:cNvGrpSpPr/>
          <p:nvPr/>
        </p:nvGrpSpPr>
        <p:grpSpPr>
          <a:xfrm>
            <a:off x="565753" y="1294174"/>
            <a:ext cx="6294647" cy="1717558"/>
            <a:chOff x="2715900" y="3255392"/>
            <a:chExt cx="11475731" cy="3685816"/>
          </a:xfrm>
          <a:solidFill>
            <a:schemeClr val="bg1"/>
          </a:solidFill>
        </p:grpSpPr>
        <p:sp>
          <p:nvSpPr>
            <p:cNvPr id="2" name="Half Frame 1"/>
            <p:cNvSpPr/>
            <p:nvPr/>
          </p:nvSpPr>
          <p:spPr>
            <a:xfrm>
              <a:off x="2715900" y="3255392"/>
              <a:ext cx="2226807" cy="1840336"/>
            </a:xfrm>
            <a:prstGeom prst="halfFrame">
              <a:avLst>
                <a:gd name="adj1" fmla="val 14113"/>
                <a:gd name="adj2" fmla="val 14114"/>
              </a:avLst>
            </a:prstGeom>
            <a:grp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685846">
                <a:defRPr/>
              </a:pPr>
              <a:endParaRPr lang="en-US" sz="1500">
                <a:solidFill>
                  <a:srgbClr val="737572"/>
                </a:solidFill>
              </a:endParaRPr>
            </a:p>
          </p:txBody>
        </p:sp>
        <p:sp>
          <p:nvSpPr>
            <p:cNvPr id="11" name="Half Frame 10"/>
            <p:cNvSpPr/>
            <p:nvPr/>
          </p:nvSpPr>
          <p:spPr>
            <a:xfrm rot="10800000">
              <a:off x="11964824" y="5100872"/>
              <a:ext cx="2226807" cy="1840336"/>
            </a:xfrm>
            <a:prstGeom prst="halfFrame">
              <a:avLst>
                <a:gd name="adj1" fmla="val 14113"/>
                <a:gd name="adj2" fmla="val 14114"/>
              </a:avLst>
            </a:prstGeom>
            <a:grp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685846">
                <a:defRPr/>
              </a:pPr>
              <a:endParaRPr lang="en-US" sz="1500">
                <a:solidFill>
                  <a:srgbClr val="737572"/>
                </a:solidFill>
              </a:endParaRPr>
            </a:p>
          </p:txBody>
        </p:sp>
      </p:grpSp>
      <p:sp>
        <p:nvSpPr>
          <p:cNvPr id="12" name="Rectangle 11"/>
          <p:cNvSpPr/>
          <p:nvPr/>
        </p:nvSpPr>
        <p:spPr>
          <a:xfrm>
            <a:off x="241054" y="3715486"/>
            <a:ext cx="4292413" cy="769874"/>
          </a:xfrm>
          <a:prstGeom prst="rect">
            <a:avLst/>
          </a:prstGeom>
          <a:noFill/>
          <a:ln w="6350" cmpd="sng">
            <a:noFill/>
          </a:ln>
          <a:effectLst/>
        </p:spPr>
        <p:style>
          <a:lnRef idx="1">
            <a:schemeClr val="accent1"/>
          </a:lnRef>
          <a:fillRef idx="3">
            <a:schemeClr val="accent1"/>
          </a:fillRef>
          <a:effectRef idx="2">
            <a:schemeClr val="accent1"/>
          </a:effectRef>
          <a:fontRef idx="minor">
            <a:schemeClr val="lt1"/>
          </a:fontRef>
        </p:style>
        <p:txBody>
          <a:bodyPr lIns="91448" tIns="45724" rIns="91448" bIns="45724" anchor="ctr"/>
          <a:lstStyle/>
          <a:p>
            <a:pPr algn="ctr" defTabSz="685846">
              <a:defRPr/>
            </a:pPr>
            <a:endParaRPr lang="en-US" dirty="0">
              <a:solidFill>
                <a:prstClr val="white"/>
              </a:solidFill>
              <a:cs typeface="Lato Light"/>
            </a:endParaRPr>
          </a:p>
          <a:p>
            <a:pPr algn="ctr" defTabSz="685846">
              <a:defRPr/>
            </a:pPr>
            <a:endParaRPr lang="en-US" dirty="0">
              <a:solidFill>
                <a:prstClr val="white"/>
              </a:solidFill>
              <a:cs typeface="Lato Light"/>
            </a:endParaRPr>
          </a:p>
          <a:p>
            <a:pPr defTabSz="685846">
              <a:defRPr/>
            </a:pPr>
            <a:endParaRPr lang="en-US" sz="1125" dirty="0">
              <a:solidFill>
                <a:prstClr val="white"/>
              </a:solidFill>
              <a:latin typeface="Times New Roman"/>
              <a:cs typeface="Times New Roman"/>
            </a:endParaRPr>
          </a:p>
          <a:p>
            <a:pPr defTabSz="685846">
              <a:defRPr/>
            </a:pPr>
            <a:endParaRPr lang="en-US" sz="1125" dirty="0">
              <a:solidFill>
                <a:prstClr val="white"/>
              </a:solidFill>
              <a:latin typeface="Times New Roman"/>
              <a:cs typeface="Times New Roman"/>
            </a:endParaRPr>
          </a:p>
          <a:p>
            <a:pPr defTabSz="685846">
              <a:defRPr/>
            </a:pPr>
            <a:r>
              <a:rPr lang="en-US" sz="1125" dirty="0">
                <a:solidFill>
                  <a:prstClr val="white"/>
                </a:solidFill>
                <a:latin typeface="Times New Roman"/>
                <a:cs typeface="Times New Roman"/>
              </a:rPr>
              <a:t>Presented by: </a:t>
            </a:r>
            <a:r>
              <a:rPr lang="en-US" sz="1125" dirty="0">
                <a:solidFill>
                  <a:srgbClr val="FFFFFF"/>
                </a:solidFill>
                <a:latin typeface="Times New Roman"/>
                <a:ea typeface="ＭＳ Ｐゴシック" charset="0"/>
                <a:cs typeface="Times New Roman"/>
              </a:rPr>
              <a:t>Sarah Shirazyan</a:t>
            </a:r>
          </a:p>
          <a:p>
            <a:pPr defTabSz="685846">
              <a:defRPr/>
            </a:pPr>
            <a:r>
              <a:rPr lang="en-US" sz="1125" dirty="0">
                <a:solidFill>
                  <a:srgbClr val="FFFFFF"/>
                </a:solidFill>
                <a:latin typeface="Times New Roman"/>
                <a:ea typeface="ＭＳ Ｐゴシック" charset="0"/>
                <a:cs typeface="Times New Roman"/>
              </a:rPr>
              <a:t>SJD, Stanford Law School</a:t>
            </a:r>
          </a:p>
          <a:p>
            <a:pPr defTabSz="685846">
              <a:defRPr/>
            </a:pPr>
            <a:r>
              <a:rPr lang="en-US" sz="1125" dirty="0">
                <a:solidFill>
                  <a:srgbClr val="FFFFFF"/>
                </a:solidFill>
                <a:latin typeface="Times New Roman"/>
                <a:ea typeface="ＭＳ Ｐゴシック" charset="0"/>
                <a:cs typeface="Times New Roman"/>
              </a:rPr>
              <a:t>CSIS, PONI Capstone Conference</a:t>
            </a:r>
          </a:p>
          <a:p>
            <a:pPr defTabSz="685846">
              <a:defRPr/>
            </a:pPr>
            <a:r>
              <a:rPr lang="en-US" sz="1125" dirty="0">
                <a:solidFill>
                  <a:prstClr val="white"/>
                </a:solidFill>
                <a:latin typeface="Times New Roman"/>
                <a:ea typeface="ＭＳ Ｐゴシック" charset="0"/>
                <a:cs typeface="Times New Roman"/>
              </a:rPr>
              <a:t>Offutt Air Force Base, Nebraska </a:t>
            </a:r>
            <a:endParaRPr lang="en-US" sz="1125" dirty="0">
              <a:solidFill>
                <a:srgbClr val="FFFFFF"/>
              </a:solidFill>
              <a:latin typeface="Times New Roman"/>
              <a:ea typeface="ＭＳ Ｐゴシック" charset="0"/>
              <a:cs typeface="Times New Roman"/>
            </a:endParaRPr>
          </a:p>
          <a:p>
            <a:pPr defTabSz="685846">
              <a:defRPr/>
            </a:pPr>
            <a:r>
              <a:rPr lang="en-US" sz="1313" dirty="0">
                <a:solidFill>
                  <a:srgbClr val="FFFFFF"/>
                </a:solidFill>
                <a:ea typeface="ＭＳ Ｐゴシック" charset="0"/>
                <a:cs typeface="Times New Roman" charset="0"/>
              </a:rPr>
              <a:t> </a:t>
            </a:r>
          </a:p>
          <a:p>
            <a:pPr defTabSz="685846">
              <a:defRPr/>
            </a:pPr>
            <a:endParaRPr lang="en-US" sz="1313" dirty="0">
              <a:solidFill>
                <a:srgbClr val="FFFFFF"/>
              </a:solidFill>
              <a:ea typeface="ＭＳ Ｐゴシック" charset="0"/>
              <a:cs typeface="Times New Roman" charset="0"/>
            </a:endParaRPr>
          </a:p>
          <a:p>
            <a:pPr algn="ctr" defTabSz="685846">
              <a:defRPr/>
            </a:pPr>
            <a:endParaRPr lang="en-US" dirty="0">
              <a:solidFill>
                <a:srgbClr val="FFFFFF"/>
              </a:solidFill>
              <a:ea typeface="ＭＳ Ｐゴシック" charset="0"/>
              <a:cs typeface="Times New Roman" charset="0"/>
            </a:endParaRPr>
          </a:p>
          <a:p>
            <a:pPr algn="ctr" defTabSz="685846">
              <a:defRPr/>
            </a:pPr>
            <a:endParaRPr lang="en-US" dirty="0">
              <a:solidFill>
                <a:prstClr val="white"/>
              </a:solidFill>
              <a:cs typeface="Lato Light"/>
            </a:endParaRPr>
          </a:p>
        </p:txBody>
      </p:sp>
      <p:pic>
        <p:nvPicPr>
          <p:cNvPr id="5" name="Picture 4" descr="terrorirst nuke.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28368" y="4680342"/>
            <a:ext cx="3312547" cy="1949058"/>
          </a:xfrm>
          <a:prstGeom prst="rect">
            <a:avLst/>
          </a:prstGeom>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18" name="Group 3"/>
          <p:cNvGrpSpPr>
            <a:grpSpLocks/>
          </p:cNvGrpSpPr>
          <p:nvPr/>
        </p:nvGrpSpPr>
        <p:grpSpPr bwMode="auto">
          <a:xfrm>
            <a:off x="788399" y="4587294"/>
            <a:ext cx="1509510" cy="1230236"/>
            <a:chOff x="1051493" y="4214719"/>
            <a:chExt cx="2012893" cy="1639957"/>
          </a:xfrm>
        </p:grpSpPr>
        <p:cxnSp>
          <p:nvCxnSpPr>
            <p:cNvPr id="5" name="Straight Connector 4"/>
            <p:cNvCxnSpPr/>
            <p:nvPr/>
          </p:nvCxnSpPr>
          <p:spPr>
            <a:xfrm>
              <a:off x="3064386" y="4214719"/>
              <a:ext cx="0" cy="1639957"/>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1428663" y="5205361"/>
              <a:ext cx="1263318" cy="0"/>
            </a:xfrm>
            <a:prstGeom prst="line">
              <a:avLst/>
            </a:prstGeom>
            <a:ln>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1051493" y="4214719"/>
              <a:ext cx="0" cy="1639957"/>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grpSp>
      <p:grpSp>
        <p:nvGrpSpPr>
          <p:cNvPr id="9219" name="Group 7"/>
          <p:cNvGrpSpPr>
            <a:grpSpLocks/>
          </p:cNvGrpSpPr>
          <p:nvPr/>
        </p:nvGrpSpPr>
        <p:grpSpPr bwMode="auto">
          <a:xfrm>
            <a:off x="2593857" y="4587294"/>
            <a:ext cx="1221304" cy="1230236"/>
            <a:chOff x="3458560" y="4214719"/>
            <a:chExt cx="1628658" cy="1639957"/>
          </a:xfrm>
        </p:grpSpPr>
        <p:cxnSp>
          <p:nvCxnSpPr>
            <p:cNvPr id="9" name="Straight Connector 8"/>
            <p:cNvCxnSpPr/>
            <p:nvPr/>
          </p:nvCxnSpPr>
          <p:spPr>
            <a:xfrm>
              <a:off x="5087218" y="4214719"/>
              <a:ext cx="0" cy="1639957"/>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3458560" y="5205361"/>
              <a:ext cx="1264175" cy="0"/>
            </a:xfrm>
            <a:prstGeom prst="line">
              <a:avLst/>
            </a:prstGeom>
            <a:ln>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9220" name="Group 10"/>
          <p:cNvGrpSpPr>
            <a:grpSpLocks/>
          </p:cNvGrpSpPr>
          <p:nvPr/>
        </p:nvGrpSpPr>
        <p:grpSpPr bwMode="auto">
          <a:xfrm>
            <a:off x="4097413" y="4587294"/>
            <a:ext cx="1235595" cy="1230236"/>
            <a:chOff x="5463090" y="4214719"/>
            <a:chExt cx="1646960" cy="1639957"/>
          </a:xfrm>
        </p:grpSpPr>
        <p:cxnSp>
          <p:nvCxnSpPr>
            <p:cNvPr id="12" name="Straight Connector 11"/>
            <p:cNvCxnSpPr/>
            <p:nvPr/>
          </p:nvCxnSpPr>
          <p:spPr>
            <a:xfrm>
              <a:off x="7110050" y="4214719"/>
              <a:ext cx="0" cy="1639957"/>
            </a:xfrm>
            <a:prstGeom prst="line">
              <a:avLst/>
            </a:prstGeom>
            <a:ln cmpd="sng">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5463090" y="5205361"/>
              <a:ext cx="1264389" cy="0"/>
            </a:xfrm>
            <a:prstGeom prst="line">
              <a:avLst/>
            </a:prstGeom>
            <a:ln cmpd="sng">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grpSp>
      <p:grpSp>
        <p:nvGrpSpPr>
          <p:cNvPr id="9221" name="Group 13"/>
          <p:cNvGrpSpPr>
            <a:grpSpLocks/>
          </p:cNvGrpSpPr>
          <p:nvPr/>
        </p:nvGrpSpPr>
        <p:grpSpPr bwMode="auto">
          <a:xfrm>
            <a:off x="5620023" y="4587294"/>
            <a:ext cx="1224877" cy="1230236"/>
            <a:chOff x="7493475" y="4214719"/>
            <a:chExt cx="1632433" cy="1639957"/>
          </a:xfrm>
        </p:grpSpPr>
        <p:cxnSp>
          <p:nvCxnSpPr>
            <p:cNvPr id="15" name="Straight Connector 14"/>
            <p:cNvCxnSpPr/>
            <p:nvPr/>
          </p:nvCxnSpPr>
          <p:spPr>
            <a:xfrm>
              <a:off x="9125908" y="4214719"/>
              <a:ext cx="0" cy="1639957"/>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7493475" y="5205361"/>
              <a:ext cx="1264203" cy="0"/>
            </a:xfrm>
            <a:prstGeom prst="line">
              <a:avLst/>
            </a:prstGeom>
            <a:ln>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9222" name="Group 16"/>
          <p:cNvGrpSpPr>
            <a:grpSpLocks/>
          </p:cNvGrpSpPr>
          <p:nvPr/>
        </p:nvGrpSpPr>
        <p:grpSpPr bwMode="auto">
          <a:xfrm>
            <a:off x="7156329" y="4587294"/>
            <a:ext cx="1186767" cy="1230236"/>
            <a:chOff x="9541927" y="4214719"/>
            <a:chExt cx="1581747" cy="1639957"/>
          </a:xfrm>
        </p:grpSpPr>
        <p:cxnSp>
          <p:nvCxnSpPr>
            <p:cNvPr id="18" name="Straight Connector 17"/>
            <p:cNvCxnSpPr/>
            <p:nvPr/>
          </p:nvCxnSpPr>
          <p:spPr>
            <a:xfrm>
              <a:off x="11123674" y="4214719"/>
              <a:ext cx="0" cy="1639957"/>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9541927" y="5205361"/>
              <a:ext cx="1264287" cy="0"/>
            </a:xfrm>
            <a:prstGeom prst="line">
              <a:avLst/>
            </a:prstGeom>
            <a:ln>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9223" name="TextBox 23"/>
          <p:cNvSpPr txBox="1">
            <a:spLocks noChangeArrowheads="1"/>
          </p:cNvSpPr>
          <p:nvPr/>
        </p:nvSpPr>
        <p:spPr bwMode="auto">
          <a:xfrm>
            <a:off x="2018635" y="3710238"/>
            <a:ext cx="1594069" cy="377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601" tIns="34301" rIns="68601" bIns="34301">
            <a:spAutoFit/>
          </a:bodyPr>
          <a:lstStyle>
            <a:lvl1pPr>
              <a:defRPr sz="3600">
                <a:solidFill>
                  <a:schemeClr val="tx1"/>
                </a:solidFill>
                <a:latin typeface="Lato Light" charset="0"/>
                <a:ea typeface="MS PGothic" panose="020B0600070205080204" pitchFamily="34" charset="-128"/>
              </a:defRPr>
            </a:lvl1pPr>
            <a:lvl2pPr marL="742950" indent="-285750">
              <a:defRPr sz="3600">
                <a:solidFill>
                  <a:schemeClr val="tx1"/>
                </a:solidFill>
                <a:latin typeface="Lato Light" charset="0"/>
                <a:ea typeface="MS PGothic" panose="020B0600070205080204" pitchFamily="34" charset="-128"/>
              </a:defRPr>
            </a:lvl2pPr>
            <a:lvl3pPr marL="1143000" indent="-228600">
              <a:defRPr sz="3600">
                <a:solidFill>
                  <a:schemeClr val="tx1"/>
                </a:solidFill>
                <a:latin typeface="Lato Light" charset="0"/>
                <a:ea typeface="MS PGothic" panose="020B0600070205080204" pitchFamily="34" charset="-128"/>
              </a:defRPr>
            </a:lvl3pPr>
            <a:lvl4pPr marL="1600200" indent="-228600">
              <a:defRPr sz="3600">
                <a:solidFill>
                  <a:schemeClr val="tx1"/>
                </a:solidFill>
                <a:latin typeface="Lato Light" charset="0"/>
                <a:ea typeface="MS PGothic" panose="020B0600070205080204" pitchFamily="34" charset="-128"/>
              </a:defRPr>
            </a:lvl4pPr>
            <a:lvl5pPr marL="2057400" indent="-228600">
              <a:defRPr sz="3600">
                <a:solidFill>
                  <a:schemeClr val="tx1"/>
                </a:solidFill>
                <a:latin typeface="Lato Light"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charset="0"/>
                <a:ea typeface="MS PGothic" panose="020B0600070205080204" pitchFamily="34" charset="-128"/>
              </a:defRPr>
            </a:lvl9pPr>
          </a:lstStyle>
          <a:p>
            <a:pPr defTabSz="685388" fontAlgn="base">
              <a:spcBef>
                <a:spcPct val="0"/>
              </a:spcBef>
              <a:spcAft>
                <a:spcPct val="0"/>
              </a:spcAft>
            </a:pPr>
            <a:r>
              <a:rPr lang="id-ID" altLang="en-US" sz="2000" b="1" dirty="0">
                <a:solidFill>
                  <a:srgbClr val="737572"/>
                </a:solidFill>
              </a:rPr>
              <a:t>Roadblocks</a:t>
            </a:r>
          </a:p>
        </p:txBody>
      </p:sp>
      <p:sp>
        <p:nvSpPr>
          <p:cNvPr id="9224" name="TextBox 28"/>
          <p:cNvSpPr txBox="1">
            <a:spLocks noChangeArrowheads="1"/>
          </p:cNvSpPr>
          <p:nvPr/>
        </p:nvSpPr>
        <p:spPr bwMode="auto">
          <a:xfrm>
            <a:off x="778630" y="5403680"/>
            <a:ext cx="1533219" cy="2770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601" tIns="34301" rIns="68601" bIns="34301">
            <a:spAutoFit/>
          </a:bodyPr>
          <a:lstStyle>
            <a:lvl1pPr>
              <a:defRPr sz="3600">
                <a:solidFill>
                  <a:schemeClr val="tx1"/>
                </a:solidFill>
                <a:latin typeface="Lato Light" charset="0"/>
                <a:ea typeface="MS PGothic" panose="020B0600070205080204" pitchFamily="34" charset="-128"/>
              </a:defRPr>
            </a:lvl1pPr>
            <a:lvl2pPr marL="742950" indent="-285750">
              <a:defRPr sz="3600">
                <a:solidFill>
                  <a:schemeClr val="tx1"/>
                </a:solidFill>
                <a:latin typeface="Lato Light" charset="0"/>
                <a:ea typeface="MS PGothic" panose="020B0600070205080204" pitchFamily="34" charset="-128"/>
              </a:defRPr>
            </a:lvl2pPr>
            <a:lvl3pPr marL="1143000" indent="-228600">
              <a:defRPr sz="3600">
                <a:solidFill>
                  <a:schemeClr val="tx1"/>
                </a:solidFill>
                <a:latin typeface="Lato Light" charset="0"/>
                <a:ea typeface="MS PGothic" panose="020B0600070205080204" pitchFamily="34" charset="-128"/>
              </a:defRPr>
            </a:lvl3pPr>
            <a:lvl4pPr marL="1600200" indent="-228600">
              <a:defRPr sz="3600">
                <a:solidFill>
                  <a:schemeClr val="tx1"/>
                </a:solidFill>
                <a:latin typeface="Lato Light" charset="0"/>
                <a:ea typeface="MS PGothic" panose="020B0600070205080204" pitchFamily="34" charset="-128"/>
              </a:defRPr>
            </a:lvl4pPr>
            <a:lvl5pPr marL="2057400" indent="-228600">
              <a:defRPr sz="3600">
                <a:solidFill>
                  <a:schemeClr val="tx1"/>
                </a:solidFill>
                <a:latin typeface="Lato Light"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charset="0"/>
                <a:ea typeface="MS PGothic" panose="020B0600070205080204" pitchFamily="34" charset="-128"/>
              </a:defRPr>
            </a:lvl9pPr>
          </a:lstStyle>
          <a:p>
            <a:pPr algn="ctr" defTabSz="685388" fontAlgn="base">
              <a:spcBef>
                <a:spcPct val="0"/>
              </a:spcBef>
              <a:spcAft>
                <a:spcPct val="0"/>
              </a:spcAft>
            </a:pPr>
            <a:r>
              <a:rPr lang="id-ID" altLang="en-US" sz="1350" dirty="0">
                <a:solidFill>
                  <a:srgbClr val="737572"/>
                </a:solidFill>
              </a:rPr>
              <a:t>Threat Assesment</a:t>
            </a:r>
          </a:p>
        </p:txBody>
      </p:sp>
      <p:sp>
        <p:nvSpPr>
          <p:cNvPr id="9225" name="TextBox 29"/>
          <p:cNvSpPr txBox="1">
            <a:spLocks noChangeArrowheads="1"/>
          </p:cNvSpPr>
          <p:nvPr/>
        </p:nvSpPr>
        <p:spPr bwMode="auto">
          <a:xfrm>
            <a:off x="2438400" y="5403680"/>
            <a:ext cx="1302923" cy="484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601" tIns="34301" rIns="68601" bIns="34301">
            <a:spAutoFit/>
          </a:bodyPr>
          <a:lstStyle>
            <a:lvl1pPr>
              <a:defRPr sz="3600">
                <a:solidFill>
                  <a:schemeClr val="tx1"/>
                </a:solidFill>
                <a:latin typeface="Lato Light" charset="0"/>
                <a:ea typeface="MS PGothic" panose="020B0600070205080204" pitchFamily="34" charset="-128"/>
              </a:defRPr>
            </a:lvl1pPr>
            <a:lvl2pPr marL="742950" indent="-285750">
              <a:defRPr sz="3600">
                <a:solidFill>
                  <a:schemeClr val="tx1"/>
                </a:solidFill>
                <a:latin typeface="Lato Light" charset="0"/>
                <a:ea typeface="MS PGothic" panose="020B0600070205080204" pitchFamily="34" charset="-128"/>
              </a:defRPr>
            </a:lvl2pPr>
            <a:lvl3pPr marL="1143000" indent="-228600">
              <a:defRPr sz="3600">
                <a:solidFill>
                  <a:schemeClr val="tx1"/>
                </a:solidFill>
                <a:latin typeface="Lato Light" charset="0"/>
                <a:ea typeface="MS PGothic" panose="020B0600070205080204" pitchFamily="34" charset="-128"/>
              </a:defRPr>
            </a:lvl3pPr>
            <a:lvl4pPr marL="1600200" indent="-228600">
              <a:defRPr sz="3600">
                <a:solidFill>
                  <a:schemeClr val="tx1"/>
                </a:solidFill>
                <a:latin typeface="Lato Light" charset="0"/>
                <a:ea typeface="MS PGothic" panose="020B0600070205080204" pitchFamily="34" charset="-128"/>
              </a:defRPr>
            </a:lvl4pPr>
            <a:lvl5pPr marL="2057400" indent="-228600">
              <a:defRPr sz="3600">
                <a:solidFill>
                  <a:schemeClr val="tx1"/>
                </a:solidFill>
                <a:latin typeface="Lato Light"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charset="0"/>
                <a:ea typeface="MS PGothic" panose="020B0600070205080204" pitchFamily="34" charset="-128"/>
              </a:defRPr>
            </a:lvl9pPr>
          </a:lstStyle>
          <a:p>
            <a:pPr algn="ctr" defTabSz="685388" fontAlgn="base">
              <a:spcBef>
                <a:spcPct val="0"/>
              </a:spcBef>
              <a:spcAft>
                <a:spcPct val="0"/>
              </a:spcAft>
            </a:pPr>
            <a:r>
              <a:rPr lang="id-ID" altLang="en-US" sz="1350" dirty="0">
                <a:solidFill>
                  <a:srgbClr val="737572"/>
                </a:solidFill>
              </a:rPr>
              <a:t>Evolution of 1540</a:t>
            </a:r>
          </a:p>
        </p:txBody>
      </p:sp>
      <p:sp>
        <p:nvSpPr>
          <p:cNvPr id="9226" name="TextBox 34"/>
          <p:cNvSpPr txBox="1">
            <a:spLocks noChangeArrowheads="1"/>
          </p:cNvSpPr>
          <p:nvPr/>
        </p:nvSpPr>
        <p:spPr bwMode="auto">
          <a:xfrm>
            <a:off x="3844014" y="5403680"/>
            <a:ext cx="1494682" cy="484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601" tIns="34301" rIns="68601" bIns="34301">
            <a:spAutoFit/>
          </a:bodyPr>
          <a:lstStyle>
            <a:lvl1pPr>
              <a:defRPr sz="3600">
                <a:solidFill>
                  <a:schemeClr val="tx1"/>
                </a:solidFill>
                <a:latin typeface="Lato Light" charset="0"/>
                <a:ea typeface="MS PGothic" panose="020B0600070205080204" pitchFamily="34" charset="-128"/>
              </a:defRPr>
            </a:lvl1pPr>
            <a:lvl2pPr marL="742950" indent="-285750">
              <a:defRPr sz="3600">
                <a:solidFill>
                  <a:schemeClr val="tx1"/>
                </a:solidFill>
                <a:latin typeface="Lato Light" charset="0"/>
                <a:ea typeface="MS PGothic" panose="020B0600070205080204" pitchFamily="34" charset="-128"/>
              </a:defRPr>
            </a:lvl2pPr>
            <a:lvl3pPr marL="1143000" indent="-228600">
              <a:defRPr sz="3600">
                <a:solidFill>
                  <a:schemeClr val="tx1"/>
                </a:solidFill>
                <a:latin typeface="Lato Light" charset="0"/>
                <a:ea typeface="MS PGothic" panose="020B0600070205080204" pitchFamily="34" charset="-128"/>
              </a:defRPr>
            </a:lvl3pPr>
            <a:lvl4pPr marL="1600200" indent="-228600">
              <a:defRPr sz="3600">
                <a:solidFill>
                  <a:schemeClr val="tx1"/>
                </a:solidFill>
                <a:latin typeface="Lato Light" charset="0"/>
                <a:ea typeface="MS PGothic" panose="020B0600070205080204" pitchFamily="34" charset="-128"/>
              </a:defRPr>
            </a:lvl4pPr>
            <a:lvl5pPr marL="2057400" indent="-228600">
              <a:defRPr sz="3600">
                <a:solidFill>
                  <a:schemeClr val="tx1"/>
                </a:solidFill>
                <a:latin typeface="Lato Light"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charset="0"/>
                <a:ea typeface="MS PGothic" panose="020B0600070205080204" pitchFamily="34" charset="-128"/>
              </a:defRPr>
            </a:lvl9pPr>
          </a:lstStyle>
          <a:p>
            <a:pPr algn="ctr" defTabSz="685388" fontAlgn="base">
              <a:spcBef>
                <a:spcPct val="0"/>
              </a:spcBef>
              <a:spcAft>
                <a:spcPct val="0"/>
              </a:spcAft>
            </a:pPr>
            <a:r>
              <a:rPr lang="id-ID" altLang="en-US" sz="1350" dirty="0">
                <a:solidFill>
                  <a:srgbClr val="737572"/>
                </a:solidFill>
              </a:rPr>
              <a:t>Valuntary Trust </a:t>
            </a:r>
          </a:p>
          <a:p>
            <a:pPr algn="ctr" defTabSz="685388" fontAlgn="base">
              <a:spcBef>
                <a:spcPct val="0"/>
              </a:spcBef>
              <a:spcAft>
                <a:spcPct val="0"/>
              </a:spcAft>
            </a:pPr>
            <a:r>
              <a:rPr lang="id-ID" altLang="en-US" sz="1350" dirty="0">
                <a:solidFill>
                  <a:srgbClr val="737572"/>
                </a:solidFill>
              </a:rPr>
              <a:t>Fund Managment</a:t>
            </a:r>
          </a:p>
        </p:txBody>
      </p:sp>
      <p:sp>
        <p:nvSpPr>
          <p:cNvPr id="9227" name="TextBox 35"/>
          <p:cNvSpPr txBox="1">
            <a:spLocks noChangeArrowheads="1"/>
          </p:cNvSpPr>
          <p:nvPr/>
        </p:nvSpPr>
        <p:spPr bwMode="auto">
          <a:xfrm>
            <a:off x="5289336" y="5403680"/>
            <a:ext cx="1658189" cy="2770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601" tIns="34301" rIns="68601" bIns="34301">
            <a:spAutoFit/>
          </a:bodyPr>
          <a:lstStyle>
            <a:lvl1pPr>
              <a:defRPr sz="3600">
                <a:solidFill>
                  <a:schemeClr val="tx1"/>
                </a:solidFill>
                <a:latin typeface="Lato Light" charset="0"/>
                <a:ea typeface="MS PGothic" panose="020B0600070205080204" pitchFamily="34" charset="-128"/>
              </a:defRPr>
            </a:lvl1pPr>
            <a:lvl2pPr marL="742950" indent="-285750">
              <a:defRPr sz="3600">
                <a:solidFill>
                  <a:schemeClr val="tx1"/>
                </a:solidFill>
                <a:latin typeface="Lato Light" charset="0"/>
                <a:ea typeface="MS PGothic" panose="020B0600070205080204" pitchFamily="34" charset="-128"/>
              </a:defRPr>
            </a:lvl2pPr>
            <a:lvl3pPr marL="1143000" indent="-228600">
              <a:defRPr sz="3600">
                <a:solidFill>
                  <a:schemeClr val="tx1"/>
                </a:solidFill>
                <a:latin typeface="Lato Light" charset="0"/>
                <a:ea typeface="MS PGothic" panose="020B0600070205080204" pitchFamily="34" charset="-128"/>
              </a:defRPr>
            </a:lvl3pPr>
            <a:lvl4pPr marL="1600200" indent="-228600">
              <a:defRPr sz="3600">
                <a:solidFill>
                  <a:schemeClr val="tx1"/>
                </a:solidFill>
                <a:latin typeface="Lato Light" charset="0"/>
                <a:ea typeface="MS PGothic" panose="020B0600070205080204" pitchFamily="34" charset="-128"/>
              </a:defRPr>
            </a:lvl4pPr>
            <a:lvl5pPr marL="2057400" indent="-228600">
              <a:defRPr sz="3600">
                <a:solidFill>
                  <a:schemeClr val="tx1"/>
                </a:solidFill>
                <a:latin typeface="Lato Light"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charset="0"/>
                <a:ea typeface="MS PGothic" panose="020B0600070205080204" pitchFamily="34" charset="-128"/>
              </a:defRPr>
            </a:lvl9pPr>
          </a:lstStyle>
          <a:p>
            <a:pPr algn="ctr" defTabSz="685388" fontAlgn="base">
              <a:spcBef>
                <a:spcPct val="0"/>
              </a:spcBef>
              <a:spcAft>
                <a:spcPct val="0"/>
              </a:spcAft>
            </a:pPr>
            <a:r>
              <a:rPr lang="id-ID" altLang="en-US" sz="1350" dirty="0">
                <a:solidFill>
                  <a:srgbClr val="737572"/>
                </a:solidFill>
              </a:rPr>
              <a:t>Universal Reporting</a:t>
            </a:r>
          </a:p>
        </p:txBody>
      </p:sp>
      <p:sp>
        <p:nvSpPr>
          <p:cNvPr id="9228" name="TextBox 41"/>
          <p:cNvSpPr txBox="1">
            <a:spLocks noChangeArrowheads="1"/>
          </p:cNvSpPr>
          <p:nvPr/>
        </p:nvSpPr>
        <p:spPr bwMode="auto">
          <a:xfrm>
            <a:off x="7097198" y="5403680"/>
            <a:ext cx="1308016" cy="2770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601" tIns="34301" rIns="68601" bIns="34301">
            <a:spAutoFit/>
          </a:bodyPr>
          <a:lstStyle>
            <a:lvl1pPr>
              <a:defRPr sz="3600">
                <a:solidFill>
                  <a:schemeClr val="tx1"/>
                </a:solidFill>
                <a:latin typeface="Lato Light" charset="0"/>
                <a:ea typeface="MS PGothic" panose="020B0600070205080204" pitchFamily="34" charset="-128"/>
              </a:defRPr>
            </a:lvl1pPr>
            <a:lvl2pPr marL="742950" indent="-285750">
              <a:defRPr sz="3600">
                <a:solidFill>
                  <a:schemeClr val="tx1"/>
                </a:solidFill>
                <a:latin typeface="Lato Light" charset="0"/>
                <a:ea typeface="MS PGothic" panose="020B0600070205080204" pitchFamily="34" charset="-128"/>
              </a:defRPr>
            </a:lvl2pPr>
            <a:lvl3pPr marL="1143000" indent="-228600">
              <a:defRPr sz="3600">
                <a:solidFill>
                  <a:schemeClr val="tx1"/>
                </a:solidFill>
                <a:latin typeface="Lato Light" charset="0"/>
                <a:ea typeface="MS PGothic" panose="020B0600070205080204" pitchFamily="34" charset="-128"/>
              </a:defRPr>
            </a:lvl3pPr>
            <a:lvl4pPr marL="1600200" indent="-228600">
              <a:defRPr sz="3600">
                <a:solidFill>
                  <a:schemeClr val="tx1"/>
                </a:solidFill>
                <a:latin typeface="Lato Light" charset="0"/>
                <a:ea typeface="MS PGothic" panose="020B0600070205080204" pitchFamily="34" charset="-128"/>
              </a:defRPr>
            </a:lvl4pPr>
            <a:lvl5pPr marL="2057400" indent="-228600">
              <a:defRPr sz="3600">
                <a:solidFill>
                  <a:schemeClr val="tx1"/>
                </a:solidFill>
                <a:latin typeface="Lato Light"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charset="0"/>
                <a:ea typeface="MS PGothic" panose="020B0600070205080204" pitchFamily="34" charset="-128"/>
              </a:defRPr>
            </a:lvl9pPr>
          </a:lstStyle>
          <a:p>
            <a:pPr algn="ctr" defTabSz="685388" fontAlgn="base">
              <a:spcBef>
                <a:spcPct val="0"/>
              </a:spcBef>
              <a:spcAft>
                <a:spcPct val="0"/>
              </a:spcAft>
            </a:pPr>
            <a:r>
              <a:rPr lang="id-ID" altLang="en-US" sz="1350" dirty="0">
                <a:solidFill>
                  <a:srgbClr val="737572"/>
                </a:solidFill>
              </a:rPr>
              <a:t>Assistance </a:t>
            </a:r>
          </a:p>
        </p:txBody>
      </p:sp>
      <p:sp>
        <p:nvSpPr>
          <p:cNvPr id="9229" name="Title 20"/>
          <p:cNvSpPr txBox="1">
            <a:spLocks/>
          </p:cNvSpPr>
          <p:nvPr/>
        </p:nvSpPr>
        <p:spPr bwMode="auto">
          <a:xfrm>
            <a:off x="533400" y="1817255"/>
            <a:ext cx="8229599" cy="13926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defTabSz="457200">
              <a:defRPr sz="3600">
                <a:solidFill>
                  <a:schemeClr val="tx1"/>
                </a:solidFill>
                <a:latin typeface="Lato Light" charset="0"/>
                <a:ea typeface="MS PGothic" panose="020B0600070205080204" pitchFamily="34" charset="-128"/>
              </a:defRPr>
            </a:lvl1pPr>
            <a:lvl2pPr marL="742950" indent="-285750" defTabSz="457200">
              <a:defRPr sz="3600">
                <a:solidFill>
                  <a:schemeClr val="tx1"/>
                </a:solidFill>
                <a:latin typeface="Lato Light" charset="0"/>
                <a:ea typeface="MS PGothic" panose="020B0600070205080204" pitchFamily="34" charset="-128"/>
              </a:defRPr>
            </a:lvl2pPr>
            <a:lvl3pPr marL="1143000" indent="-228600" defTabSz="457200">
              <a:defRPr sz="3600">
                <a:solidFill>
                  <a:schemeClr val="tx1"/>
                </a:solidFill>
                <a:latin typeface="Lato Light" charset="0"/>
                <a:ea typeface="MS PGothic" panose="020B0600070205080204" pitchFamily="34" charset="-128"/>
              </a:defRPr>
            </a:lvl3pPr>
            <a:lvl4pPr marL="1600200" indent="-228600" defTabSz="457200">
              <a:defRPr sz="3600">
                <a:solidFill>
                  <a:schemeClr val="tx1"/>
                </a:solidFill>
                <a:latin typeface="Lato Light" charset="0"/>
                <a:ea typeface="MS PGothic" panose="020B0600070205080204" pitchFamily="34" charset="-128"/>
              </a:defRPr>
            </a:lvl4pPr>
            <a:lvl5pPr marL="2057400" indent="-228600" defTabSz="457200">
              <a:defRPr sz="3600">
                <a:solidFill>
                  <a:schemeClr val="tx1"/>
                </a:solidFill>
                <a:latin typeface="Lato Light" charset="0"/>
                <a:ea typeface="MS PGothic" panose="020B0600070205080204" pitchFamily="34" charset="-128"/>
              </a:defRPr>
            </a:lvl5pPr>
            <a:lvl6pPr marL="2514600" indent="-228600" defTabSz="457200" fontAlgn="base">
              <a:spcBef>
                <a:spcPct val="0"/>
              </a:spcBef>
              <a:spcAft>
                <a:spcPct val="0"/>
              </a:spcAft>
              <a:defRPr sz="3600">
                <a:solidFill>
                  <a:schemeClr val="tx1"/>
                </a:solidFill>
                <a:latin typeface="Lato Light" charset="0"/>
                <a:ea typeface="MS PGothic" panose="020B0600070205080204" pitchFamily="34" charset="-128"/>
              </a:defRPr>
            </a:lvl6pPr>
            <a:lvl7pPr marL="2971800" indent="-228600" defTabSz="457200" fontAlgn="base">
              <a:spcBef>
                <a:spcPct val="0"/>
              </a:spcBef>
              <a:spcAft>
                <a:spcPct val="0"/>
              </a:spcAft>
              <a:defRPr sz="3600">
                <a:solidFill>
                  <a:schemeClr val="tx1"/>
                </a:solidFill>
                <a:latin typeface="Lato Light" charset="0"/>
                <a:ea typeface="MS PGothic" panose="020B0600070205080204" pitchFamily="34" charset="-128"/>
              </a:defRPr>
            </a:lvl7pPr>
            <a:lvl8pPr marL="3429000" indent="-228600" defTabSz="457200" fontAlgn="base">
              <a:spcBef>
                <a:spcPct val="0"/>
              </a:spcBef>
              <a:spcAft>
                <a:spcPct val="0"/>
              </a:spcAft>
              <a:defRPr sz="3600">
                <a:solidFill>
                  <a:schemeClr val="tx1"/>
                </a:solidFill>
                <a:latin typeface="Lato Light" charset="0"/>
                <a:ea typeface="MS PGothic" panose="020B0600070205080204" pitchFamily="34" charset="-128"/>
              </a:defRPr>
            </a:lvl8pPr>
            <a:lvl9pPr marL="3886200" indent="-228600" defTabSz="457200" fontAlgn="base">
              <a:spcBef>
                <a:spcPct val="0"/>
              </a:spcBef>
              <a:spcAft>
                <a:spcPct val="0"/>
              </a:spcAft>
              <a:defRPr sz="3600">
                <a:solidFill>
                  <a:schemeClr val="tx1"/>
                </a:solidFill>
                <a:latin typeface="Lato Light" charset="0"/>
                <a:ea typeface="MS PGothic" panose="020B0600070205080204" pitchFamily="34" charset="-128"/>
              </a:defRPr>
            </a:lvl9pPr>
          </a:lstStyle>
          <a:p>
            <a:pPr algn="just" fontAlgn="base">
              <a:lnSpc>
                <a:spcPct val="130000"/>
              </a:lnSpc>
              <a:spcBef>
                <a:spcPct val="0"/>
              </a:spcBef>
              <a:spcAft>
                <a:spcPct val="0"/>
              </a:spcAft>
            </a:pPr>
            <a:r>
              <a:rPr lang="en-US" sz="1300" i="1" dirty="0">
                <a:solidFill>
                  <a:srgbClr val="737572"/>
                </a:solidFill>
              </a:rPr>
              <a:t>The voluntary nature of Committee’s work has created unprecedented political consensus for the Resolution, but it affects the quality of domestic </a:t>
            </a:r>
            <a:r>
              <a:rPr lang="en-US" sz="1300" i="1" dirty="0" smtClean="0">
                <a:solidFill>
                  <a:srgbClr val="737572"/>
                </a:solidFill>
              </a:rPr>
              <a:t>implementation. The </a:t>
            </a:r>
            <a:r>
              <a:rPr lang="en-US" sz="1300" i="1" dirty="0">
                <a:solidFill>
                  <a:srgbClr val="737572"/>
                </a:solidFill>
              </a:rPr>
              <a:t>Committee’s assistant-building mechanism has not been used very well to facilitate targeted technical </a:t>
            </a:r>
            <a:r>
              <a:rPr lang="en-US" sz="1300" i="1" dirty="0" smtClean="0">
                <a:solidFill>
                  <a:srgbClr val="737572"/>
                </a:solidFill>
              </a:rPr>
              <a:t>assistance. The </a:t>
            </a:r>
            <a:r>
              <a:rPr lang="en-US" sz="1300" i="1" dirty="0">
                <a:solidFill>
                  <a:srgbClr val="737572"/>
                </a:solidFill>
              </a:rPr>
              <a:t>consensus-based setup of the Committee does not enable the 1540 Experts to conduct critical analysis of national reports or carry threat </a:t>
            </a:r>
            <a:r>
              <a:rPr lang="en-US" sz="1300" i="1" dirty="0" smtClean="0">
                <a:solidFill>
                  <a:srgbClr val="737572"/>
                </a:solidFill>
              </a:rPr>
              <a:t>assessments </a:t>
            </a:r>
            <a:r>
              <a:rPr lang="en-US" sz="1300" i="1" dirty="0">
                <a:solidFill>
                  <a:srgbClr val="737572"/>
                </a:solidFill>
              </a:rPr>
              <a:t>and country profiling. Country Reports on implementation are false metric of Resolution’s </a:t>
            </a:r>
            <a:r>
              <a:rPr lang="en-US" sz="1300" i="1" dirty="0" smtClean="0">
                <a:solidFill>
                  <a:srgbClr val="737572"/>
                </a:solidFill>
              </a:rPr>
              <a:t>success.</a:t>
            </a:r>
            <a:r>
              <a:rPr lang="en-US" sz="1300" dirty="0" smtClean="0">
                <a:solidFill>
                  <a:srgbClr val="737572"/>
                </a:solidFill>
              </a:rPr>
              <a:t> </a:t>
            </a:r>
            <a:endParaRPr lang="en-US" altLang="en-US" sz="1300" dirty="0">
              <a:solidFill>
                <a:srgbClr val="737572"/>
              </a:solidFill>
            </a:endParaRPr>
          </a:p>
        </p:txBody>
      </p:sp>
      <p:grpSp>
        <p:nvGrpSpPr>
          <p:cNvPr id="95" name="Group 94"/>
          <p:cNvGrpSpPr/>
          <p:nvPr/>
        </p:nvGrpSpPr>
        <p:grpSpPr>
          <a:xfrm>
            <a:off x="7321851" y="4737865"/>
            <a:ext cx="635247" cy="380420"/>
            <a:chOff x="6550342" y="10834538"/>
            <a:chExt cx="593638" cy="623070"/>
          </a:xfrm>
          <a:solidFill>
            <a:schemeClr val="accent3"/>
          </a:solidFill>
        </p:grpSpPr>
        <p:sp>
          <p:nvSpPr>
            <p:cNvPr id="96" name="Freeform 220"/>
            <p:cNvSpPr>
              <a:spLocks noChangeArrowheads="1"/>
            </p:cNvSpPr>
            <p:nvPr/>
          </p:nvSpPr>
          <p:spPr bwMode="auto">
            <a:xfrm>
              <a:off x="6550342" y="10834540"/>
              <a:ext cx="209028" cy="401438"/>
            </a:xfrm>
            <a:custGeom>
              <a:avLst/>
              <a:gdLst>
                <a:gd name="T0" fmla="*/ 218 w 219"/>
                <a:gd name="T1" fmla="*/ 136 h 423"/>
                <a:gd name="T2" fmla="*/ 218 w 219"/>
                <a:gd name="T3" fmla="*/ 136 h 423"/>
                <a:gd name="T4" fmla="*/ 54 w 219"/>
                <a:gd name="T5" fmla="*/ 0 h 423"/>
                <a:gd name="T6" fmla="*/ 0 w 219"/>
                <a:gd name="T7" fmla="*/ 0 h 423"/>
                <a:gd name="T8" fmla="*/ 0 w 219"/>
                <a:gd name="T9" fmla="*/ 422 h 423"/>
                <a:gd name="T10" fmla="*/ 41 w 219"/>
                <a:gd name="T11" fmla="*/ 381 h 423"/>
                <a:gd name="T12" fmla="*/ 54 w 219"/>
                <a:gd name="T13" fmla="*/ 381 h 423"/>
                <a:gd name="T14" fmla="*/ 218 w 219"/>
                <a:gd name="T15" fmla="*/ 163 h 423"/>
                <a:gd name="T16" fmla="*/ 218 w 219"/>
                <a:gd name="T17" fmla="*/ 136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423">
                  <a:moveTo>
                    <a:pt x="218" y="136"/>
                  </a:moveTo>
                  <a:lnTo>
                    <a:pt x="218" y="136"/>
                  </a:lnTo>
                  <a:cubicBezTo>
                    <a:pt x="54" y="0"/>
                    <a:pt x="54" y="0"/>
                    <a:pt x="54" y="0"/>
                  </a:cubicBezTo>
                  <a:cubicBezTo>
                    <a:pt x="0" y="0"/>
                    <a:pt x="0" y="0"/>
                    <a:pt x="0" y="0"/>
                  </a:cubicBezTo>
                  <a:cubicBezTo>
                    <a:pt x="0" y="422"/>
                    <a:pt x="0" y="422"/>
                    <a:pt x="0" y="422"/>
                  </a:cubicBezTo>
                  <a:cubicBezTo>
                    <a:pt x="41" y="381"/>
                    <a:pt x="41" y="381"/>
                    <a:pt x="41" y="381"/>
                  </a:cubicBezTo>
                  <a:cubicBezTo>
                    <a:pt x="41" y="381"/>
                    <a:pt x="41" y="381"/>
                    <a:pt x="54" y="381"/>
                  </a:cubicBezTo>
                  <a:cubicBezTo>
                    <a:pt x="218" y="163"/>
                    <a:pt x="218" y="163"/>
                    <a:pt x="218" y="163"/>
                  </a:cubicBezTo>
                  <a:lnTo>
                    <a:pt x="218" y="136"/>
                  </a:lnTo>
                </a:path>
              </a:pathLst>
            </a:custGeom>
            <a:grpFill/>
            <a:ln>
              <a:noFill/>
            </a:ln>
            <a:effectLst/>
          </p:spPr>
          <p:txBody>
            <a:bodyPr wrap="none" lIns="57152" tIns="28576" rIns="57152" bIns="28576" anchor="ctr"/>
            <a:lstStyle/>
            <a:p>
              <a:pPr defTabSz="408348">
                <a:defRPr/>
              </a:pPr>
              <a:endParaRPr lang="en-US" sz="1350">
                <a:solidFill>
                  <a:srgbClr val="737572"/>
                </a:solidFill>
                <a:ea typeface="MS PGothic" panose="020B0600070205080204" pitchFamily="34" charset="-128"/>
                <a:cs typeface="Lato Light"/>
              </a:endParaRPr>
            </a:p>
          </p:txBody>
        </p:sp>
        <p:sp>
          <p:nvSpPr>
            <p:cNvPr id="97" name="Freeform 221"/>
            <p:cNvSpPr>
              <a:spLocks noChangeArrowheads="1"/>
            </p:cNvSpPr>
            <p:nvPr/>
          </p:nvSpPr>
          <p:spPr bwMode="auto">
            <a:xfrm>
              <a:off x="6654855" y="11311249"/>
              <a:ext cx="50167" cy="37636"/>
            </a:xfrm>
            <a:custGeom>
              <a:avLst/>
              <a:gdLst>
                <a:gd name="T0" fmla="*/ 26 w 55"/>
                <a:gd name="T1" fmla="*/ 0 h 41"/>
                <a:gd name="T2" fmla="*/ 26 w 55"/>
                <a:gd name="T3" fmla="*/ 0 h 41"/>
                <a:gd name="T4" fmla="*/ 12 w 55"/>
                <a:gd name="T5" fmla="*/ 0 h 41"/>
                <a:gd name="T6" fmla="*/ 12 w 55"/>
                <a:gd name="T7" fmla="*/ 27 h 41"/>
                <a:gd name="T8" fmla="*/ 40 w 55"/>
                <a:gd name="T9" fmla="*/ 27 h 41"/>
                <a:gd name="T10" fmla="*/ 40 w 55"/>
                <a:gd name="T11" fmla="*/ 0 h 41"/>
                <a:gd name="T12" fmla="*/ 26 w 55"/>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55" h="41">
                  <a:moveTo>
                    <a:pt x="26" y="0"/>
                  </a:moveTo>
                  <a:lnTo>
                    <a:pt x="26" y="0"/>
                  </a:lnTo>
                  <a:lnTo>
                    <a:pt x="12" y="0"/>
                  </a:lnTo>
                  <a:cubicBezTo>
                    <a:pt x="0" y="12"/>
                    <a:pt x="12" y="27"/>
                    <a:pt x="12" y="27"/>
                  </a:cubicBezTo>
                  <a:cubicBezTo>
                    <a:pt x="26" y="40"/>
                    <a:pt x="40" y="40"/>
                    <a:pt x="40" y="27"/>
                  </a:cubicBezTo>
                  <a:cubicBezTo>
                    <a:pt x="54" y="12"/>
                    <a:pt x="54" y="0"/>
                    <a:pt x="40" y="0"/>
                  </a:cubicBezTo>
                  <a:cubicBezTo>
                    <a:pt x="40" y="0"/>
                    <a:pt x="40" y="0"/>
                    <a:pt x="26" y="0"/>
                  </a:cubicBezTo>
                </a:path>
              </a:pathLst>
            </a:custGeom>
            <a:grpFill/>
            <a:ln>
              <a:noFill/>
            </a:ln>
            <a:effectLst/>
          </p:spPr>
          <p:txBody>
            <a:bodyPr wrap="none" lIns="57152" tIns="28576" rIns="57152" bIns="28576" anchor="ctr"/>
            <a:lstStyle/>
            <a:p>
              <a:pPr defTabSz="408348">
                <a:defRPr/>
              </a:pPr>
              <a:endParaRPr lang="en-US" sz="1350">
                <a:solidFill>
                  <a:srgbClr val="737572"/>
                </a:solidFill>
                <a:ea typeface="MS PGothic" panose="020B0600070205080204" pitchFamily="34" charset="-128"/>
                <a:cs typeface="Lato Light"/>
              </a:endParaRPr>
            </a:p>
          </p:txBody>
        </p:sp>
        <p:sp>
          <p:nvSpPr>
            <p:cNvPr id="98" name="Freeform 222"/>
            <p:cNvSpPr>
              <a:spLocks noChangeArrowheads="1"/>
            </p:cNvSpPr>
            <p:nvPr/>
          </p:nvSpPr>
          <p:spPr bwMode="auto">
            <a:xfrm>
              <a:off x="6604690" y="11261068"/>
              <a:ext cx="54346" cy="54363"/>
            </a:xfrm>
            <a:custGeom>
              <a:avLst/>
              <a:gdLst>
                <a:gd name="T0" fmla="*/ 28 w 57"/>
                <a:gd name="T1" fmla="*/ 0 h 56"/>
                <a:gd name="T2" fmla="*/ 28 w 57"/>
                <a:gd name="T3" fmla="*/ 0 h 56"/>
                <a:gd name="T4" fmla="*/ 14 w 57"/>
                <a:gd name="T5" fmla="*/ 13 h 56"/>
                <a:gd name="T6" fmla="*/ 14 w 57"/>
                <a:gd name="T7" fmla="*/ 41 h 56"/>
                <a:gd name="T8" fmla="*/ 42 w 57"/>
                <a:gd name="T9" fmla="*/ 41 h 56"/>
                <a:gd name="T10" fmla="*/ 42 w 57"/>
                <a:gd name="T11" fmla="*/ 13 h 56"/>
                <a:gd name="T12" fmla="*/ 28 w 57"/>
                <a:gd name="T13" fmla="*/ 0 h 56"/>
              </a:gdLst>
              <a:ahLst/>
              <a:cxnLst>
                <a:cxn ang="0">
                  <a:pos x="T0" y="T1"/>
                </a:cxn>
                <a:cxn ang="0">
                  <a:pos x="T2" y="T3"/>
                </a:cxn>
                <a:cxn ang="0">
                  <a:pos x="T4" y="T5"/>
                </a:cxn>
                <a:cxn ang="0">
                  <a:pos x="T6" y="T7"/>
                </a:cxn>
                <a:cxn ang="0">
                  <a:pos x="T8" y="T9"/>
                </a:cxn>
                <a:cxn ang="0">
                  <a:pos x="T10" y="T11"/>
                </a:cxn>
                <a:cxn ang="0">
                  <a:pos x="T12" y="T13"/>
                </a:cxn>
              </a:cxnLst>
              <a:rect l="0" t="0" r="r" b="b"/>
              <a:pathLst>
                <a:path w="57" h="56">
                  <a:moveTo>
                    <a:pt x="28" y="0"/>
                  </a:moveTo>
                  <a:lnTo>
                    <a:pt x="28" y="0"/>
                  </a:lnTo>
                  <a:lnTo>
                    <a:pt x="14" y="13"/>
                  </a:lnTo>
                  <a:cubicBezTo>
                    <a:pt x="0" y="27"/>
                    <a:pt x="14" y="41"/>
                    <a:pt x="14" y="41"/>
                  </a:cubicBezTo>
                  <a:cubicBezTo>
                    <a:pt x="28" y="55"/>
                    <a:pt x="42" y="55"/>
                    <a:pt x="42" y="41"/>
                  </a:cubicBezTo>
                  <a:cubicBezTo>
                    <a:pt x="56" y="27"/>
                    <a:pt x="56" y="13"/>
                    <a:pt x="42" y="13"/>
                  </a:cubicBezTo>
                  <a:cubicBezTo>
                    <a:pt x="42" y="0"/>
                    <a:pt x="42" y="0"/>
                    <a:pt x="28" y="0"/>
                  </a:cubicBezTo>
                </a:path>
              </a:pathLst>
            </a:custGeom>
            <a:grpFill/>
            <a:ln>
              <a:noFill/>
            </a:ln>
            <a:effectLst/>
          </p:spPr>
          <p:txBody>
            <a:bodyPr wrap="none" lIns="57152" tIns="28576" rIns="57152" bIns="28576" anchor="ctr"/>
            <a:lstStyle/>
            <a:p>
              <a:pPr defTabSz="408348">
                <a:defRPr/>
              </a:pPr>
              <a:endParaRPr lang="en-US" sz="1350">
                <a:solidFill>
                  <a:srgbClr val="737572"/>
                </a:solidFill>
                <a:ea typeface="MS PGothic" panose="020B0600070205080204" pitchFamily="34" charset="-128"/>
                <a:cs typeface="Lato Light"/>
              </a:endParaRPr>
            </a:p>
          </p:txBody>
        </p:sp>
        <p:sp>
          <p:nvSpPr>
            <p:cNvPr id="99" name="Freeform 223"/>
            <p:cNvSpPr>
              <a:spLocks noChangeArrowheads="1"/>
            </p:cNvSpPr>
            <p:nvPr/>
          </p:nvSpPr>
          <p:spPr bwMode="auto">
            <a:xfrm>
              <a:off x="6964218" y="10834538"/>
              <a:ext cx="179762" cy="334532"/>
            </a:xfrm>
            <a:custGeom>
              <a:avLst/>
              <a:gdLst>
                <a:gd name="T0" fmla="*/ 108 w 191"/>
                <a:gd name="T1" fmla="*/ 0 h 354"/>
                <a:gd name="T2" fmla="*/ 0 w 191"/>
                <a:gd name="T3" fmla="*/ 122 h 354"/>
                <a:gd name="T4" fmla="*/ 190 w 191"/>
                <a:gd name="T5" fmla="*/ 353 h 354"/>
                <a:gd name="T6" fmla="*/ 190 w 191"/>
                <a:gd name="T7" fmla="*/ 0 h 354"/>
                <a:gd name="T8" fmla="*/ 108 w 191"/>
                <a:gd name="T9" fmla="*/ 0 h 354"/>
              </a:gdLst>
              <a:ahLst/>
              <a:cxnLst>
                <a:cxn ang="0">
                  <a:pos x="T0" y="T1"/>
                </a:cxn>
                <a:cxn ang="0">
                  <a:pos x="T2" y="T3"/>
                </a:cxn>
                <a:cxn ang="0">
                  <a:pos x="T4" y="T5"/>
                </a:cxn>
                <a:cxn ang="0">
                  <a:pos x="T6" y="T7"/>
                </a:cxn>
                <a:cxn ang="0">
                  <a:pos x="T8" y="T9"/>
                </a:cxn>
              </a:cxnLst>
              <a:rect l="0" t="0" r="r" b="b"/>
              <a:pathLst>
                <a:path w="191" h="354">
                  <a:moveTo>
                    <a:pt x="108" y="0"/>
                  </a:moveTo>
                  <a:lnTo>
                    <a:pt x="0" y="122"/>
                  </a:lnTo>
                  <a:lnTo>
                    <a:pt x="190" y="353"/>
                  </a:lnTo>
                  <a:lnTo>
                    <a:pt x="190" y="0"/>
                  </a:lnTo>
                  <a:lnTo>
                    <a:pt x="108" y="0"/>
                  </a:lnTo>
                </a:path>
              </a:pathLst>
            </a:custGeom>
            <a:grpFill/>
            <a:ln>
              <a:noFill/>
            </a:ln>
            <a:effectLst/>
          </p:spPr>
          <p:txBody>
            <a:bodyPr wrap="none" lIns="57152" tIns="28576" rIns="57152" bIns="28576" anchor="ctr"/>
            <a:lstStyle/>
            <a:p>
              <a:pPr defTabSz="408348">
                <a:defRPr/>
              </a:pPr>
              <a:endParaRPr lang="en-US" sz="1350">
                <a:solidFill>
                  <a:srgbClr val="737572"/>
                </a:solidFill>
                <a:ea typeface="MS PGothic" panose="020B0600070205080204" pitchFamily="34" charset="-128"/>
                <a:cs typeface="Lato Light"/>
              </a:endParaRPr>
            </a:p>
          </p:txBody>
        </p:sp>
        <p:sp>
          <p:nvSpPr>
            <p:cNvPr id="100" name="Freeform 224"/>
            <p:cNvSpPr>
              <a:spLocks noChangeArrowheads="1"/>
            </p:cNvSpPr>
            <p:nvPr/>
          </p:nvSpPr>
          <p:spPr bwMode="auto">
            <a:xfrm>
              <a:off x="6705022" y="11348885"/>
              <a:ext cx="50167" cy="41816"/>
            </a:xfrm>
            <a:custGeom>
              <a:avLst/>
              <a:gdLst>
                <a:gd name="T0" fmla="*/ 26 w 55"/>
                <a:gd name="T1" fmla="*/ 0 h 42"/>
                <a:gd name="T2" fmla="*/ 26 w 55"/>
                <a:gd name="T3" fmla="*/ 0 h 42"/>
                <a:gd name="T4" fmla="*/ 14 w 55"/>
                <a:gd name="T5" fmla="*/ 0 h 42"/>
                <a:gd name="T6" fmla="*/ 14 w 55"/>
                <a:gd name="T7" fmla="*/ 41 h 42"/>
                <a:gd name="T8" fmla="*/ 40 w 55"/>
                <a:gd name="T9" fmla="*/ 28 h 42"/>
                <a:gd name="T10" fmla="*/ 40 w 55"/>
                <a:gd name="T11" fmla="*/ 0 h 42"/>
                <a:gd name="T12" fmla="*/ 26 w 55"/>
                <a:gd name="T13" fmla="*/ 0 h 42"/>
              </a:gdLst>
              <a:ahLst/>
              <a:cxnLst>
                <a:cxn ang="0">
                  <a:pos x="T0" y="T1"/>
                </a:cxn>
                <a:cxn ang="0">
                  <a:pos x="T2" y="T3"/>
                </a:cxn>
                <a:cxn ang="0">
                  <a:pos x="T4" y="T5"/>
                </a:cxn>
                <a:cxn ang="0">
                  <a:pos x="T6" y="T7"/>
                </a:cxn>
                <a:cxn ang="0">
                  <a:pos x="T8" y="T9"/>
                </a:cxn>
                <a:cxn ang="0">
                  <a:pos x="T10" y="T11"/>
                </a:cxn>
                <a:cxn ang="0">
                  <a:pos x="T12" y="T13"/>
                </a:cxn>
              </a:cxnLst>
              <a:rect l="0" t="0" r="r" b="b"/>
              <a:pathLst>
                <a:path w="55" h="42">
                  <a:moveTo>
                    <a:pt x="26" y="0"/>
                  </a:moveTo>
                  <a:lnTo>
                    <a:pt x="26" y="0"/>
                  </a:lnTo>
                  <a:lnTo>
                    <a:pt x="14" y="0"/>
                  </a:lnTo>
                  <a:cubicBezTo>
                    <a:pt x="0" y="14"/>
                    <a:pt x="14" y="28"/>
                    <a:pt x="14" y="41"/>
                  </a:cubicBezTo>
                  <a:cubicBezTo>
                    <a:pt x="26" y="41"/>
                    <a:pt x="40" y="41"/>
                    <a:pt x="40" y="28"/>
                  </a:cubicBezTo>
                  <a:cubicBezTo>
                    <a:pt x="54" y="28"/>
                    <a:pt x="54" y="14"/>
                    <a:pt x="40" y="0"/>
                  </a:cubicBezTo>
                  <a:cubicBezTo>
                    <a:pt x="40" y="0"/>
                    <a:pt x="40" y="0"/>
                    <a:pt x="26" y="0"/>
                  </a:cubicBezTo>
                </a:path>
              </a:pathLst>
            </a:custGeom>
            <a:grpFill/>
            <a:ln>
              <a:noFill/>
            </a:ln>
            <a:effectLst/>
          </p:spPr>
          <p:txBody>
            <a:bodyPr wrap="none" lIns="57152" tIns="28576" rIns="57152" bIns="28576" anchor="ctr"/>
            <a:lstStyle/>
            <a:p>
              <a:pPr defTabSz="408348">
                <a:defRPr/>
              </a:pPr>
              <a:endParaRPr lang="en-US" sz="1350">
                <a:solidFill>
                  <a:srgbClr val="737572"/>
                </a:solidFill>
                <a:ea typeface="MS PGothic" panose="020B0600070205080204" pitchFamily="34" charset="-128"/>
                <a:cs typeface="Lato Light"/>
              </a:endParaRPr>
            </a:p>
          </p:txBody>
        </p:sp>
        <p:sp>
          <p:nvSpPr>
            <p:cNvPr id="101" name="Freeform 225"/>
            <p:cNvSpPr>
              <a:spLocks noChangeArrowheads="1"/>
            </p:cNvSpPr>
            <p:nvPr/>
          </p:nvSpPr>
          <p:spPr bwMode="auto">
            <a:xfrm>
              <a:off x="6759368" y="10976718"/>
              <a:ext cx="351166" cy="246719"/>
            </a:xfrm>
            <a:custGeom>
              <a:avLst/>
              <a:gdLst>
                <a:gd name="T0" fmla="*/ 14 w 369"/>
                <a:gd name="T1" fmla="*/ 135 h 259"/>
                <a:gd name="T2" fmla="*/ 14 w 369"/>
                <a:gd name="T3" fmla="*/ 135 h 259"/>
                <a:gd name="T4" fmla="*/ 0 w 369"/>
                <a:gd name="T5" fmla="*/ 177 h 259"/>
                <a:gd name="T6" fmla="*/ 41 w 369"/>
                <a:gd name="T7" fmla="*/ 177 h 259"/>
                <a:gd name="T8" fmla="*/ 123 w 369"/>
                <a:gd name="T9" fmla="*/ 109 h 259"/>
                <a:gd name="T10" fmla="*/ 123 w 369"/>
                <a:gd name="T11" fmla="*/ 109 h 259"/>
                <a:gd name="T12" fmla="*/ 135 w 369"/>
                <a:gd name="T13" fmla="*/ 109 h 259"/>
                <a:gd name="T14" fmla="*/ 135 w 369"/>
                <a:gd name="T15" fmla="*/ 109 h 259"/>
                <a:gd name="T16" fmla="*/ 135 w 369"/>
                <a:gd name="T17" fmla="*/ 109 h 259"/>
                <a:gd name="T18" fmla="*/ 135 w 369"/>
                <a:gd name="T19" fmla="*/ 109 h 259"/>
                <a:gd name="T20" fmla="*/ 135 w 369"/>
                <a:gd name="T21" fmla="*/ 109 h 259"/>
                <a:gd name="T22" fmla="*/ 231 w 369"/>
                <a:gd name="T23" fmla="*/ 191 h 259"/>
                <a:gd name="T24" fmla="*/ 231 w 369"/>
                <a:gd name="T25" fmla="*/ 191 h 259"/>
                <a:gd name="T26" fmla="*/ 300 w 369"/>
                <a:gd name="T27" fmla="*/ 258 h 259"/>
                <a:gd name="T28" fmla="*/ 368 w 369"/>
                <a:gd name="T29" fmla="*/ 203 h 259"/>
                <a:gd name="T30" fmla="*/ 204 w 369"/>
                <a:gd name="T31" fmla="*/ 0 h 259"/>
                <a:gd name="T32" fmla="*/ 14 w 369"/>
                <a:gd name="T33" fmla="*/ 135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69" h="259">
                  <a:moveTo>
                    <a:pt x="14" y="135"/>
                  </a:moveTo>
                  <a:lnTo>
                    <a:pt x="14" y="135"/>
                  </a:lnTo>
                  <a:cubicBezTo>
                    <a:pt x="0" y="135"/>
                    <a:pt x="0" y="163"/>
                    <a:pt x="0" y="177"/>
                  </a:cubicBezTo>
                  <a:cubicBezTo>
                    <a:pt x="14" y="177"/>
                    <a:pt x="41" y="177"/>
                    <a:pt x="41" y="177"/>
                  </a:cubicBezTo>
                  <a:cubicBezTo>
                    <a:pt x="55" y="163"/>
                    <a:pt x="109" y="109"/>
                    <a:pt x="123" y="109"/>
                  </a:cubicBezTo>
                  <a:lnTo>
                    <a:pt x="123" y="109"/>
                  </a:lnTo>
                  <a:cubicBezTo>
                    <a:pt x="123" y="109"/>
                    <a:pt x="123" y="109"/>
                    <a:pt x="135" y="109"/>
                  </a:cubicBezTo>
                  <a:lnTo>
                    <a:pt x="135" y="109"/>
                  </a:lnTo>
                  <a:lnTo>
                    <a:pt x="135" y="109"/>
                  </a:lnTo>
                  <a:lnTo>
                    <a:pt x="135" y="109"/>
                  </a:lnTo>
                  <a:lnTo>
                    <a:pt x="135" y="109"/>
                  </a:lnTo>
                  <a:cubicBezTo>
                    <a:pt x="231" y="191"/>
                    <a:pt x="231" y="191"/>
                    <a:pt x="231" y="191"/>
                  </a:cubicBezTo>
                  <a:lnTo>
                    <a:pt x="231" y="191"/>
                  </a:lnTo>
                  <a:cubicBezTo>
                    <a:pt x="300" y="258"/>
                    <a:pt x="300" y="258"/>
                    <a:pt x="300" y="258"/>
                  </a:cubicBezTo>
                  <a:cubicBezTo>
                    <a:pt x="368" y="203"/>
                    <a:pt x="368" y="203"/>
                    <a:pt x="368" y="203"/>
                  </a:cubicBezTo>
                  <a:cubicBezTo>
                    <a:pt x="204" y="0"/>
                    <a:pt x="204" y="0"/>
                    <a:pt x="204" y="0"/>
                  </a:cubicBezTo>
                  <a:cubicBezTo>
                    <a:pt x="177" y="13"/>
                    <a:pt x="55" y="67"/>
                    <a:pt x="14" y="135"/>
                  </a:cubicBezTo>
                </a:path>
              </a:pathLst>
            </a:custGeom>
            <a:grpFill/>
            <a:ln>
              <a:noFill/>
            </a:ln>
            <a:effectLst/>
          </p:spPr>
          <p:txBody>
            <a:bodyPr wrap="none" lIns="57152" tIns="28576" rIns="57152" bIns="28576" anchor="ctr"/>
            <a:lstStyle/>
            <a:p>
              <a:pPr defTabSz="408348">
                <a:defRPr/>
              </a:pPr>
              <a:endParaRPr lang="en-US" sz="1350">
                <a:solidFill>
                  <a:srgbClr val="737572"/>
                </a:solidFill>
                <a:ea typeface="MS PGothic" panose="020B0600070205080204" pitchFamily="34" charset="-128"/>
                <a:cs typeface="Lato Light"/>
              </a:endParaRPr>
            </a:p>
          </p:txBody>
        </p:sp>
        <p:sp>
          <p:nvSpPr>
            <p:cNvPr id="102" name="Freeform 226"/>
            <p:cNvSpPr>
              <a:spLocks noChangeArrowheads="1"/>
            </p:cNvSpPr>
            <p:nvPr/>
          </p:nvSpPr>
          <p:spPr bwMode="auto">
            <a:xfrm>
              <a:off x="6629773" y="11001807"/>
              <a:ext cx="438957" cy="426529"/>
            </a:xfrm>
            <a:custGeom>
              <a:avLst/>
              <a:gdLst>
                <a:gd name="T0" fmla="*/ 259 w 463"/>
                <a:gd name="T1" fmla="*/ 108 h 450"/>
                <a:gd name="T2" fmla="*/ 259 w 463"/>
                <a:gd name="T3" fmla="*/ 108 h 450"/>
                <a:gd name="T4" fmla="*/ 204 w 463"/>
                <a:gd name="T5" fmla="*/ 164 h 450"/>
                <a:gd name="T6" fmla="*/ 122 w 463"/>
                <a:gd name="T7" fmla="*/ 164 h 450"/>
                <a:gd name="T8" fmla="*/ 122 w 463"/>
                <a:gd name="T9" fmla="*/ 94 h 450"/>
                <a:gd name="T10" fmla="*/ 217 w 463"/>
                <a:gd name="T11" fmla="*/ 0 h 450"/>
                <a:gd name="T12" fmla="*/ 150 w 463"/>
                <a:gd name="T13" fmla="*/ 13 h 450"/>
                <a:gd name="T14" fmla="*/ 0 w 463"/>
                <a:gd name="T15" fmla="*/ 218 h 450"/>
                <a:gd name="T16" fmla="*/ 271 w 463"/>
                <a:gd name="T17" fmla="*/ 449 h 450"/>
                <a:gd name="T18" fmla="*/ 286 w 463"/>
                <a:gd name="T19" fmla="*/ 449 h 450"/>
                <a:gd name="T20" fmla="*/ 286 w 463"/>
                <a:gd name="T21" fmla="*/ 449 h 450"/>
                <a:gd name="T22" fmla="*/ 299 w 463"/>
                <a:gd name="T23" fmla="*/ 449 h 450"/>
                <a:gd name="T24" fmla="*/ 313 w 463"/>
                <a:gd name="T25" fmla="*/ 435 h 450"/>
                <a:gd name="T26" fmla="*/ 299 w 463"/>
                <a:gd name="T27" fmla="*/ 422 h 450"/>
                <a:gd name="T28" fmla="*/ 204 w 463"/>
                <a:gd name="T29" fmla="*/ 339 h 450"/>
                <a:gd name="T30" fmla="*/ 204 w 463"/>
                <a:gd name="T31" fmla="*/ 313 h 450"/>
                <a:gd name="T32" fmla="*/ 231 w 463"/>
                <a:gd name="T33" fmla="*/ 313 h 450"/>
                <a:gd name="T34" fmla="*/ 245 w 463"/>
                <a:gd name="T35" fmla="*/ 327 h 450"/>
                <a:gd name="T36" fmla="*/ 245 w 463"/>
                <a:gd name="T37" fmla="*/ 327 h 450"/>
                <a:gd name="T38" fmla="*/ 327 w 463"/>
                <a:gd name="T39" fmla="*/ 395 h 450"/>
                <a:gd name="T40" fmla="*/ 327 w 463"/>
                <a:gd name="T41" fmla="*/ 395 h 450"/>
                <a:gd name="T42" fmla="*/ 340 w 463"/>
                <a:gd name="T43" fmla="*/ 408 h 450"/>
                <a:gd name="T44" fmla="*/ 354 w 463"/>
                <a:gd name="T45" fmla="*/ 408 h 450"/>
                <a:gd name="T46" fmla="*/ 367 w 463"/>
                <a:gd name="T47" fmla="*/ 408 h 450"/>
                <a:gd name="T48" fmla="*/ 367 w 463"/>
                <a:gd name="T49" fmla="*/ 381 h 450"/>
                <a:gd name="T50" fmla="*/ 271 w 463"/>
                <a:gd name="T51" fmla="*/ 299 h 450"/>
                <a:gd name="T52" fmla="*/ 271 w 463"/>
                <a:gd name="T53" fmla="*/ 272 h 450"/>
                <a:gd name="T54" fmla="*/ 286 w 463"/>
                <a:gd name="T55" fmla="*/ 272 h 450"/>
                <a:gd name="T56" fmla="*/ 299 w 463"/>
                <a:gd name="T57" fmla="*/ 285 h 450"/>
                <a:gd name="T58" fmla="*/ 381 w 463"/>
                <a:gd name="T59" fmla="*/ 354 h 450"/>
                <a:gd name="T60" fmla="*/ 381 w 463"/>
                <a:gd name="T61" fmla="*/ 367 h 450"/>
                <a:gd name="T62" fmla="*/ 394 w 463"/>
                <a:gd name="T63" fmla="*/ 367 h 450"/>
                <a:gd name="T64" fmla="*/ 394 w 463"/>
                <a:gd name="T65" fmla="*/ 367 h 450"/>
                <a:gd name="T66" fmla="*/ 394 w 463"/>
                <a:gd name="T67" fmla="*/ 367 h 450"/>
                <a:gd name="T68" fmla="*/ 394 w 463"/>
                <a:gd name="T69" fmla="*/ 367 h 450"/>
                <a:gd name="T70" fmla="*/ 394 w 463"/>
                <a:gd name="T71" fmla="*/ 367 h 450"/>
                <a:gd name="T72" fmla="*/ 408 w 463"/>
                <a:gd name="T73" fmla="*/ 354 h 450"/>
                <a:gd name="T74" fmla="*/ 408 w 463"/>
                <a:gd name="T75" fmla="*/ 327 h 450"/>
                <a:gd name="T76" fmla="*/ 313 w 463"/>
                <a:gd name="T77" fmla="*/ 245 h 450"/>
                <a:gd name="T78" fmla="*/ 313 w 463"/>
                <a:gd name="T79" fmla="*/ 245 h 450"/>
                <a:gd name="T80" fmla="*/ 313 w 463"/>
                <a:gd name="T81" fmla="*/ 245 h 450"/>
                <a:gd name="T82" fmla="*/ 313 w 463"/>
                <a:gd name="T83" fmla="*/ 218 h 450"/>
                <a:gd name="T84" fmla="*/ 327 w 463"/>
                <a:gd name="T85" fmla="*/ 218 h 450"/>
                <a:gd name="T86" fmla="*/ 422 w 463"/>
                <a:gd name="T87" fmla="*/ 299 h 450"/>
                <a:gd name="T88" fmla="*/ 422 w 463"/>
                <a:gd name="T89" fmla="*/ 299 h 450"/>
                <a:gd name="T90" fmla="*/ 436 w 463"/>
                <a:gd name="T91" fmla="*/ 299 h 450"/>
                <a:gd name="T92" fmla="*/ 436 w 463"/>
                <a:gd name="T93" fmla="*/ 299 h 450"/>
                <a:gd name="T94" fmla="*/ 450 w 463"/>
                <a:gd name="T95" fmla="*/ 299 h 450"/>
                <a:gd name="T96" fmla="*/ 450 w 463"/>
                <a:gd name="T97" fmla="*/ 272 h 450"/>
                <a:gd name="T98" fmla="*/ 259 w 463"/>
                <a:gd name="T99" fmla="*/ 108 h 4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63" h="450">
                  <a:moveTo>
                    <a:pt x="259" y="108"/>
                  </a:moveTo>
                  <a:lnTo>
                    <a:pt x="259" y="108"/>
                  </a:lnTo>
                  <a:cubicBezTo>
                    <a:pt x="245" y="122"/>
                    <a:pt x="217" y="136"/>
                    <a:pt x="204" y="164"/>
                  </a:cubicBezTo>
                  <a:cubicBezTo>
                    <a:pt x="177" y="190"/>
                    <a:pt x="150" y="190"/>
                    <a:pt x="122" y="164"/>
                  </a:cubicBezTo>
                  <a:cubicBezTo>
                    <a:pt x="96" y="150"/>
                    <a:pt x="108" y="108"/>
                    <a:pt x="122" y="94"/>
                  </a:cubicBezTo>
                  <a:cubicBezTo>
                    <a:pt x="136" y="54"/>
                    <a:pt x="177" y="27"/>
                    <a:pt x="217" y="0"/>
                  </a:cubicBezTo>
                  <a:cubicBezTo>
                    <a:pt x="150" y="13"/>
                    <a:pt x="150" y="13"/>
                    <a:pt x="150" y="13"/>
                  </a:cubicBezTo>
                  <a:cubicBezTo>
                    <a:pt x="0" y="218"/>
                    <a:pt x="0" y="218"/>
                    <a:pt x="0" y="218"/>
                  </a:cubicBezTo>
                  <a:cubicBezTo>
                    <a:pt x="271" y="449"/>
                    <a:pt x="271" y="449"/>
                    <a:pt x="271" y="449"/>
                  </a:cubicBezTo>
                  <a:cubicBezTo>
                    <a:pt x="286" y="449"/>
                    <a:pt x="286" y="449"/>
                    <a:pt x="286" y="449"/>
                  </a:cubicBezTo>
                  <a:lnTo>
                    <a:pt x="286" y="449"/>
                  </a:lnTo>
                  <a:cubicBezTo>
                    <a:pt x="299" y="449"/>
                    <a:pt x="299" y="449"/>
                    <a:pt x="299" y="449"/>
                  </a:cubicBezTo>
                  <a:cubicBezTo>
                    <a:pt x="313" y="435"/>
                    <a:pt x="313" y="435"/>
                    <a:pt x="313" y="435"/>
                  </a:cubicBezTo>
                  <a:cubicBezTo>
                    <a:pt x="313" y="422"/>
                    <a:pt x="313" y="422"/>
                    <a:pt x="299" y="422"/>
                  </a:cubicBezTo>
                  <a:cubicBezTo>
                    <a:pt x="204" y="339"/>
                    <a:pt x="204" y="339"/>
                    <a:pt x="204" y="339"/>
                  </a:cubicBezTo>
                  <a:cubicBezTo>
                    <a:pt x="204" y="339"/>
                    <a:pt x="204" y="327"/>
                    <a:pt x="204" y="313"/>
                  </a:cubicBezTo>
                  <a:cubicBezTo>
                    <a:pt x="217" y="313"/>
                    <a:pt x="217" y="313"/>
                    <a:pt x="231" y="313"/>
                  </a:cubicBezTo>
                  <a:cubicBezTo>
                    <a:pt x="245" y="327"/>
                    <a:pt x="245" y="327"/>
                    <a:pt x="245" y="327"/>
                  </a:cubicBezTo>
                  <a:lnTo>
                    <a:pt x="245" y="327"/>
                  </a:lnTo>
                  <a:cubicBezTo>
                    <a:pt x="327" y="395"/>
                    <a:pt x="327" y="395"/>
                    <a:pt x="327" y="395"/>
                  </a:cubicBezTo>
                  <a:lnTo>
                    <a:pt x="327" y="395"/>
                  </a:lnTo>
                  <a:cubicBezTo>
                    <a:pt x="340" y="408"/>
                    <a:pt x="340" y="408"/>
                    <a:pt x="340" y="408"/>
                  </a:cubicBezTo>
                  <a:cubicBezTo>
                    <a:pt x="340" y="408"/>
                    <a:pt x="340" y="408"/>
                    <a:pt x="354" y="408"/>
                  </a:cubicBezTo>
                  <a:cubicBezTo>
                    <a:pt x="354" y="408"/>
                    <a:pt x="354" y="408"/>
                    <a:pt x="367" y="408"/>
                  </a:cubicBezTo>
                  <a:cubicBezTo>
                    <a:pt x="367" y="395"/>
                    <a:pt x="367" y="381"/>
                    <a:pt x="367" y="381"/>
                  </a:cubicBezTo>
                  <a:cubicBezTo>
                    <a:pt x="271" y="299"/>
                    <a:pt x="271" y="299"/>
                    <a:pt x="271" y="299"/>
                  </a:cubicBezTo>
                  <a:cubicBezTo>
                    <a:pt x="259" y="285"/>
                    <a:pt x="259" y="285"/>
                    <a:pt x="271" y="272"/>
                  </a:cubicBezTo>
                  <a:lnTo>
                    <a:pt x="286" y="272"/>
                  </a:lnTo>
                  <a:cubicBezTo>
                    <a:pt x="299" y="285"/>
                    <a:pt x="299" y="285"/>
                    <a:pt x="299" y="285"/>
                  </a:cubicBezTo>
                  <a:cubicBezTo>
                    <a:pt x="381" y="354"/>
                    <a:pt x="381" y="354"/>
                    <a:pt x="381" y="354"/>
                  </a:cubicBezTo>
                  <a:cubicBezTo>
                    <a:pt x="381" y="367"/>
                    <a:pt x="381" y="367"/>
                    <a:pt x="381" y="367"/>
                  </a:cubicBezTo>
                  <a:cubicBezTo>
                    <a:pt x="394" y="367"/>
                    <a:pt x="394" y="367"/>
                    <a:pt x="394" y="367"/>
                  </a:cubicBezTo>
                  <a:lnTo>
                    <a:pt x="394" y="367"/>
                  </a:lnTo>
                  <a:lnTo>
                    <a:pt x="394" y="367"/>
                  </a:lnTo>
                  <a:lnTo>
                    <a:pt x="394" y="367"/>
                  </a:lnTo>
                  <a:lnTo>
                    <a:pt x="394" y="367"/>
                  </a:lnTo>
                  <a:cubicBezTo>
                    <a:pt x="408" y="367"/>
                    <a:pt x="408" y="354"/>
                    <a:pt x="408" y="354"/>
                  </a:cubicBezTo>
                  <a:cubicBezTo>
                    <a:pt x="422" y="339"/>
                    <a:pt x="422" y="339"/>
                    <a:pt x="408" y="327"/>
                  </a:cubicBezTo>
                  <a:cubicBezTo>
                    <a:pt x="313" y="245"/>
                    <a:pt x="313" y="245"/>
                    <a:pt x="313" y="245"/>
                  </a:cubicBezTo>
                  <a:lnTo>
                    <a:pt x="313" y="245"/>
                  </a:lnTo>
                  <a:lnTo>
                    <a:pt x="313" y="245"/>
                  </a:lnTo>
                  <a:cubicBezTo>
                    <a:pt x="299" y="231"/>
                    <a:pt x="299" y="231"/>
                    <a:pt x="313" y="218"/>
                  </a:cubicBezTo>
                  <a:lnTo>
                    <a:pt x="327" y="218"/>
                  </a:lnTo>
                  <a:cubicBezTo>
                    <a:pt x="422" y="299"/>
                    <a:pt x="422" y="299"/>
                    <a:pt x="422" y="299"/>
                  </a:cubicBezTo>
                  <a:lnTo>
                    <a:pt x="422" y="299"/>
                  </a:lnTo>
                  <a:lnTo>
                    <a:pt x="436" y="299"/>
                  </a:lnTo>
                  <a:lnTo>
                    <a:pt x="436" y="299"/>
                  </a:lnTo>
                  <a:lnTo>
                    <a:pt x="450" y="299"/>
                  </a:lnTo>
                  <a:cubicBezTo>
                    <a:pt x="462" y="285"/>
                    <a:pt x="450" y="272"/>
                    <a:pt x="450" y="272"/>
                  </a:cubicBezTo>
                  <a:lnTo>
                    <a:pt x="259" y="108"/>
                  </a:lnTo>
                </a:path>
              </a:pathLst>
            </a:custGeom>
            <a:grpFill/>
            <a:ln>
              <a:noFill/>
            </a:ln>
            <a:effectLst/>
          </p:spPr>
          <p:txBody>
            <a:bodyPr wrap="none" lIns="57152" tIns="28576" rIns="57152" bIns="28576" anchor="ctr"/>
            <a:lstStyle/>
            <a:p>
              <a:pPr defTabSz="408348">
                <a:defRPr/>
              </a:pPr>
              <a:endParaRPr lang="en-US" sz="1350">
                <a:solidFill>
                  <a:srgbClr val="737572"/>
                </a:solidFill>
                <a:ea typeface="MS PGothic" panose="020B0600070205080204" pitchFamily="34" charset="-128"/>
                <a:cs typeface="Lato Light"/>
              </a:endParaRPr>
            </a:p>
          </p:txBody>
        </p:sp>
        <p:sp>
          <p:nvSpPr>
            <p:cNvPr id="103" name="Freeform 227"/>
            <p:cNvSpPr>
              <a:spLocks noChangeArrowheads="1"/>
            </p:cNvSpPr>
            <p:nvPr/>
          </p:nvSpPr>
          <p:spPr bwMode="auto">
            <a:xfrm>
              <a:off x="6759368" y="11390700"/>
              <a:ext cx="54349" cy="50180"/>
            </a:xfrm>
            <a:custGeom>
              <a:avLst/>
              <a:gdLst>
                <a:gd name="T0" fmla="*/ 27 w 56"/>
                <a:gd name="T1" fmla="*/ 0 h 55"/>
                <a:gd name="T2" fmla="*/ 27 w 56"/>
                <a:gd name="T3" fmla="*/ 0 h 55"/>
                <a:gd name="T4" fmla="*/ 14 w 56"/>
                <a:gd name="T5" fmla="*/ 14 h 55"/>
                <a:gd name="T6" fmla="*/ 14 w 56"/>
                <a:gd name="T7" fmla="*/ 41 h 55"/>
                <a:gd name="T8" fmla="*/ 41 w 56"/>
                <a:gd name="T9" fmla="*/ 41 h 55"/>
                <a:gd name="T10" fmla="*/ 41 w 56"/>
                <a:gd name="T11" fmla="*/ 0 h 55"/>
                <a:gd name="T12" fmla="*/ 27 w 56"/>
                <a:gd name="T13" fmla="*/ 0 h 55"/>
              </a:gdLst>
              <a:ahLst/>
              <a:cxnLst>
                <a:cxn ang="0">
                  <a:pos x="T0" y="T1"/>
                </a:cxn>
                <a:cxn ang="0">
                  <a:pos x="T2" y="T3"/>
                </a:cxn>
                <a:cxn ang="0">
                  <a:pos x="T4" y="T5"/>
                </a:cxn>
                <a:cxn ang="0">
                  <a:pos x="T6" y="T7"/>
                </a:cxn>
                <a:cxn ang="0">
                  <a:pos x="T8" y="T9"/>
                </a:cxn>
                <a:cxn ang="0">
                  <a:pos x="T10" y="T11"/>
                </a:cxn>
                <a:cxn ang="0">
                  <a:pos x="T12" y="T13"/>
                </a:cxn>
              </a:cxnLst>
              <a:rect l="0" t="0" r="r" b="b"/>
              <a:pathLst>
                <a:path w="56" h="55">
                  <a:moveTo>
                    <a:pt x="27" y="0"/>
                  </a:moveTo>
                  <a:lnTo>
                    <a:pt x="27" y="0"/>
                  </a:lnTo>
                  <a:cubicBezTo>
                    <a:pt x="27" y="0"/>
                    <a:pt x="14" y="0"/>
                    <a:pt x="14" y="14"/>
                  </a:cubicBezTo>
                  <a:cubicBezTo>
                    <a:pt x="0" y="14"/>
                    <a:pt x="14" y="27"/>
                    <a:pt x="14" y="41"/>
                  </a:cubicBezTo>
                  <a:cubicBezTo>
                    <a:pt x="27" y="54"/>
                    <a:pt x="41" y="41"/>
                    <a:pt x="41" y="41"/>
                  </a:cubicBezTo>
                  <a:cubicBezTo>
                    <a:pt x="55" y="27"/>
                    <a:pt x="55" y="14"/>
                    <a:pt x="41" y="0"/>
                  </a:cubicBezTo>
                  <a:cubicBezTo>
                    <a:pt x="41" y="0"/>
                    <a:pt x="41" y="0"/>
                    <a:pt x="27" y="0"/>
                  </a:cubicBezTo>
                </a:path>
              </a:pathLst>
            </a:custGeom>
            <a:grpFill/>
            <a:ln>
              <a:noFill/>
            </a:ln>
            <a:effectLst/>
          </p:spPr>
          <p:txBody>
            <a:bodyPr wrap="none" lIns="57152" tIns="28576" rIns="57152" bIns="28576" anchor="ctr"/>
            <a:lstStyle/>
            <a:p>
              <a:pPr defTabSz="408348">
                <a:defRPr/>
              </a:pPr>
              <a:endParaRPr lang="en-US" sz="1350">
                <a:solidFill>
                  <a:srgbClr val="737572"/>
                </a:solidFill>
                <a:ea typeface="MS PGothic" panose="020B0600070205080204" pitchFamily="34" charset="-128"/>
                <a:cs typeface="Lato Light"/>
              </a:endParaRPr>
            </a:p>
          </p:txBody>
        </p:sp>
        <p:sp>
          <p:nvSpPr>
            <p:cNvPr id="104" name="Freeform 228"/>
            <p:cNvSpPr>
              <a:spLocks noChangeArrowheads="1"/>
            </p:cNvSpPr>
            <p:nvPr/>
          </p:nvSpPr>
          <p:spPr bwMode="auto">
            <a:xfrm>
              <a:off x="6901508" y="11453424"/>
              <a:ext cx="4181" cy="4184"/>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57152" tIns="28576" rIns="57152" bIns="28576" anchor="ctr"/>
            <a:lstStyle/>
            <a:p>
              <a:pPr defTabSz="408348">
                <a:defRPr/>
              </a:pPr>
              <a:endParaRPr lang="en-US" sz="1350">
                <a:solidFill>
                  <a:srgbClr val="737572"/>
                </a:solidFill>
                <a:ea typeface="MS PGothic" panose="020B0600070205080204" pitchFamily="34" charset="-128"/>
                <a:cs typeface="Lato Light"/>
              </a:endParaRPr>
            </a:p>
          </p:txBody>
        </p:sp>
      </p:grpSp>
      <p:grpSp>
        <p:nvGrpSpPr>
          <p:cNvPr id="105" name="Group 104"/>
          <p:cNvGrpSpPr/>
          <p:nvPr/>
        </p:nvGrpSpPr>
        <p:grpSpPr>
          <a:xfrm rot="10800000">
            <a:off x="5716514" y="4807213"/>
            <a:ext cx="525778" cy="375788"/>
            <a:chOff x="13222514" y="10847085"/>
            <a:chExt cx="635447" cy="568706"/>
          </a:xfrm>
          <a:solidFill>
            <a:schemeClr val="accent4"/>
          </a:solidFill>
        </p:grpSpPr>
        <p:sp>
          <p:nvSpPr>
            <p:cNvPr id="106" name="Freeform 245"/>
            <p:cNvSpPr>
              <a:spLocks noChangeArrowheads="1"/>
            </p:cNvSpPr>
            <p:nvPr/>
          </p:nvSpPr>
          <p:spPr bwMode="auto">
            <a:xfrm>
              <a:off x="13276865" y="11323795"/>
              <a:ext cx="41805" cy="41816"/>
            </a:xfrm>
            <a:custGeom>
              <a:avLst/>
              <a:gdLst>
                <a:gd name="T0" fmla="*/ 14 w 42"/>
                <a:gd name="T1" fmla="*/ 42 h 43"/>
                <a:gd name="T2" fmla="*/ 14 w 42"/>
                <a:gd name="T3" fmla="*/ 42 h 43"/>
                <a:gd name="T4" fmla="*/ 41 w 42"/>
                <a:gd name="T5" fmla="*/ 28 h 43"/>
                <a:gd name="T6" fmla="*/ 14 w 42"/>
                <a:gd name="T7" fmla="*/ 0 h 43"/>
                <a:gd name="T8" fmla="*/ 0 w 42"/>
                <a:gd name="T9" fmla="*/ 28 h 43"/>
                <a:gd name="T10" fmla="*/ 14 w 42"/>
                <a:gd name="T11" fmla="*/ 42 h 43"/>
              </a:gdLst>
              <a:ahLst/>
              <a:cxnLst>
                <a:cxn ang="0">
                  <a:pos x="T0" y="T1"/>
                </a:cxn>
                <a:cxn ang="0">
                  <a:pos x="T2" y="T3"/>
                </a:cxn>
                <a:cxn ang="0">
                  <a:pos x="T4" y="T5"/>
                </a:cxn>
                <a:cxn ang="0">
                  <a:pos x="T6" y="T7"/>
                </a:cxn>
                <a:cxn ang="0">
                  <a:pos x="T8" y="T9"/>
                </a:cxn>
                <a:cxn ang="0">
                  <a:pos x="T10" y="T11"/>
                </a:cxn>
              </a:cxnLst>
              <a:rect l="0" t="0" r="r" b="b"/>
              <a:pathLst>
                <a:path w="42" h="43">
                  <a:moveTo>
                    <a:pt x="14" y="42"/>
                  </a:moveTo>
                  <a:lnTo>
                    <a:pt x="14" y="42"/>
                  </a:lnTo>
                  <a:cubicBezTo>
                    <a:pt x="28" y="42"/>
                    <a:pt x="41" y="42"/>
                    <a:pt x="41" y="28"/>
                  </a:cubicBezTo>
                  <a:cubicBezTo>
                    <a:pt x="41" y="15"/>
                    <a:pt x="28" y="0"/>
                    <a:pt x="14" y="0"/>
                  </a:cubicBezTo>
                  <a:cubicBezTo>
                    <a:pt x="14" y="0"/>
                    <a:pt x="0" y="15"/>
                    <a:pt x="0" y="28"/>
                  </a:cubicBezTo>
                  <a:cubicBezTo>
                    <a:pt x="0" y="42"/>
                    <a:pt x="14" y="42"/>
                    <a:pt x="14" y="42"/>
                  </a:cubicBezTo>
                </a:path>
              </a:pathLst>
            </a:custGeom>
            <a:grpFill/>
            <a:ln>
              <a:noFill/>
            </a:ln>
            <a:effectLst/>
          </p:spPr>
          <p:txBody>
            <a:bodyPr wrap="none" lIns="57152" tIns="28576" rIns="57152" bIns="28576" anchor="ctr"/>
            <a:lstStyle/>
            <a:p>
              <a:pPr defTabSz="408348">
                <a:defRPr/>
              </a:pPr>
              <a:endParaRPr lang="en-US" sz="1350">
                <a:solidFill>
                  <a:srgbClr val="737572"/>
                </a:solidFill>
                <a:ea typeface="MS PGothic" panose="020B0600070205080204" pitchFamily="34" charset="-128"/>
                <a:cs typeface="Lato Light"/>
              </a:endParaRPr>
            </a:p>
          </p:txBody>
        </p:sp>
        <p:sp>
          <p:nvSpPr>
            <p:cNvPr id="107" name="Freeform 246"/>
            <p:cNvSpPr>
              <a:spLocks noChangeArrowheads="1"/>
            </p:cNvSpPr>
            <p:nvPr/>
          </p:nvSpPr>
          <p:spPr bwMode="auto">
            <a:xfrm>
              <a:off x="13222514" y="11068713"/>
              <a:ext cx="167223" cy="347078"/>
            </a:xfrm>
            <a:custGeom>
              <a:avLst/>
              <a:gdLst>
                <a:gd name="T0" fmla="*/ 0 w 177"/>
                <a:gd name="T1" fmla="*/ 367 h 368"/>
                <a:gd name="T2" fmla="*/ 0 w 177"/>
                <a:gd name="T3" fmla="*/ 367 h 368"/>
                <a:gd name="T4" fmla="*/ 176 w 177"/>
                <a:gd name="T5" fmla="*/ 367 h 368"/>
                <a:gd name="T6" fmla="*/ 176 w 177"/>
                <a:gd name="T7" fmla="*/ 0 h 368"/>
                <a:gd name="T8" fmla="*/ 0 w 177"/>
                <a:gd name="T9" fmla="*/ 0 h 368"/>
                <a:gd name="T10" fmla="*/ 0 w 177"/>
                <a:gd name="T11" fmla="*/ 367 h 368"/>
                <a:gd name="T12" fmla="*/ 95 w 177"/>
                <a:gd name="T13" fmla="*/ 26 h 368"/>
                <a:gd name="T14" fmla="*/ 95 w 177"/>
                <a:gd name="T15" fmla="*/ 26 h 368"/>
                <a:gd name="T16" fmla="*/ 122 w 177"/>
                <a:gd name="T17" fmla="*/ 26 h 368"/>
                <a:gd name="T18" fmla="*/ 122 w 177"/>
                <a:gd name="T19" fmla="*/ 231 h 368"/>
                <a:gd name="T20" fmla="*/ 95 w 177"/>
                <a:gd name="T21" fmla="*/ 231 h 368"/>
                <a:gd name="T22" fmla="*/ 95 w 177"/>
                <a:gd name="T23" fmla="*/ 26 h 368"/>
                <a:gd name="T24" fmla="*/ 68 w 177"/>
                <a:gd name="T25" fmla="*/ 245 h 368"/>
                <a:gd name="T26" fmla="*/ 68 w 177"/>
                <a:gd name="T27" fmla="*/ 245 h 368"/>
                <a:gd name="T28" fmla="*/ 122 w 177"/>
                <a:gd name="T29" fmla="*/ 299 h 368"/>
                <a:gd name="T30" fmla="*/ 68 w 177"/>
                <a:gd name="T31" fmla="*/ 340 h 368"/>
                <a:gd name="T32" fmla="*/ 27 w 177"/>
                <a:gd name="T33" fmla="*/ 299 h 368"/>
                <a:gd name="T34" fmla="*/ 68 w 177"/>
                <a:gd name="T35" fmla="*/ 245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7" h="368">
                  <a:moveTo>
                    <a:pt x="0" y="367"/>
                  </a:moveTo>
                  <a:lnTo>
                    <a:pt x="0" y="367"/>
                  </a:lnTo>
                  <a:cubicBezTo>
                    <a:pt x="176" y="367"/>
                    <a:pt x="176" y="367"/>
                    <a:pt x="176" y="367"/>
                  </a:cubicBezTo>
                  <a:cubicBezTo>
                    <a:pt x="176" y="0"/>
                    <a:pt x="176" y="0"/>
                    <a:pt x="176" y="0"/>
                  </a:cubicBezTo>
                  <a:cubicBezTo>
                    <a:pt x="0" y="0"/>
                    <a:pt x="0" y="0"/>
                    <a:pt x="0" y="0"/>
                  </a:cubicBezTo>
                  <a:lnTo>
                    <a:pt x="0" y="367"/>
                  </a:lnTo>
                  <a:close/>
                  <a:moveTo>
                    <a:pt x="95" y="26"/>
                  </a:moveTo>
                  <a:lnTo>
                    <a:pt x="95" y="26"/>
                  </a:lnTo>
                  <a:cubicBezTo>
                    <a:pt x="122" y="26"/>
                    <a:pt x="122" y="26"/>
                    <a:pt x="122" y="26"/>
                  </a:cubicBezTo>
                  <a:cubicBezTo>
                    <a:pt x="122" y="231"/>
                    <a:pt x="122" y="231"/>
                    <a:pt x="122" y="231"/>
                  </a:cubicBezTo>
                  <a:cubicBezTo>
                    <a:pt x="95" y="231"/>
                    <a:pt x="95" y="231"/>
                    <a:pt x="95" y="231"/>
                  </a:cubicBezTo>
                  <a:lnTo>
                    <a:pt x="95" y="26"/>
                  </a:lnTo>
                  <a:close/>
                  <a:moveTo>
                    <a:pt x="68" y="245"/>
                  </a:moveTo>
                  <a:lnTo>
                    <a:pt x="68" y="245"/>
                  </a:lnTo>
                  <a:cubicBezTo>
                    <a:pt x="95" y="245"/>
                    <a:pt x="122" y="271"/>
                    <a:pt x="122" y="299"/>
                  </a:cubicBezTo>
                  <a:cubicBezTo>
                    <a:pt x="122" y="327"/>
                    <a:pt x="95" y="340"/>
                    <a:pt x="68" y="340"/>
                  </a:cubicBezTo>
                  <a:cubicBezTo>
                    <a:pt x="41" y="340"/>
                    <a:pt x="27" y="327"/>
                    <a:pt x="27" y="299"/>
                  </a:cubicBezTo>
                  <a:cubicBezTo>
                    <a:pt x="27" y="271"/>
                    <a:pt x="41" y="245"/>
                    <a:pt x="68" y="245"/>
                  </a:cubicBezTo>
                  <a:close/>
                </a:path>
              </a:pathLst>
            </a:custGeom>
            <a:grpFill/>
            <a:ln>
              <a:noFill/>
            </a:ln>
            <a:effectLst/>
          </p:spPr>
          <p:txBody>
            <a:bodyPr wrap="none" lIns="57152" tIns="28576" rIns="57152" bIns="28576" anchor="ctr"/>
            <a:lstStyle/>
            <a:p>
              <a:pPr defTabSz="408348">
                <a:defRPr/>
              </a:pPr>
              <a:endParaRPr lang="en-US" sz="1350">
                <a:solidFill>
                  <a:srgbClr val="737572"/>
                </a:solidFill>
                <a:ea typeface="MS PGothic" panose="020B0600070205080204" pitchFamily="34" charset="-128"/>
                <a:cs typeface="Lato Light"/>
              </a:endParaRPr>
            </a:p>
          </p:txBody>
        </p:sp>
        <p:sp>
          <p:nvSpPr>
            <p:cNvPr id="108" name="Freeform 247"/>
            <p:cNvSpPr>
              <a:spLocks noChangeArrowheads="1"/>
            </p:cNvSpPr>
            <p:nvPr/>
          </p:nvSpPr>
          <p:spPr bwMode="auto">
            <a:xfrm>
              <a:off x="13419004" y="10847085"/>
              <a:ext cx="438957" cy="518524"/>
            </a:xfrm>
            <a:custGeom>
              <a:avLst/>
              <a:gdLst>
                <a:gd name="T0" fmla="*/ 436 w 464"/>
                <a:gd name="T1" fmla="*/ 300 h 546"/>
                <a:gd name="T2" fmla="*/ 436 w 464"/>
                <a:gd name="T3" fmla="*/ 300 h 546"/>
                <a:gd name="T4" fmla="*/ 463 w 464"/>
                <a:gd name="T5" fmla="*/ 258 h 546"/>
                <a:gd name="T6" fmla="*/ 408 w 464"/>
                <a:gd name="T7" fmla="*/ 218 h 546"/>
                <a:gd name="T8" fmla="*/ 314 w 464"/>
                <a:gd name="T9" fmla="*/ 218 h 546"/>
                <a:gd name="T10" fmla="*/ 394 w 464"/>
                <a:gd name="T11" fmla="*/ 95 h 546"/>
                <a:gd name="T12" fmla="*/ 382 w 464"/>
                <a:gd name="T13" fmla="*/ 27 h 546"/>
                <a:gd name="T14" fmla="*/ 326 w 464"/>
                <a:gd name="T15" fmla="*/ 0 h 546"/>
                <a:gd name="T16" fmla="*/ 326 w 464"/>
                <a:gd name="T17" fmla="*/ 0 h 546"/>
                <a:gd name="T18" fmla="*/ 326 w 464"/>
                <a:gd name="T19" fmla="*/ 0 h 546"/>
                <a:gd name="T20" fmla="*/ 218 w 464"/>
                <a:gd name="T21" fmla="*/ 123 h 546"/>
                <a:gd name="T22" fmla="*/ 41 w 464"/>
                <a:gd name="T23" fmla="*/ 272 h 546"/>
                <a:gd name="T24" fmla="*/ 0 w 464"/>
                <a:gd name="T25" fmla="*/ 272 h 546"/>
                <a:gd name="T26" fmla="*/ 0 w 464"/>
                <a:gd name="T27" fmla="*/ 518 h 546"/>
                <a:gd name="T28" fmla="*/ 0 w 464"/>
                <a:gd name="T29" fmla="*/ 518 h 546"/>
                <a:gd name="T30" fmla="*/ 14 w 464"/>
                <a:gd name="T31" fmla="*/ 518 h 546"/>
                <a:gd name="T32" fmla="*/ 81 w 464"/>
                <a:gd name="T33" fmla="*/ 531 h 546"/>
                <a:gd name="T34" fmla="*/ 135 w 464"/>
                <a:gd name="T35" fmla="*/ 545 h 546"/>
                <a:gd name="T36" fmla="*/ 231 w 464"/>
                <a:gd name="T37" fmla="*/ 531 h 546"/>
                <a:gd name="T38" fmla="*/ 368 w 464"/>
                <a:gd name="T39" fmla="*/ 531 h 546"/>
                <a:gd name="T40" fmla="*/ 408 w 464"/>
                <a:gd name="T41" fmla="*/ 491 h 546"/>
                <a:gd name="T42" fmla="*/ 394 w 464"/>
                <a:gd name="T43" fmla="*/ 449 h 546"/>
                <a:gd name="T44" fmla="*/ 394 w 464"/>
                <a:gd name="T45" fmla="*/ 449 h 546"/>
                <a:gd name="T46" fmla="*/ 449 w 464"/>
                <a:gd name="T47" fmla="*/ 409 h 546"/>
                <a:gd name="T48" fmla="*/ 422 w 464"/>
                <a:gd name="T49" fmla="*/ 382 h 546"/>
                <a:gd name="T50" fmla="*/ 463 w 464"/>
                <a:gd name="T51" fmla="*/ 328 h 546"/>
                <a:gd name="T52" fmla="*/ 436 w 464"/>
                <a:gd name="T53" fmla="*/ 300 h 546"/>
                <a:gd name="T54" fmla="*/ 204 w 464"/>
                <a:gd name="T55" fmla="*/ 204 h 546"/>
                <a:gd name="T56" fmla="*/ 204 w 464"/>
                <a:gd name="T57" fmla="*/ 204 h 546"/>
                <a:gd name="T58" fmla="*/ 123 w 464"/>
                <a:gd name="T59" fmla="*/ 300 h 546"/>
                <a:gd name="T60" fmla="*/ 109 w 464"/>
                <a:gd name="T61" fmla="*/ 314 h 546"/>
                <a:gd name="T62" fmla="*/ 109 w 464"/>
                <a:gd name="T63" fmla="*/ 314 h 546"/>
                <a:gd name="T64" fmla="*/ 95 w 464"/>
                <a:gd name="T65" fmla="*/ 286 h 546"/>
                <a:gd name="T66" fmla="*/ 191 w 464"/>
                <a:gd name="T67" fmla="*/ 191 h 546"/>
                <a:gd name="T68" fmla="*/ 218 w 464"/>
                <a:gd name="T69" fmla="*/ 191 h 546"/>
                <a:gd name="T70" fmla="*/ 204 w 464"/>
                <a:gd name="T71" fmla="*/ 204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4" h="546">
                  <a:moveTo>
                    <a:pt x="436" y="300"/>
                  </a:moveTo>
                  <a:lnTo>
                    <a:pt x="436" y="300"/>
                  </a:lnTo>
                  <a:cubicBezTo>
                    <a:pt x="449" y="286"/>
                    <a:pt x="463" y="272"/>
                    <a:pt x="463" y="258"/>
                  </a:cubicBezTo>
                  <a:cubicBezTo>
                    <a:pt x="463" y="232"/>
                    <a:pt x="436" y="218"/>
                    <a:pt x="408" y="218"/>
                  </a:cubicBezTo>
                  <a:cubicBezTo>
                    <a:pt x="314" y="218"/>
                    <a:pt x="314" y="218"/>
                    <a:pt x="314" y="218"/>
                  </a:cubicBezTo>
                  <a:cubicBezTo>
                    <a:pt x="340" y="191"/>
                    <a:pt x="382" y="150"/>
                    <a:pt x="394" y="95"/>
                  </a:cubicBezTo>
                  <a:cubicBezTo>
                    <a:pt x="394" y="69"/>
                    <a:pt x="394" y="41"/>
                    <a:pt x="382" y="27"/>
                  </a:cubicBezTo>
                  <a:cubicBezTo>
                    <a:pt x="368" y="0"/>
                    <a:pt x="326" y="0"/>
                    <a:pt x="326" y="0"/>
                  </a:cubicBezTo>
                  <a:lnTo>
                    <a:pt x="326" y="0"/>
                  </a:lnTo>
                  <a:lnTo>
                    <a:pt x="326" y="0"/>
                  </a:lnTo>
                  <a:cubicBezTo>
                    <a:pt x="326" y="27"/>
                    <a:pt x="314" y="69"/>
                    <a:pt x="218" y="123"/>
                  </a:cubicBezTo>
                  <a:cubicBezTo>
                    <a:pt x="123" y="191"/>
                    <a:pt x="55" y="258"/>
                    <a:pt x="41" y="272"/>
                  </a:cubicBezTo>
                  <a:cubicBezTo>
                    <a:pt x="0" y="272"/>
                    <a:pt x="0" y="272"/>
                    <a:pt x="0" y="272"/>
                  </a:cubicBezTo>
                  <a:cubicBezTo>
                    <a:pt x="0" y="518"/>
                    <a:pt x="0" y="518"/>
                    <a:pt x="0" y="518"/>
                  </a:cubicBezTo>
                  <a:lnTo>
                    <a:pt x="0" y="518"/>
                  </a:lnTo>
                  <a:cubicBezTo>
                    <a:pt x="0" y="518"/>
                    <a:pt x="0" y="518"/>
                    <a:pt x="14" y="518"/>
                  </a:cubicBezTo>
                  <a:cubicBezTo>
                    <a:pt x="27" y="518"/>
                    <a:pt x="55" y="518"/>
                    <a:pt x="81" y="531"/>
                  </a:cubicBezTo>
                  <a:cubicBezTo>
                    <a:pt x="95" y="531"/>
                    <a:pt x="109" y="545"/>
                    <a:pt x="135" y="545"/>
                  </a:cubicBezTo>
                  <a:cubicBezTo>
                    <a:pt x="177" y="545"/>
                    <a:pt x="231" y="531"/>
                    <a:pt x="231" y="531"/>
                  </a:cubicBezTo>
                  <a:cubicBezTo>
                    <a:pt x="368" y="531"/>
                    <a:pt x="368" y="531"/>
                    <a:pt x="368" y="531"/>
                  </a:cubicBezTo>
                  <a:cubicBezTo>
                    <a:pt x="394" y="531"/>
                    <a:pt x="408" y="518"/>
                    <a:pt x="408" y="491"/>
                  </a:cubicBezTo>
                  <a:cubicBezTo>
                    <a:pt x="408" y="477"/>
                    <a:pt x="408" y="463"/>
                    <a:pt x="394" y="449"/>
                  </a:cubicBezTo>
                  <a:lnTo>
                    <a:pt x="394" y="449"/>
                  </a:lnTo>
                  <a:cubicBezTo>
                    <a:pt x="422" y="449"/>
                    <a:pt x="449" y="436"/>
                    <a:pt x="449" y="409"/>
                  </a:cubicBezTo>
                  <a:cubicBezTo>
                    <a:pt x="449" y="395"/>
                    <a:pt x="436" y="382"/>
                    <a:pt x="422" y="382"/>
                  </a:cubicBezTo>
                  <a:cubicBezTo>
                    <a:pt x="449" y="368"/>
                    <a:pt x="463" y="354"/>
                    <a:pt x="463" y="328"/>
                  </a:cubicBezTo>
                  <a:cubicBezTo>
                    <a:pt x="463" y="314"/>
                    <a:pt x="449" y="300"/>
                    <a:pt x="436" y="300"/>
                  </a:cubicBezTo>
                  <a:close/>
                  <a:moveTo>
                    <a:pt x="204" y="204"/>
                  </a:moveTo>
                  <a:lnTo>
                    <a:pt x="204" y="204"/>
                  </a:lnTo>
                  <a:cubicBezTo>
                    <a:pt x="163" y="246"/>
                    <a:pt x="123" y="300"/>
                    <a:pt x="123" y="300"/>
                  </a:cubicBezTo>
                  <a:cubicBezTo>
                    <a:pt x="123" y="314"/>
                    <a:pt x="123" y="314"/>
                    <a:pt x="109" y="314"/>
                  </a:cubicBezTo>
                  <a:lnTo>
                    <a:pt x="109" y="314"/>
                  </a:lnTo>
                  <a:cubicBezTo>
                    <a:pt x="95" y="300"/>
                    <a:pt x="95" y="300"/>
                    <a:pt x="95" y="286"/>
                  </a:cubicBezTo>
                  <a:cubicBezTo>
                    <a:pt x="95" y="286"/>
                    <a:pt x="135" y="218"/>
                    <a:pt x="191" y="191"/>
                  </a:cubicBezTo>
                  <a:cubicBezTo>
                    <a:pt x="204" y="177"/>
                    <a:pt x="218" y="191"/>
                    <a:pt x="218" y="191"/>
                  </a:cubicBezTo>
                  <a:cubicBezTo>
                    <a:pt x="218" y="204"/>
                    <a:pt x="218" y="204"/>
                    <a:pt x="204" y="204"/>
                  </a:cubicBezTo>
                  <a:close/>
                </a:path>
              </a:pathLst>
            </a:custGeom>
            <a:grpFill/>
            <a:ln>
              <a:noFill/>
            </a:ln>
            <a:effectLst/>
          </p:spPr>
          <p:txBody>
            <a:bodyPr wrap="none" lIns="57152" tIns="28576" rIns="57152" bIns="28576" anchor="ctr"/>
            <a:lstStyle/>
            <a:p>
              <a:pPr defTabSz="408348">
                <a:defRPr/>
              </a:pPr>
              <a:endParaRPr lang="en-US" sz="1350">
                <a:solidFill>
                  <a:srgbClr val="737572"/>
                </a:solidFill>
                <a:ea typeface="MS PGothic" panose="020B0600070205080204" pitchFamily="34" charset="-128"/>
                <a:cs typeface="Lato Light"/>
              </a:endParaRPr>
            </a:p>
          </p:txBody>
        </p:sp>
      </p:grpSp>
      <p:sp>
        <p:nvSpPr>
          <p:cNvPr id="9237" name="TextBox 64"/>
          <p:cNvSpPr txBox="1">
            <a:spLocks noChangeArrowheads="1"/>
          </p:cNvSpPr>
          <p:nvPr/>
        </p:nvSpPr>
        <p:spPr bwMode="auto">
          <a:xfrm>
            <a:off x="1564253" y="1109059"/>
            <a:ext cx="6013121" cy="480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Lato Light" charset="0"/>
                <a:ea typeface="MS PGothic" panose="020B0600070205080204" pitchFamily="34" charset="-128"/>
              </a:defRPr>
            </a:lvl1pPr>
            <a:lvl2pPr marL="742950" indent="-285750">
              <a:defRPr sz="3600">
                <a:solidFill>
                  <a:schemeClr val="tx1"/>
                </a:solidFill>
                <a:latin typeface="Lato Light" charset="0"/>
                <a:ea typeface="MS PGothic" panose="020B0600070205080204" pitchFamily="34" charset="-128"/>
              </a:defRPr>
            </a:lvl2pPr>
            <a:lvl3pPr marL="1143000" indent="-228600">
              <a:defRPr sz="3600">
                <a:solidFill>
                  <a:schemeClr val="tx1"/>
                </a:solidFill>
                <a:latin typeface="Lato Light" charset="0"/>
                <a:ea typeface="MS PGothic" panose="020B0600070205080204" pitchFamily="34" charset="-128"/>
              </a:defRPr>
            </a:lvl3pPr>
            <a:lvl4pPr marL="1600200" indent="-228600">
              <a:defRPr sz="3600">
                <a:solidFill>
                  <a:schemeClr val="tx1"/>
                </a:solidFill>
                <a:latin typeface="Lato Light" charset="0"/>
                <a:ea typeface="MS PGothic" panose="020B0600070205080204" pitchFamily="34" charset="-128"/>
              </a:defRPr>
            </a:lvl4pPr>
            <a:lvl5pPr marL="2057400" indent="-228600">
              <a:defRPr sz="3600">
                <a:solidFill>
                  <a:schemeClr val="tx1"/>
                </a:solidFill>
                <a:latin typeface="Lato Light"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charset="0"/>
                <a:ea typeface="MS PGothic" panose="020B0600070205080204" pitchFamily="34" charset="-128"/>
              </a:defRPr>
            </a:lvl9pPr>
          </a:lstStyle>
          <a:p>
            <a:pPr algn="ctr" defTabSz="685388" fontAlgn="base">
              <a:lnSpc>
                <a:spcPct val="90000"/>
              </a:lnSpc>
              <a:spcBef>
                <a:spcPct val="0"/>
              </a:spcBef>
              <a:spcAft>
                <a:spcPct val="0"/>
              </a:spcAft>
            </a:pPr>
            <a:r>
              <a:rPr lang="en-US" altLang="en-US" sz="2800" b="1" dirty="0">
                <a:solidFill>
                  <a:srgbClr val="0E80C9"/>
                </a:solidFill>
                <a:latin typeface="Times New Roman"/>
                <a:cs typeface="Times New Roman"/>
              </a:rPr>
              <a:t>2. The Cost of the “Flexible” Mandate</a:t>
            </a:r>
          </a:p>
        </p:txBody>
      </p:sp>
      <p:grpSp>
        <p:nvGrpSpPr>
          <p:cNvPr id="9238" name="Group 65"/>
          <p:cNvGrpSpPr>
            <a:grpSpLocks/>
          </p:cNvGrpSpPr>
          <p:nvPr/>
        </p:nvGrpSpPr>
        <p:grpSpPr bwMode="auto">
          <a:xfrm>
            <a:off x="3741323" y="1598533"/>
            <a:ext cx="1676837" cy="26796"/>
            <a:chOff x="9673249" y="2043533"/>
            <a:chExt cx="7919727" cy="127577"/>
          </a:xfrm>
        </p:grpSpPr>
        <p:sp>
          <p:nvSpPr>
            <p:cNvPr id="67" name="Rectangle 66"/>
            <p:cNvSpPr/>
            <p:nvPr/>
          </p:nvSpPr>
          <p:spPr>
            <a:xfrm>
              <a:off x="9673249" y="2043533"/>
              <a:ext cx="1200895" cy="127577"/>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685846">
                <a:defRPr/>
              </a:pPr>
              <a:endParaRPr lang="en-US" sz="1350">
                <a:solidFill>
                  <a:prstClr val="white"/>
                </a:solidFill>
              </a:endParaRPr>
            </a:p>
          </p:txBody>
        </p:sp>
        <p:sp>
          <p:nvSpPr>
            <p:cNvPr id="68" name="Rectangle 67"/>
            <p:cNvSpPr/>
            <p:nvPr/>
          </p:nvSpPr>
          <p:spPr>
            <a:xfrm>
              <a:off x="10989454" y="2043533"/>
              <a:ext cx="1200895" cy="127577"/>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685846">
                <a:defRPr/>
              </a:pPr>
              <a:endParaRPr lang="en-US" sz="1350">
                <a:solidFill>
                  <a:prstClr val="white"/>
                </a:solidFill>
              </a:endParaRPr>
            </a:p>
          </p:txBody>
        </p:sp>
        <p:sp>
          <p:nvSpPr>
            <p:cNvPr id="69" name="Rectangle 68"/>
            <p:cNvSpPr/>
            <p:nvPr/>
          </p:nvSpPr>
          <p:spPr>
            <a:xfrm>
              <a:off x="12350657" y="2043533"/>
              <a:ext cx="1203709" cy="127577"/>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685846">
                <a:defRPr/>
              </a:pPr>
              <a:endParaRPr lang="en-US" sz="1350">
                <a:solidFill>
                  <a:prstClr val="white"/>
                </a:solidFill>
              </a:endParaRPr>
            </a:p>
          </p:txBody>
        </p:sp>
        <p:sp>
          <p:nvSpPr>
            <p:cNvPr id="70" name="Rectangle 69"/>
            <p:cNvSpPr/>
            <p:nvPr/>
          </p:nvSpPr>
          <p:spPr>
            <a:xfrm>
              <a:off x="13694985" y="2043533"/>
              <a:ext cx="1200895" cy="127577"/>
            </a:xfrm>
            <a:prstGeom prst="rect">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685846">
                <a:defRPr/>
              </a:pPr>
              <a:endParaRPr lang="en-US" sz="1350">
                <a:solidFill>
                  <a:prstClr val="white"/>
                </a:solidFill>
              </a:endParaRPr>
            </a:p>
          </p:txBody>
        </p:sp>
        <p:sp>
          <p:nvSpPr>
            <p:cNvPr id="71" name="Rectangle 70"/>
            <p:cNvSpPr/>
            <p:nvPr/>
          </p:nvSpPr>
          <p:spPr>
            <a:xfrm>
              <a:off x="15028064" y="2043533"/>
              <a:ext cx="1200895" cy="127577"/>
            </a:xfrm>
            <a:prstGeom prst="rect">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685846">
                <a:defRPr/>
              </a:pPr>
              <a:endParaRPr lang="en-US" sz="1350">
                <a:solidFill>
                  <a:prstClr val="white"/>
                </a:solidFill>
              </a:endParaRPr>
            </a:p>
          </p:txBody>
        </p:sp>
        <p:sp>
          <p:nvSpPr>
            <p:cNvPr id="72" name="Rectangle 71"/>
            <p:cNvSpPr/>
            <p:nvPr/>
          </p:nvSpPr>
          <p:spPr>
            <a:xfrm>
              <a:off x="16392079" y="2043533"/>
              <a:ext cx="1200897" cy="127577"/>
            </a:xfrm>
            <a:prstGeom prst="rect">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685846">
                <a:defRPr/>
              </a:pPr>
              <a:endParaRPr lang="en-US" sz="1350">
                <a:solidFill>
                  <a:prstClr val="white"/>
                </a:solidFill>
              </a:endParaRPr>
            </a:p>
          </p:txBody>
        </p:sp>
      </p:grpSp>
      <p:pic>
        <p:nvPicPr>
          <p:cNvPr id="2" name="Picture 1" descr="images.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9278" y="3499350"/>
            <a:ext cx="1326497" cy="800308"/>
          </a:xfrm>
          <a:prstGeom prst="rect">
            <a:avLst/>
          </a:prstGeom>
        </p:spPr>
      </p:pic>
      <p:pic>
        <p:nvPicPr>
          <p:cNvPr id="3" name="Picture 2" descr="19367.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1247" y="4648200"/>
            <a:ext cx="784826" cy="595708"/>
          </a:xfrm>
          <a:prstGeom prst="rect">
            <a:avLst/>
          </a:prstGeom>
        </p:spPr>
      </p:pic>
      <p:pic>
        <p:nvPicPr>
          <p:cNvPr id="8" name="Picture 7" descr="images.jpe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20002" y="4648200"/>
            <a:ext cx="921391" cy="602525"/>
          </a:xfrm>
          <a:prstGeom prst="rect">
            <a:avLst/>
          </a:prstGeom>
        </p:spPr>
      </p:pic>
      <p:pic>
        <p:nvPicPr>
          <p:cNvPr id="11" name="Picture 10" descr="download.jpe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593857" y="4644262"/>
            <a:ext cx="965065" cy="538739"/>
          </a:xfrm>
          <a:prstGeom prst="rect">
            <a:avLst/>
          </a:prstGeom>
        </p:spPr>
      </p:pic>
      <p:sp>
        <p:nvSpPr>
          <p:cNvPr id="4" name="TextBox 3"/>
          <p:cNvSpPr txBox="1"/>
          <p:nvPr/>
        </p:nvSpPr>
        <p:spPr>
          <a:xfrm>
            <a:off x="519491" y="6158008"/>
            <a:ext cx="6024230" cy="553998"/>
          </a:xfrm>
          <a:prstGeom prst="rect">
            <a:avLst/>
          </a:prstGeom>
          <a:noFill/>
        </p:spPr>
        <p:txBody>
          <a:bodyPr wrap="none" rtlCol="0">
            <a:spAutoFit/>
          </a:bodyPr>
          <a:lstStyle/>
          <a:p>
            <a:r>
              <a:rPr lang="en-US" sz="1200" dirty="0">
                <a:latin typeface="Times New Roman"/>
                <a:cs typeface="Times New Roman"/>
              </a:rPr>
              <a:t>Image courtesy: The Institute of Risk Management; BBC News Syrian Conflict;  </a:t>
            </a:r>
            <a:r>
              <a:rPr lang="en-US" sz="1200" dirty="0" err="1">
                <a:latin typeface="Times New Roman"/>
                <a:cs typeface="Times New Roman"/>
              </a:rPr>
              <a:t>Investopedia</a:t>
            </a:r>
            <a:r>
              <a:rPr lang="en-US" sz="1200" dirty="0">
                <a:latin typeface="Times New Roman"/>
                <a:cs typeface="Times New Roman"/>
              </a:rPr>
              <a:t>. </a:t>
            </a:r>
          </a:p>
          <a:p>
            <a:endParaRPr lang="en-US" dirty="0"/>
          </a:p>
        </p:txBody>
      </p:sp>
    </p:spTree>
    <p:extLst>
      <p:ext uri="{BB962C8B-B14F-4D97-AF65-F5344CB8AC3E}">
        <p14:creationId xmlns:p14="http://schemas.microsoft.com/office/powerpoint/2010/main" val="370674686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265" name="Group 3"/>
          <p:cNvGrpSpPr>
            <a:grpSpLocks/>
          </p:cNvGrpSpPr>
          <p:nvPr/>
        </p:nvGrpSpPr>
        <p:grpSpPr bwMode="auto">
          <a:xfrm>
            <a:off x="6190728" y="2206204"/>
            <a:ext cx="2918982" cy="2963047"/>
            <a:chOff x="13542118" y="2796349"/>
            <a:chExt cx="8560604" cy="8689750"/>
          </a:xfrm>
        </p:grpSpPr>
        <p:grpSp>
          <p:nvGrpSpPr>
            <p:cNvPr id="3" name="Group 2"/>
            <p:cNvGrpSpPr/>
            <p:nvPr/>
          </p:nvGrpSpPr>
          <p:grpSpPr>
            <a:xfrm>
              <a:off x="19070841" y="4684356"/>
              <a:ext cx="3031881" cy="1789609"/>
              <a:chOff x="19070841" y="4684356"/>
              <a:chExt cx="3031881" cy="1789609"/>
            </a:xfrm>
            <a:solidFill>
              <a:schemeClr val="bg1">
                <a:lumMod val="85000"/>
              </a:schemeClr>
            </a:solidFill>
          </p:grpSpPr>
          <p:sp>
            <p:nvSpPr>
              <p:cNvPr id="150" name="Freeform 1"/>
              <p:cNvSpPr>
                <a:spLocks noChangeArrowheads="1"/>
              </p:cNvSpPr>
              <p:nvPr/>
            </p:nvSpPr>
            <p:spPr bwMode="auto">
              <a:xfrm>
                <a:off x="19507481" y="5071797"/>
                <a:ext cx="824081" cy="824081"/>
              </a:xfrm>
              <a:custGeom>
                <a:avLst/>
                <a:gdLst>
                  <a:gd name="T0" fmla="*/ 1179 w 1180"/>
                  <a:gd name="T1" fmla="*/ 577 h 1180"/>
                  <a:gd name="T2" fmla="*/ 1179 w 1180"/>
                  <a:gd name="T3" fmla="*/ 577 h 1180"/>
                  <a:gd name="T4" fmla="*/ 601 w 1180"/>
                  <a:gd name="T5" fmla="*/ 0 h 1180"/>
                  <a:gd name="T6" fmla="*/ 0 w 1180"/>
                  <a:gd name="T7" fmla="*/ 577 h 1180"/>
                  <a:gd name="T8" fmla="*/ 601 w 1180"/>
                  <a:gd name="T9" fmla="*/ 1179 h 1180"/>
                  <a:gd name="T10" fmla="*/ 1179 w 1180"/>
                  <a:gd name="T11" fmla="*/ 577 h 1180"/>
                </a:gdLst>
                <a:ahLst/>
                <a:cxnLst>
                  <a:cxn ang="0">
                    <a:pos x="T0" y="T1"/>
                  </a:cxn>
                  <a:cxn ang="0">
                    <a:pos x="T2" y="T3"/>
                  </a:cxn>
                  <a:cxn ang="0">
                    <a:pos x="T4" y="T5"/>
                  </a:cxn>
                  <a:cxn ang="0">
                    <a:pos x="T6" y="T7"/>
                  </a:cxn>
                  <a:cxn ang="0">
                    <a:pos x="T8" y="T9"/>
                  </a:cxn>
                  <a:cxn ang="0">
                    <a:pos x="T10" y="T11"/>
                  </a:cxn>
                </a:cxnLst>
                <a:rect l="0" t="0" r="r" b="b"/>
                <a:pathLst>
                  <a:path w="1180" h="1180">
                    <a:moveTo>
                      <a:pt x="1179" y="577"/>
                    </a:moveTo>
                    <a:lnTo>
                      <a:pt x="1179" y="577"/>
                    </a:lnTo>
                    <a:cubicBezTo>
                      <a:pt x="1179" y="254"/>
                      <a:pt x="924" y="0"/>
                      <a:pt x="601" y="0"/>
                    </a:cubicBezTo>
                    <a:cubicBezTo>
                      <a:pt x="277" y="0"/>
                      <a:pt x="0" y="254"/>
                      <a:pt x="0" y="577"/>
                    </a:cubicBezTo>
                    <a:cubicBezTo>
                      <a:pt x="0" y="901"/>
                      <a:pt x="277" y="1179"/>
                      <a:pt x="601" y="1179"/>
                    </a:cubicBezTo>
                    <a:cubicBezTo>
                      <a:pt x="924" y="1179"/>
                      <a:pt x="1179" y="901"/>
                      <a:pt x="1179" y="577"/>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85846">
                  <a:defRPr/>
                </a:pPr>
                <a:endParaRPr lang="en-US" sz="1350">
                  <a:solidFill>
                    <a:srgbClr val="737572"/>
                  </a:solidFill>
                  <a:ea typeface="MS PGothic" panose="020B0600070205080204" pitchFamily="34" charset="-128"/>
                </a:endParaRPr>
              </a:p>
            </p:txBody>
          </p:sp>
          <p:sp>
            <p:nvSpPr>
              <p:cNvPr id="151" name="Freeform 2"/>
              <p:cNvSpPr>
                <a:spLocks noChangeArrowheads="1"/>
              </p:cNvSpPr>
              <p:nvPr/>
            </p:nvSpPr>
            <p:spPr bwMode="auto">
              <a:xfrm>
                <a:off x="20989597" y="5474613"/>
                <a:ext cx="885580" cy="888654"/>
              </a:xfrm>
              <a:custGeom>
                <a:avLst/>
                <a:gdLst>
                  <a:gd name="T0" fmla="*/ 1271 w 1272"/>
                  <a:gd name="T1" fmla="*/ 648 h 1273"/>
                  <a:gd name="T2" fmla="*/ 1271 w 1272"/>
                  <a:gd name="T3" fmla="*/ 648 h 1273"/>
                  <a:gd name="T4" fmla="*/ 647 w 1272"/>
                  <a:gd name="T5" fmla="*/ 0 h 1273"/>
                  <a:gd name="T6" fmla="*/ 0 w 1272"/>
                  <a:gd name="T7" fmla="*/ 648 h 1273"/>
                  <a:gd name="T8" fmla="*/ 647 w 1272"/>
                  <a:gd name="T9" fmla="*/ 1272 h 1273"/>
                  <a:gd name="T10" fmla="*/ 1271 w 1272"/>
                  <a:gd name="T11" fmla="*/ 648 h 1273"/>
                </a:gdLst>
                <a:ahLst/>
                <a:cxnLst>
                  <a:cxn ang="0">
                    <a:pos x="T0" y="T1"/>
                  </a:cxn>
                  <a:cxn ang="0">
                    <a:pos x="T2" y="T3"/>
                  </a:cxn>
                  <a:cxn ang="0">
                    <a:pos x="T4" y="T5"/>
                  </a:cxn>
                  <a:cxn ang="0">
                    <a:pos x="T6" y="T7"/>
                  </a:cxn>
                  <a:cxn ang="0">
                    <a:pos x="T8" y="T9"/>
                  </a:cxn>
                  <a:cxn ang="0">
                    <a:pos x="T10" y="T11"/>
                  </a:cxn>
                </a:cxnLst>
                <a:rect l="0" t="0" r="r" b="b"/>
                <a:pathLst>
                  <a:path w="1272" h="1273">
                    <a:moveTo>
                      <a:pt x="1271" y="648"/>
                    </a:moveTo>
                    <a:lnTo>
                      <a:pt x="1271" y="648"/>
                    </a:lnTo>
                    <a:cubicBezTo>
                      <a:pt x="1271" y="278"/>
                      <a:pt x="994" y="0"/>
                      <a:pt x="647" y="0"/>
                    </a:cubicBezTo>
                    <a:cubicBezTo>
                      <a:pt x="301" y="0"/>
                      <a:pt x="0" y="278"/>
                      <a:pt x="0" y="648"/>
                    </a:cubicBezTo>
                    <a:cubicBezTo>
                      <a:pt x="0" y="995"/>
                      <a:pt x="301" y="1272"/>
                      <a:pt x="647" y="1272"/>
                    </a:cubicBezTo>
                    <a:cubicBezTo>
                      <a:pt x="994" y="1272"/>
                      <a:pt x="1271" y="995"/>
                      <a:pt x="1271" y="648"/>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85846">
                  <a:defRPr/>
                </a:pPr>
                <a:endParaRPr lang="en-US" sz="1350">
                  <a:solidFill>
                    <a:srgbClr val="737572"/>
                  </a:solidFill>
                  <a:ea typeface="MS PGothic" panose="020B0600070205080204" pitchFamily="34" charset="-128"/>
                </a:endParaRPr>
              </a:p>
            </p:txBody>
          </p:sp>
          <p:sp>
            <p:nvSpPr>
              <p:cNvPr id="152" name="Freeform 3"/>
              <p:cNvSpPr>
                <a:spLocks noChangeArrowheads="1"/>
              </p:cNvSpPr>
              <p:nvPr/>
            </p:nvSpPr>
            <p:spPr bwMode="auto">
              <a:xfrm>
                <a:off x="20054819" y="4684356"/>
                <a:ext cx="1097749" cy="1113124"/>
              </a:xfrm>
              <a:custGeom>
                <a:avLst/>
                <a:gdLst>
                  <a:gd name="T0" fmla="*/ 1572 w 1573"/>
                  <a:gd name="T1" fmla="*/ 809 h 1596"/>
                  <a:gd name="T2" fmla="*/ 1572 w 1573"/>
                  <a:gd name="T3" fmla="*/ 809 h 1596"/>
                  <a:gd name="T4" fmla="*/ 786 w 1573"/>
                  <a:gd name="T5" fmla="*/ 0 h 1596"/>
                  <a:gd name="T6" fmla="*/ 0 w 1573"/>
                  <a:gd name="T7" fmla="*/ 809 h 1596"/>
                  <a:gd name="T8" fmla="*/ 786 w 1573"/>
                  <a:gd name="T9" fmla="*/ 1595 h 1596"/>
                  <a:gd name="T10" fmla="*/ 1572 w 1573"/>
                  <a:gd name="T11" fmla="*/ 809 h 1596"/>
                </a:gdLst>
                <a:ahLst/>
                <a:cxnLst>
                  <a:cxn ang="0">
                    <a:pos x="T0" y="T1"/>
                  </a:cxn>
                  <a:cxn ang="0">
                    <a:pos x="T2" y="T3"/>
                  </a:cxn>
                  <a:cxn ang="0">
                    <a:pos x="T4" y="T5"/>
                  </a:cxn>
                  <a:cxn ang="0">
                    <a:pos x="T6" y="T7"/>
                  </a:cxn>
                  <a:cxn ang="0">
                    <a:pos x="T8" y="T9"/>
                  </a:cxn>
                  <a:cxn ang="0">
                    <a:pos x="T10" y="T11"/>
                  </a:cxn>
                </a:cxnLst>
                <a:rect l="0" t="0" r="r" b="b"/>
                <a:pathLst>
                  <a:path w="1573" h="1596">
                    <a:moveTo>
                      <a:pt x="1572" y="809"/>
                    </a:moveTo>
                    <a:lnTo>
                      <a:pt x="1572" y="809"/>
                    </a:lnTo>
                    <a:cubicBezTo>
                      <a:pt x="1572" y="370"/>
                      <a:pt x="1225" y="0"/>
                      <a:pt x="786" y="0"/>
                    </a:cubicBezTo>
                    <a:cubicBezTo>
                      <a:pt x="347" y="0"/>
                      <a:pt x="0" y="370"/>
                      <a:pt x="0" y="809"/>
                    </a:cubicBezTo>
                    <a:cubicBezTo>
                      <a:pt x="0" y="1248"/>
                      <a:pt x="347" y="1595"/>
                      <a:pt x="786" y="1595"/>
                    </a:cubicBezTo>
                    <a:cubicBezTo>
                      <a:pt x="1225" y="1595"/>
                      <a:pt x="1572" y="1248"/>
                      <a:pt x="1572" y="809"/>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85846">
                  <a:defRPr/>
                </a:pPr>
                <a:endParaRPr lang="en-US" sz="1350">
                  <a:solidFill>
                    <a:srgbClr val="737572"/>
                  </a:solidFill>
                  <a:ea typeface="MS PGothic" panose="020B0600070205080204" pitchFamily="34" charset="-128"/>
                </a:endParaRPr>
              </a:p>
            </p:txBody>
          </p:sp>
          <p:sp>
            <p:nvSpPr>
              <p:cNvPr id="153" name="Freeform 4"/>
              <p:cNvSpPr>
                <a:spLocks noChangeArrowheads="1"/>
              </p:cNvSpPr>
              <p:nvPr/>
            </p:nvSpPr>
            <p:spPr bwMode="auto">
              <a:xfrm>
                <a:off x="19652002" y="5360840"/>
                <a:ext cx="1113125" cy="1113124"/>
              </a:xfrm>
              <a:custGeom>
                <a:avLst/>
                <a:gdLst>
                  <a:gd name="T0" fmla="*/ 1595 w 1596"/>
                  <a:gd name="T1" fmla="*/ 810 h 1597"/>
                  <a:gd name="T2" fmla="*/ 1595 w 1596"/>
                  <a:gd name="T3" fmla="*/ 810 h 1597"/>
                  <a:gd name="T4" fmla="*/ 809 w 1596"/>
                  <a:gd name="T5" fmla="*/ 0 h 1597"/>
                  <a:gd name="T6" fmla="*/ 0 w 1596"/>
                  <a:gd name="T7" fmla="*/ 810 h 1597"/>
                  <a:gd name="T8" fmla="*/ 809 w 1596"/>
                  <a:gd name="T9" fmla="*/ 1596 h 1597"/>
                  <a:gd name="T10" fmla="*/ 1595 w 1596"/>
                  <a:gd name="T11" fmla="*/ 810 h 1597"/>
                </a:gdLst>
                <a:ahLst/>
                <a:cxnLst>
                  <a:cxn ang="0">
                    <a:pos x="T0" y="T1"/>
                  </a:cxn>
                  <a:cxn ang="0">
                    <a:pos x="T2" y="T3"/>
                  </a:cxn>
                  <a:cxn ang="0">
                    <a:pos x="T4" y="T5"/>
                  </a:cxn>
                  <a:cxn ang="0">
                    <a:pos x="T6" y="T7"/>
                  </a:cxn>
                  <a:cxn ang="0">
                    <a:pos x="T8" y="T9"/>
                  </a:cxn>
                  <a:cxn ang="0">
                    <a:pos x="T10" y="T11"/>
                  </a:cxn>
                </a:cxnLst>
                <a:rect l="0" t="0" r="r" b="b"/>
                <a:pathLst>
                  <a:path w="1596" h="1597">
                    <a:moveTo>
                      <a:pt x="1595" y="810"/>
                    </a:moveTo>
                    <a:lnTo>
                      <a:pt x="1595" y="810"/>
                    </a:lnTo>
                    <a:cubicBezTo>
                      <a:pt x="1595" y="347"/>
                      <a:pt x="1248" y="0"/>
                      <a:pt x="809" y="0"/>
                    </a:cubicBezTo>
                    <a:cubicBezTo>
                      <a:pt x="346" y="0"/>
                      <a:pt x="0" y="347"/>
                      <a:pt x="0" y="810"/>
                    </a:cubicBezTo>
                    <a:cubicBezTo>
                      <a:pt x="0" y="1249"/>
                      <a:pt x="346" y="1596"/>
                      <a:pt x="809" y="1596"/>
                    </a:cubicBezTo>
                    <a:cubicBezTo>
                      <a:pt x="1248" y="1596"/>
                      <a:pt x="1595" y="1249"/>
                      <a:pt x="1595" y="81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85846">
                  <a:defRPr/>
                </a:pPr>
                <a:endParaRPr lang="en-US" sz="1350">
                  <a:solidFill>
                    <a:srgbClr val="737572"/>
                  </a:solidFill>
                  <a:ea typeface="MS PGothic" panose="020B0600070205080204" pitchFamily="34" charset="-128"/>
                </a:endParaRPr>
              </a:p>
            </p:txBody>
          </p:sp>
          <p:sp>
            <p:nvSpPr>
              <p:cNvPr id="154" name="Freeform 5"/>
              <p:cNvSpPr>
                <a:spLocks noChangeArrowheads="1"/>
              </p:cNvSpPr>
              <p:nvPr/>
            </p:nvSpPr>
            <p:spPr bwMode="auto">
              <a:xfrm>
                <a:off x="19070841" y="5459238"/>
                <a:ext cx="870204" cy="870206"/>
              </a:xfrm>
              <a:custGeom>
                <a:avLst/>
                <a:gdLst>
                  <a:gd name="T0" fmla="*/ 1248 w 1249"/>
                  <a:gd name="T1" fmla="*/ 625 h 1249"/>
                  <a:gd name="T2" fmla="*/ 1248 w 1249"/>
                  <a:gd name="T3" fmla="*/ 625 h 1249"/>
                  <a:gd name="T4" fmla="*/ 624 w 1249"/>
                  <a:gd name="T5" fmla="*/ 0 h 1249"/>
                  <a:gd name="T6" fmla="*/ 0 w 1249"/>
                  <a:gd name="T7" fmla="*/ 625 h 1249"/>
                  <a:gd name="T8" fmla="*/ 624 w 1249"/>
                  <a:gd name="T9" fmla="*/ 1248 h 1249"/>
                  <a:gd name="T10" fmla="*/ 1248 w 1249"/>
                  <a:gd name="T11" fmla="*/ 625 h 1249"/>
                </a:gdLst>
                <a:ahLst/>
                <a:cxnLst>
                  <a:cxn ang="0">
                    <a:pos x="T0" y="T1"/>
                  </a:cxn>
                  <a:cxn ang="0">
                    <a:pos x="T2" y="T3"/>
                  </a:cxn>
                  <a:cxn ang="0">
                    <a:pos x="T4" y="T5"/>
                  </a:cxn>
                  <a:cxn ang="0">
                    <a:pos x="T6" y="T7"/>
                  </a:cxn>
                  <a:cxn ang="0">
                    <a:pos x="T8" y="T9"/>
                  </a:cxn>
                  <a:cxn ang="0">
                    <a:pos x="T10" y="T11"/>
                  </a:cxn>
                </a:cxnLst>
                <a:rect l="0" t="0" r="r" b="b"/>
                <a:pathLst>
                  <a:path w="1249" h="1249">
                    <a:moveTo>
                      <a:pt x="1248" y="625"/>
                    </a:moveTo>
                    <a:lnTo>
                      <a:pt x="1248" y="625"/>
                    </a:lnTo>
                    <a:cubicBezTo>
                      <a:pt x="1248" y="278"/>
                      <a:pt x="971" y="0"/>
                      <a:pt x="624" y="0"/>
                    </a:cubicBezTo>
                    <a:cubicBezTo>
                      <a:pt x="277" y="0"/>
                      <a:pt x="0" y="278"/>
                      <a:pt x="0" y="625"/>
                    </a:cubicBezTo>
                    <a:cubicBezTo>
                      <a:pt x="0" y="971"/>
                      <a:pt x="277" y="1248"/>
                      <a:pt x="624" y="1248"/>
                    </a:cubicBezTo>
                    <a:cubicBezTo>
                      <a:pt x="971" y="1248"/>
                      <a:pt x="1248" y="971"/>
                      <a:pt x="1248" y="625"/>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85846">
                  <a:defRPr/>
                </a:pPr>
                <a:endParaRPr lang="en-US" sz="1350">
                  <a:solidFill>
                    <a:srgbClr val="737572"/>
                  </a:solidFill>
                  <a:ea typeface="MS PGothic" panose="020B0600070205080204" pitchFamily="34" charset="-128"/>
                </a:endParaRPr>
              </a:p>
            </p:txBody>
          </p:sp>
          <p:sp>
            <p:nvSpPr>
              <p:cNvPr id="155" name="Freeform 6"/>
              <p:cNvSpPr>
                <a:spLocks noChangeArrowheads="1"/>
              </p:cNvSpPr>
              <p:nvPr/>
            </p:nvSpPr>
            <p:spPr bwMode="auto">
              <a:xfrm>
                <a:off x="20940399" y="4958025"/>
                <a:ext cx="725683" cy="710308"/>
              </a:xfrm>
              <a:custGeom>
                <a:avLst/>
                <a:gdLst>
                  <a:gd name="T0" fmla="*/ 1040 w 1041"/>
                  <a:gd name="T1" fmla="*/ 509 h 1018"/>
                  <a:gd name="T2" fmla="*/ 1040 w 1041"/>
                  <a:gd name="T3" fmla="*/ 509 h 1018"/>
                  <a:gd name="T4" fmla="*/ 531 w 1041"/>
                  <a:gd name="T5" fmla="*/ 0 h 1018"/>
                  <a:gd name="T6" fmla="*/ 0 w 1041"/>
                  <a:gd name="T7" fmla="*/ 509 h 1018"/>
                  <a:gd name="T8" fmla="*/ 531 w 1041"/>
                  <a:gd name="T9" fmla="*/ 1017 h 1018"/>
                  <a:gd name="T10" fmla="*/ 1040 w 1041"/>
                  <a:gd name="T11" fmla="*/ 509 h 1018"/>
                </a:gdLst>
                <a:ahLst/>
                <a:cxnLst>
                  <a:cxn ang="0">
                    <a:pos x="T0" y="T1"/>
                  </a:cxn>
                  <a:cxn ang="0">
                    <a:pos x="T2" y="T3"/>
                  </a:cxn>
                  <a:cxn ang="0">
                    <a:pos x="T4" y="T5"/>
                  </a:cxn>
                  <a:cxn ang="0">
                    <a:pos x="T6" y="T7"/>
                  </a:cxn>
                  <a:cxn ang="0">
                    <a:pos x="T8" y="T9"/>
                  </a:cxn>
                  <a:cxn ang="0">
                    <a:pos x="T10" y="T11"/>
                  </a:cxn>
                </a:cxnLst>
                <a:rect l="0" t="0" r="r" b="b"/>
                <a:pathLst>
                  <a:path w="1041" h="1018">
                    <a:moveTo>
                      <a:pt x="1040" y="509"/>
                    </a:moveTo>
                    <a:lnTo>
                      <a:pt x="1040" y="509"/>
                    </a:lnTo>
                    <a:cubicBezTo>
                      <a:pt x="1040" y="231"/>
                      <a:pt x="808" y="0"/>
                      <a:pt x="531" y="0"/>
                    </a:cubicBezTo>
                    <a:cubicBezTo>
                      <a:pt x="231" y="0"/>
                      <a:pt x="0" y="231"/>
                      <a:pt x="0" y="509"/>
                    </a:cubicBezTo>
                    <a:cubicBezTo>
                      <a:pt x="0" y="786"/>
                      <a:pt x="231" y="1017"/>
                      <a:pt x="531" y="1017"/>
                    </a:cubicBezTo>
                    <a:cubicBezTo>
                      <a:pt x="808" y="1017"/>
                      <a:pt x="1040" y="786"/>
                      <a:pt x="1040" y="509"/>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85846">
                  <a:defRPr/>
                </a:pPr>
                <a:endParaRPr lang="en-US" sz="1350">
                  <a:solidFill>
                    <a:srgbClr val="737572"/>
                  </a:solidFill>
                  <a:ea typeface="MS PGothic" panose="020B0600070205080204" pitchFamily="34" charset="-128"/>
                </a:endParaRPr>
              </a:p>
            </p:txBody>
          </p:sp>
          <p:sp>
            <p:nvSpPr>
              <p:cNvPr id="156" name="Freeform 7"/>
              <p:cNvSpPr>
                <a:spLocks noChangeArrowheads="1"/>
              </p:cNvSpPr>
              <p:nvPr/>
            </p:nvSpPr>
            <p:spPr bwMode="auto">
              <a:xfrm>
                <a:off x="20552957" y="5763657"/>
                <a:ext cx="725683" cy="710308"/>
              </a:xfrm>
              <a:custGeom>
                <a:avLst/>
                <a:gdLst>
                  <a:gd name="T0" fmla="*/ 1040 w 1041"/>
                  <a:gd name="T1" fmla="*/ 508 h 1018"/>
                  <a:gd name="T2" fmla="*/ 1040 w 1041"/>
                  <a:gd name="T3" fmla="*/ 508 h 1018"/>
                  <a:gd name="T4" fmla="*/ 531 w 1041"/>
                  <a:gd name="T5" fmla="*/ 0 h 1018"/>
                  <a:gd name="T6" fmla="*/ 0 w 1041"/>
                  <a:gd name="T7" fmla="*/ 508 h 1018"/>
                  <a:gd name="T8" fmla="*/ 531 w 1041"/>
                  <a:gd name="T9" fmla="*/ 1017 h 1018"/>
                  <a:gd name="T10" fmla="*/ 1040 w 1041"/>
                  <a:gd name="T11" fmla="*/ 508 h 1018"/>
                </a:gdLst>
                <a:ahLst/>
                <a:cxnLst>
                  <a:cxn ang="0">
                    <a:pos x="T0" y="T1"/>
                  </a:cxn>
                  <a:cxn ang="0">
                    <a:pos x="T2" y="T3"/>
                  </a:cxn>
                  <a:cxn ang="0">
                    <a:pos x="T4" y="T5"/>
                  </a:cxn>
                  <a:cxn ang="0">
                    <a:pos x="T6" y="T7"/>
                  </a:cxn>
                  <a:cxn ang="0">
                    <a:pos x="T8" y="T9"/>
                  </a:cxn>
                  <a:cxn ang="0">
                    <a:pos x="T10" y="T11"/>
                  </a:cxn>
                </a:cxnLst>
                <a:rect l="0" t="0" r="r" b="b"/>
                <a:pathLst>
                  <a:path w="1041" h="1018">
                    <a:moveTo>
                      <a:pt x="1040" y="508"/>
                    </a:moveTo>
                    <a:lnTo>
                      <a:pt x="1040" y="508"/>
                    </a:lnTo>
                    <a:cubicBezTo>
                      <a:pt x="1040" y="231"/>
                      <a:pt x="808" y="0"/>
                      <a:pt x="531" y="0"/>
                    </a:cubicBezTo>
                    <a:cubicBezTo>
                      <a:pt x="231" y="0"/>
                      <a:pt x="0" y="231"/>
                      <a:pt x="0" y="508"/>
                    </a:cubicBezTo>
                    <a:cubicBezTo>
                      <a:pt x="0" y="786"/>
                      <a:pt x="231" y="1017"/>
                      <a:pt x="531" y="1017"/>
                    </a:cubicBezTo>
                    <a:cubicBezTo>
                      <a:pt x="808" y="1017"/>
                      <a:pt x="1040" y="786"/>
                      <a:pt x="1040" y="508"/>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85846">
                  <a:defRPr/>
                </a:pPr>
                <a:endParaRPr lang="en-US" sz="1350">
                  <a:solidFill>
                    <a:srgbClr val="737572"/>
                  </a:solidFill>
                  <a:ea typeface="MS PGothic" panose="020B0600070205080204" pitchFamily="34" charset="-128"/>
                </a:endParaRPr>
              </a:p>
            </p:txBody>
          </p:sp>
          <p:sp>
            <p:nvSpPr>
              <p:cNvPr id="157" name="Freeform 8"/>
              <p:cNvSpPr>
                <a:spLocks noChangeArrowheads="1"/>
              </p:cNvSpPr>
              <p:nvPr/>
            </p:nvSpPr>
            <p:spPr bwMode="auto">
              <a:xfrm>
                <a:off x="21183317" y="5376216"/>
                <a:ext cx="919405" cy="919403"/>
              </a:xfrm>
              <a:custGeom>
                <a:avLst/>
                <a:gdLst>
                  <a:gd name="T0" fmla="*/ 1318 w 1319"/>
                  <a:gd name="T1" fmla="*/ 670 h 1319"/>
                  <a:gd name="T2" fmla="*/ 1318 w 1319"/>
                  <a:gd name="T3" fmla="*/ 670 h 1319"/>
                  <a:gd name="T4" fmla="*/ 671 w 1319"/>
                  <a:gd name="T5" fmla="*/ 1318 h 1319"/>
                  <a:gd name="T6" fmla="*/ 0 w 1319"/>
                  <a:gd name="T7" fmla="*/ 670 h 1319"/>
                  <a:gd name="T8" fmla="*/ 671 w 1319"/>
                  <a:gd name="T9" fmla="*/ 0 h 1319"/>
                  <a:gd name="T10" fmla="*/ 1318 w 1319"/>
                  <a:gd name="T11" fmla="*/ 670 h 1319"/>
                </a:gdLst>
                <a:ahLst/>
                <a:cxnLst>
                  <a:cxn ang="0">
                    <a:pos x="T0" y="T1"/>
                  </a:cxn>
                  <a:cxn ang="0">
                    <a:pos x="T2" y="T3"/>
                  </a:cxn>
                  <a:cxn ang="0">
                    <a:pos x="T4" y="T5"/>
                  </a:cxn>
                  <a:cxn ang="0">
                    <a:pos x="T6" y="T7"/>
                  </a:cxn>
                  <a:cxn ang="0">
                    <a:pos x="T8" y="T9"/>
                  </a:cxn>
                  <a:cxn ang="0">
                    <a:pos x="T10" y="T11"/>
                  </a:cxn>
                </a:cxnLst>
                <a:rect l="0" t="0" r="r" b="b"/>
                <a:pathLst>
                  <a:path w="1319" h="1319">
                    <a:moveTo>
                      <a:pt x="1318" y="670"/>
                    </a:moveTo>
                    <a:lnTo>
                      <a:pt x="1318" y="670"/>
                    </a:lnTo>
                    <a:cubicBezTo>
                      <a:pt x="1318" y="1040"/>
                      <a:pt x="1017" y="1318"/>
                      <a:pt x="671" y="1318"/>
                    </a:cubicBezTo>
                    <a:cubicBezTo>
                      <a:pt x="301" y="1318"/>
                      <a:pt x="0" y="1040"/>
                      <a:pt x="0" y="670"/>
                    </a:cubicBezTo>
                    <a:cubicBezTo>
                      <a:pt x="0" y="300"/>
                      <a:pt x="301" y="0"/>
                      <a:pt x="671" y="0"/>
                    </a:cubicBezTo>
                    <a:cubicBezTo>
                      <a:pt x="1017" y="0"/>
                      <a:pt x="1318" y="300"/>
                      <a:pt x="1318" y="67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85846">
                  <a:defRPr/>
                </a:pPr>
                <a:endParaRPr lang="en-US" sz="1350">
                  <a:solidFill>
                    <a:srgbClr val="737572"/>
                  </a:solidFill>
                  <a:ea typeface="MS PGothic" panose="020B0600070205080204" pitchFamily="34" charset="-128"/>
                </a:endParaRPr>
              </a:p>
            </p:txBody>
          </p:sp>
          <p:sp>
            <p:nvSpPr>
              <p:cNvPr id="158" name="Freeform 9"/>
              <p:cNvSpPr>
                <a:spLocks noChangeArrowheads="1"/>
              </p:cNvSpPr>
              <p:nvPr/>
            </p:nvSpPr>
            <p:spPr bwMode="auto">
              <a:xfrm>
                <a:off x="19876473" y="5619134"/>
                <a:ext cx="1774233" cy="679560"/>
              </a:xfrm>
              <a:custGeom>
                <a:avLst/>
                <a:gdLst>
                  <a:gd name="T0" fmla="*/ 2544 w 2545"/>
                  <a:gd name="T1" fmla="*/ 0 h 973"/>
                  <a:gd name="T2" fmla="*/ 0 w 2545"/>
                  <a:gd name="T3" fmla="*/ 0 h 973"/>
                  <a:gd name="T4" fmla="*/ 0 w 2545"/>
                  <a:gd name="T5" fmla="*/ 972 h 973"/>
                  <a:gd name="T6" fmla="*/ 2544 w 2545"/>
                  <a:gd name="T7" fmla="*/ 972 h 973"/>
                  <a:gd name="T8" fmla="*/ 2544 w 2545"/>
                  <a:gd name="T9" fmla="*/ 0 h 973"/>
                </a:gdLst>
                <a:ahLst/>
                <a:cxnLst>
                  <a:cxn ang="0">
                    <a:pos x="T0" y="T1"/>
                  </a:cxn>
                  <a:cxn ang="0">
                    <a:pos x="T2" y="T3"/>
                  </a:cxn>
                  <a:cxn ang="0">
                    <a:pos x="T4" y="T5"/>
                  </a:cxn>
                  <a:cxn ang="0">
                    <a:pos x="T6" y="T7"/>
                  </a:cxn>
                  <a:cxn ang="0">
                    <a:pos x="T8" y="T9"/>
                  </a:cxn>
                </a:cxnLst>
                <a:rect l="0" t="0" r="r" b="b"/>
                <a:pathLst>
                  <a:path w="2545" h="973">
                    <a:moveTo>
                      <a:pt x="2544" y="0"/>
                    </a:moveTo>
                    <a:lnTo>
                      <a:pt x="0" y="0"/>
                    </a:lnTo>
                    <a:lnTo>
                      <a:pt x="0" y="972"/>
                    </a:lnTo>
                    <a:lnTo>
                      <a:pt x="2544" y="972"/>
                    </a:lnTo>
                    <a:lnTo>
                      <a:pt x="2544"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85846">
                  <a:defRPr/>
                </a:pPr>
                <a:endParaRPr lang="en-US" sz="1350">
                  <a:solidFill>
                    <a:srgbClr val="737572"/>
                  </a:solidFill>
                  <a:ea typeface="MS PGothic" panose="020B0600070205080204" pitchFamily="34" charset="-128"/>
                </a:endParaRPr>
              </a:p>
            </p:txBody>
          </p:sp>
          <p:sp>
            <p:nvSpPr>
              <p:cNvPr id="159" name="Freeform 10"/>
              <p:cNvSpPr>
                <a:spLocks noChangeArrowheads="1"/>
              </p:cNvSpPr>
              <p:nvPr/>
            </p:nvSpPr>
            <p:spPr bwMode="auto">
              <a:xfrm>
                <a:off x="20488383" y="5296267"/>
                <a:ext cx="919405" cy="452014"/>
              </a:xfrm>
              <a:custGeom>
                <a:avLst/>
                <a:gdLst>
                  <a:gd name="T0" fmla="*/ 0 w 1319"/>
                  <a:gd name="T1" fmla="*/ 0 h 648"/>
                  <a:gd name="T2" fmla="*/ 1318 w 1319"/>
                  <a:gd name="T3" fmla="*/ 0 h 648"/>
                  <a:gd name="T4" fmla="*/ 1318 w 1319"/>
                  <a:gd name="T5" fmla="*/ 647 h 648"/>
                  <a:gd name="T6" fmla="*/ 0 w 1319"/>
                  <a:gd name="T7" fmla="*/ 647 h 648"/>
                  <a:gd name="T8" fmla="*/ 0 w 1319"/>
                  <a:gd name="T9" fmla="*/ 0 h 648"/>
                </a:gdLst>
                <a:ahLst/>
                <a:cxnLst>
                  <a:cxn ang="0">
                    <a:pos x="T0" y="T1"/>
                  </a:cxn>
                  <a:cxn ang="0">
                    <a:pos x="T2" y="T3"/>
                  </a:cxn>
                  <a:cxn ang="0">
                    <a:pos x="T4" y="T5"/>
                  </a:cxn>
                  <a:cxn ang="0">
                    <a:pos x="T6" y="T7"/>
                  </a:cxn>
                  <a:cxn ang="0">
                    <a:pos x="T8" y="T9"/>
                  </a:cxn>
                </a:cxnLst>
                <a:rect l="0" t="0" r="r" b="b"/>
                <a:pathLst>
                  <a:path w="1319" h="648">
                    <a:moveTo>
                      <a:pt x="0" y="0"/>
                    </a:moveTo>
                    <a:lnTo>
                      <a:pt x="1318" y="0"/>
                    </a:lnTo>
                    <a:lnTo>
                      <a:pt x="1318" y="647"/>
                    </a:lnTo>
                    <a:lnTo>
                      <a:pt x="0" y="647"/>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85846">
                  <a:defRPr/>
                </a:pPr>
                <a:endParaRPr lang="en-US" sz="1350">
                  <a:solidFill>
                    <a:srgbClr val="737572"/>
                  </a:solidFill>
                  <a:ea typeface="MS PGothic" panose="020B0600070205080204" pitchFamily="34" charset="-128"/>
                </a:endParaRPr>
              </a:p>
            </p:txBody>
          </p:sp>
        </p:grpSp>
        <p:sp>
          <p:nvSpPr>
            <p:cNvPr id="160" name="Freeform 11"/>
            <p:cNvSpPr>
              <a:spLocks noChangeArrowheads="1"/>
            </p:cNvSpPr>
            <p:nvPr/>
          </p:nvSpPr>
          <p:spPr bwMode="auto">
            <a:xfrm>
              <a:off x="18908649" y="9666421"/>
              <a:ext cx="1355167" cy="1355154"/>
            </a:xfrm>
            <a:custGeom>
              <a:avLst/>
              <a:gdLst>
                <a:gd name="T0" fmla="*/ 0 w 1943"/>
                <a:gd name="T1" fmla="*/ 971 h 1943"/>
                <a:gd name="T2" fmla="*/ 0 w 1943"/>
                <a:gd name="T3" fmla="*/ 971 h 1943"/>
                <a:gd name="T4" fmla="*/ 971 w 1943"/>
                <a:gd name="T5" fmla="*/ 0 h 1943"/>
                <a:gd name="T6" fmla="*/ 1942 w 1943"/>
                <a:gd name="T7" fmla="*/ 971 h 1943"/>
                <a:gd name="T8" fmla="*/ 971 w 1943"/>
                <a:gd name="T9" fmla="*/ 1942 h 1943"/>
                <a:gd name="T10" fmla="*/ 0 w 1943"/>
                <a:gd name="T11" fmla="*/ 971 h 1943"/>
              </a:gdLst>
              <a:ahLst/>
              <a:cxnLst>
                <a:cxn ang="0">
                  <a:pos x="T0" y="T1"/>
                </a:cxn>
                <a:cxn ang="0">
                  <a:pos x="T2" y="T3"/>
                </a:cxn>
                <a:cxn ang="0">
                  <a:pos x="T4" y="T5"/>
                </a:cxn>
                <a:cxn ang="0">
                  <a:pos x="T6" y="T7"/>
                </a:cxn>
                <a:cxn ang="0">
                  <a:pos x="T8" y="T9"/>
                </a:cxn>
                <a:cxn ang="0">
                  <a:pos x="T10" y="T11"/>
                </a:cxn>
              </a:cxnLst>
              <a:rect l="0" t="0" r="r" b="b"/>
              <a:pathLst>
                <a:path w="1943" h="1943">
                  <a:moveTo>
                    <a:pt x="0" y="971"/>
                  </a:moveTo>
                  <a:lnTo>
                    <a:pt x="0" y="971"/>
                  </a:lnTo>
                  <a:cubicBezTo>
                    <a:pt x="0" y="440"/>
                    <a:pt x="440" y="0"/>
                    <a:pt x="971" y="0"/>
                  </a:cubicBezTo>
                  <a:cubicBezTo>
                    <a:pt x="1503" y="0"/>
                    <a:pt x="1942" y="440"/>
                    <a:pt x="1942" y="971"/>
                  </a:cubicBezTo>
                  <a:cubicBezTo>
                    <a:pt x="1942" y="1503"/>
                    <a:pt x="1503" y="1942"/>
                    <a:pt x="971" y="1942"/>
                  </a:cubicBezTo>
                  <a:cubicBezTo>
                    <a:pt x="440" y="1942"/>
                    <a:pt x="0" y="1503"/>
                    <a:pt x="0" y="971"/>
                  </a:cubicBezTo>
                </a:path>
              </a:pathLst>
            </a:custGeom>
            <a:solidFill>
              <a:schemeClr val="bg1">
                <a:lumMod val="65000"/>
              </a:schemeClr>
            </a:solidFill>
            <a:ln>
              <a:noFill/>
            </a:ln>
            <a:effectLst/>
          </p:spPr>
          <p:txBody>
            <a:bodyPr wrap="none" anchor="ctr"/>
            <a:lstStyle/>
            <a:p>
              <a:pPr defTabSz="685846">
                <a:defRPr/>
              </a:pPr>
              <a:endParaRPr lang="en-US" sz="1350">
                <a:solidFill>
                  <a:srgbClr val="737572"/>
                </a:solidFill>
                <a:ea typeface="MS PGothic" panose="020B0600070205080204" pitchFamily="34" charset="-128"/>
              </a:endParaRPr>
            </a:p>
          </p:txBody>
        </p:sp>
        <p:sp>
          <p:nvSpPr>
            <p:cNvPr id="161" name="Freeform 12"/>
            <p:cNvSpPr>
              <a:spLocks noChangeArrowheads="1"/>
            </p:cNvSpPr>
            <p:nvPr/>
          </p:nvSpPr>
          <p:spPr bwMode="auto">
            <a:xfrm>
              <a:off x="18314890" y="9809620"/>
              <a:ext cx="1370885" cy="1356901"/>
            </a:xfrm>
            <a:custGeom>
              <a:avLst/>
              <a:gdLst>
                <a:gd name="T0" fmla="*/ 0 w 1966"/>
                <a:gd name="T1" fmla="*/ 971 h 1943"/>
                <a:gd name="T2" fmla="*/ 0 w 1966"/>
                <a:gd name="T3" fmla="*/ 971 h 1943"/>
                <a:gd name="T4" fmla="*/ 994 w 1966"/>
                <a:gd name="T5" fmla="*/ 0 h 1943"/>
                <a:gd name="T6" fmla="*/ 1965 w 1966"/>
                <a:gd name="T7" fmla="*/ 971 h 1943"/>
                <a:gd name="T8" fmla="*/ 994 w 1966"/>
                <a:gd name="T9" fmla="*/ 1942 h 1943"/>
                <a:gd name="T10" fmla="*/ 0 w 1966"/>
                <a:gd name="T11" fmla="*/ 971 h 1943"/>
              </a:gdLst>
              <a:ahLst/>
              <a:cxnLst>
                <a:cxn ang="0">
                  <a:pos x="T0" y="T1"/>
                </a:cxn>
                <a:cxn ang="0">
                  <a:pos x="T2" y="T3"/>
                </a:cxn>
                <a:cxn ang="0">
                  <a:pos x="T4" y="T5"/>
                </a:cxn>
                <a:cxn ang="0">
                  <a:pos x="T6" y="T7"/>
                </a:cxn>
                <a:cxn ang="0">
                  <a:pos x="T8" y="T9"/>
                </a:cxn>
                <a:cxn ang="0">
                  <a:pos x="T10" y="T11"/>
                </a:cxn>
              </a:cxnLst>
              <a:rect l="0" t="0" r="r" b="b"/>
              <a:pathLst>
                <a:path w="1966" h="1943">
                  <a:moveTo>
                    <a:pt x="0" y="971"/>
                  </a:moveTo>
                  <a:lnTo>
                    <a:pt x="0" y="971"/>
                  </a:lnTo>
                  <a:cubicBezTo>
                    <a:pt x="0" y="416"/>
                    <a:pt x="440" y="0"/>
                    <a:pt x="994" y="0"/>
                  </a:cubicBezTo>
                  <a:cubicBezTo>
                    <a:pt x="1526" y="0"/>
                    <a:pt x="1965" y="416"/>
                    <a:pt x="1965" y="971"/>
                  </a:cubicBezTo>
                  <a:cubicBezTo>
                    <a:pt x="1965" y="1503"/>
                    <a:pt x="1526" y="1942"/>
                    <a:pt x="994" y="1942"/>
                  </a:cubicBezTo>
                  <a:cubicBezTo>
                    <a:pt x="440" y="1942"/>
                    <a:pt x="0" y="1503"/>
                    <a:pt x="0" y="971"/>
                  </a:cubicBezTo>
                </a:path>
              </a:pathLst>
            </a:custGeom>
            <a:solidFill>
              <a:schemeClr val="bg1">
                <a:lumMod val="85000"/>
              </a:schemeClr>
            </a:solidFill>
            <a:ln>
              <a:noFill/>
            </a:ln>
            <a:effectLst/>
          </p:spPr>
          <p:txBody>
            <a:bodyPr wrap="none" anchor="ctr"/>
            <a:lstStyle/>
            <a:p>
              <a:pPr defTabSz="685846">
                <a:defRPr/>
              </a:pPr>
              <a:endParaRPr lang="en-US" sz="1350">
                <a:solidFill>
                  <a:srgbClr val="737572"/>
                </a:solidFill>
                <a:ea typeface="MS PGothic" panose="020B0600070205080204" pitchFamily="34" charset="-128"/>
              </a:endParaRPr>
            </a:p>
          </p:txBody>
        </p:sp>
        <p:sp>
          <p:nvSpPr>
            <p:cNvPr id="162" name="Freeform 13"/>
            <p:cNvSpPr>
              <a:spLocks noChangeArrowheads="1"/>
            </p:cNvSpPr>
            <p:nvPr/>
          </p:nvSpPr>
          <p:spPr bwMode="auto">
            <a:xfrm>
              <a:off x="13542118" y="9308423"/>
              <a:ext cx="1709675" cy="1709659"/>
            </a:xfrm>
            <a:custGeom>
              <a:avLst/>
              <a:gdLst>
                <a:gd name="T0" fmla="*/ 0 w 2451"/>
                <a:gd name="T1" fmla="*/ 1225 h 2451"/>
                <a:gd name="T2" fmla="*/ 0 w 2451"/>
                <a:gd name="T3" fmla="*/ 1225 h 2451"/>
                <a:gd name="T4" fmla="*/ 1225 w 2451"/>
                <a:gd name="T5" fmla="*/ 0 h 2451"/>
                <a:gd name="T6" fmla="*/ 2450 w 2451"/>
                <a:gd name="T7" fmla="*/ 1225 h 2451"/>
                <a:gd name="T8" fmla="*/ 1225 w 2451"/>
                <a:gd name="T9" fmla="*/ 2450 h 2451"/>
                <a:gd name="T10" fmla="*/ 0 w 2451"/>
                <a:gd name="T11" fmla="*/ 1225 h 2451"/>
              </a:gdLst>
              <a:ahLst/>
              <a:cxnLst>
                <a:cxn ang="0">
                  <a:pos x="T0" y="T1"/>
                </a:cxn>
                <a:cxn ang="0">
                  <a:pos x="T2" y="T3"/>
                </a:cxn>
                <a:cxn ang="0">
                  <a:pos x="T4" y="T5"/>
                </a:cxn>
                <a:cxn ang="0">
                  <a:pos x="T6" y="T7"/>
                </a:cxn>
                <a:cxn ang="0">
                  <a:pos x="T8" y="T9"/>
                </a:cxn>
                <a:cxn ang="0">
                  <a:pos x="T10" y="T11"/>
                </a:cxn>
              </a:cxnLst>
              <a:rect l="0" t="0" r="r" b="b"/>
              <a:pathLst>
                <a:path w="2451" h="2451">
                  <a:moveTo>
                    <a:pt x="0" y="1225"/>
                  </a:moveTo>
                  <a:lnTo>
                    <a:pt x="0" y="1225"/>
                  </a:lnTo>
                  <a:cubicBezTo>
                    <a:pt x="0" y="555"/>
                    <a:pt x="532" y="0"/>
                    <a:pt x="1225" y="0"/>
                  </a:cubicBezTo>
                  <a:cubicBezTo>
                    <a:pt x="1895" y="0"/>
                    <a:pt x="2450" y="555"/>
                    <a:pt x="2450" y="1225"/>
                  </a:cubicBezTo>
                  <a:cubicBezTo>
                    <a:pt x="2450" y="1895"/>
                    <a:pt x="1895" y="2450"/>
                    <a:pt x="1225" y="2450"/>
                  </a:cubicBezTo>
                  <a:cubicBezTo>
                    <a:pt x="532" y="2450"/>
                    <a:pt x="0" y="1895"/>
                    <a:pt x="0" y="1225"/>
                  </a:cubicBezTo>
                </a:path>
              </a:pathLst>
            </a:custGeom>
            <a:solidFill>
              <a:schemeClr val="bg1">
                <a:lumMod val="85000"/>
              </a:schemeClr>
            </a:solidFill>
            <a:ln>
              <a:noFill/>
            </a:ln>
            <a:effectLst/>
          </p:spPr>
          <p:txBody>
            <a:bodyPr wrap="none" anchor="ctr"/>
            <a:lstStyle/>
            <a:p>
              <a:pPr defTabSz="685846">
                <a:defRPr/>
              </a:pPr>
              <a:endParaRPr lang="en-US" sz="1350">
                <a:solidFill>
                  <a:srgbClr val="737572"/>
                </a:solidFill>
                <a:ea typeface="MS PGothic" panose="020B0600070205080204" pitchFamily="34" charset="-128"/>
              </a:endParaRPr>
            </a:p>
          </p:txBody>
        </p:sp>
        <p:sp>
          <p:nvSpPr>
            <p:cNvPr id="175" name="Freeform 14"/>
            <p:cNvSpPr>
              <a:spLocks noChangeArrowheads="1"/>
            </p:cNvSpPr>
            <p:nvPr/>
          </p:nvSpPr>
          <p:spPr bwMode="auto">
            <a:xfrm>
              <a:off x="17186748" y="8423032"/>
              <a:ext cx="2175951" cy="2193393"/>
            </a:xfrm>
            <a:custGeom>
              <a:avLst/>
              <a:gdLst>
                <a:gd name="T0" fmla="*/ 3121 w 3122"/>
                <a:gd name="T1" fmla="*/ 1572 h 3145"/>
                <a:gd name="T2" fmla="*/ 3121 w 3122"/>
                <a:gd name="T3" fmla="*/ 1572 h 3145"/>
                <a:gd name="T4" fmla="*/ 1549 w 3122"/>
                <a:gd name="T5" fmla="*/ 0 h 3145"/>
                <a:gd name="T6" fmla="*/ 0 w 3122"/>
                <a:gd name="T7" fmla="*/ 1572 h 3145"/>
                <a:gd name="T8" fmla="*/ 1549 w 3122"/>
                <a:gd name="T9" fmla="*/ 3144 h 3145"/>
                <a:gd name="T10" fmla="*/ 3121 w 3122"/>
                <a:gd name="T11" fmla="*/ 1572 h 3145"/>
              </a:gdLst>
              <a:ahLst/>
              <a:cxnLst>
                <a:cxn ang="0">
                  <a:pos x="T0" y="T1"/>
                </a:cxn>
                <a:cxn ang="0">
                  <a:pos x="T2" y="T3"/>
                </a:cxn>
                <a:cxn ang="0">
                  <a:pos x="T4" y="T5"/>
                </a:cxn>
                <a:cxn ang="0">
                  <a:pos x="T6" y="T7"/>
                </a:cxn>
                <a:cxn ang="0">
                  <a:pos x="T8" y="T9"/>
                </a:cxn>
                <a:cxn ang="0">
                  <a:pos x="T10" y="T11"/>
                </a:cxn>
              </a:cxnLst>
              <a:rect l="0" t="0" r="r" b="b"/>
              <a:pathLst>
                <a:path w="3122" h="3145">
                  <a:moveTo>
                    <a:pt x="3121" y="1572"/>
                  </a:moveTo>
                  <a:lnTo>
                    <a:pt x="3121" y="1572"/>
                  </a:lnTo>
                  <a:cubicBezTo>
                    <a:pt x="3121" y="693"/>
                    <a:pt x="2428" y="0"/>
                    <a:pt x="1549" y="0"/>
                  </a:cubicBezTo>
                  <a:cubicBezTo>
                    <a:pt x="694" y="0"/>
                    <a:pt x="0" y="693"/>
                    <a:pt x="0" y="1572"/>
                  </a:cubicBezTo>
                  <a:cubicBezTo>
                    <a:pt x="0" y="2427"/>
                    <a:pt x="694" y="3144"/>
                    <a:pt x="1549" y="3144"/>
                  </a:cubicBezTo>
                  <a:cubicBezTo>
                    <a:pt x="2428" y="3144"/>
                    <a:pt x="3121" y="2427"/>
                    <a:pt x="3121" y="1572"/>
                  </a:cubicBezTo>
                </a:path>
              </a:pathLst>
            </a:custGeom>
            <a:solidFill>
              <a:schemeClr val="bg1">
                <a:lumMod val="65000"/>
              </a:schemeClr>
            </a:solidFill>
            <a:ln>
              <a:noFill/>
            </a:ln>
            <a:effectLst/>
          </p:spPr>
          <p:txBody>
            <a:bodyPr wrap="none" anchor="ctr"/>
            <a:lstStyle/>
            <a:p>
              <a:pPr defTabSz="685846">
                <a:defRPr/>
              </a:pPr>
              <a:endParaRPr lang="en-US" sz="1350">
                <a:solidFill>
                  <a:srgbClr val="737572"/>
                </a:solidFill>
                <a:ea typeface="MS PGothic" panose="020B0600070205080204" pitchFamily="34" charset="-128"/>
              </a:endParaRPr>
            </a:p>
          </p:txBody>
        </p:sp>
        <p:sp>
          <p:nvSpPr>
            <p:cNvPr id="176" name="Freeform 15"/>
            <p:cNvSpPr>
              <a:spLocks noChangeArrowheads="1"/>
            </p:cNvSpPr>
            <p:nvPr/>
          </p:nvSpPr>
          <p:spPr bwMode="auto">
            <a:xfrm>
              <a:off x="17106416" y="9308423"/>
              <a:ext cx="2191669" cy="2177676"/>
            </a:xfrm>
            <a:custGeom>
              <a:avLst/>
              <a:gdLst>
                <a:gd name="T0" fmla="*/ 3143 w 3144"/>
                <a:gd name="T1" fmla="*/ 1572 h 3121"/>
                <a:gd name="T2" fmla="*/ 3143 w 3144"/>
                <a:gd name="T3" fmla="*/ 1572 h 3121"/>
                <a:gd name="T4" fmla="*/ 1571 w 3144"/>
                <a:gd name="T5" fmla="*/ 0 h 3121"/>
                <a:gd name="T6" fmla="*/ 0 w 3144"/>
                <a:gd name="T7" fmla="*/ 1572 h 3121"/>
                <a:gd name="T8" fmla="*/ 1571 w 3144"/>
                <a:gd name="T9" fmla="*/ 3120 h 3121"/>
                <a:gd name="T10" fmla="*/ 3143 w 3144"/>
                <a:gd name="T11" fmla="*/ 1572 h 3121"/>
              </a:gdLst>
              <a:ahLst/>
              <a:cxnLst>
                <a:cxn ang="0">
                  <a:pos x="T0" y="T1"/>
                </a:cxn>
                <a:cxn ang="0">
                  <a:pos x="T2" y="T3"/>
                </a:cxn>
                <a:cxn ang="0">
                  <a:pos x="T4" y="T5"/>
                </a:cxn>
                <a:cxn ang="0">
                  <a:pos x="T6" y="T7"/>
                </a:cxn>
                <a:cxn ang="0">
                  <a:pos x="T8" y="T9"/>
                </a:cxn>
                <a:cxn ang="0">
                  <a:pos x="T10" y="T11"/>
                </a:cxn>
              </a:cxnLst>
              <a:rect l="0" t="0" r="r" b="b"/>
              <a:pathLst>
                <a:path w="3144" h="3121">
                  <a:moveTo>
                    <a:pt x="3143" y="1572"/>
                  </a:moveTo>
                  <a:lnTo>
                    <a:pt x="3143" y="1572"/>
                  </a:lnTo>
                  <a:cubicBezTo>
                    <a:pt x="3143" y="693"/>
                    <a:pt x="2426" y="0"/>
                    <a:pt x="1571" y="0"/>
                  </a:cubicBezTo>
                  <a:cubicBezTo>
                    <a:pt x="694" y="0"/>
                    <a:pt x="0" y="693"/>
                    <a:pt x="0" y="1572"/>
                  </a:cubicBezTo>
                  <a:cubicBezTo>
                    <a:pt x="0" y="2427"/>
                    <a:pt x="694" y="3120"/>
                    <a:pt x="1571" y="3120"/>
                  </a:cubicBezTo>
                  <a:cubicBezTo>
                    <a:pt x="2426" y="3120"/>
                    <a:pt x="3143" y="2427"/>
                    <a:pt x="3143" y="1572"/>
                  </a:cubicBezTo>
                </a:path>
              </a:pathLst>
            </a:custGeom>
            <a:solidFill>
              <a:schemeClr val="bg1">
                <a:lumMod val="65000"/>
              </a:schemeClr>
            </a:solidFill>
            <a:ln>
              <a:noFill/>
            </a:ln>
            <a:effectLst/>
          </p:spPr>
          <p:txBody>
            <a:bodyPr wrap="none" anchor="ctr"/>
            <a:lstStyle/>
            <a:p>
              <a:pPr defTabSz="685846">
                <a:defRPr/>
              </a:pPr>
              <a:endParaRPr lang="en-US" sz="1350">
                <a:solidFill>
                  <a:srgbClr val="737572"/>
                </a:solidFill>
                <a:ea typeface="MS PGothic" panose="020B0600070205080204" pitchFamily="34" charset="-128"/>
              </a:endParaRPr>
            </a:p>
          </p:txBody>
        </p:sp>
        <p:sp>
          <p:nvSpPr>
            <p:cNvPr id="177" name="Freeform 16"/>
            <p:cNvSpPr>
              <a:spLocks noChangeArrowheads="1"/>
            </p:cNvSpPr>
            <p:nvPr/>
          </p:nvSpPr>
          <p:spPr bwMode="auto">
            <a:xfrm>
              <a:off x="14298287" y="9243808"/>
              <a:ext cx="2193415" cy="2193393"/>
            </a:xfrm>
            <a:custGeom>
              <a:avLst/>
              <a:gdLst>
                <a:gd name="T0" fmla="*/ 3144 w 3145"/>
                <a:gd name="T1" fmla="*/ 1572 h 3145"/>
                <a:gd name="T2" fmla="*/ 3144 w 3145"/>
                <a:gd name="T3" fmla="*/ 1572 h 3145"/>
                <a:gd name="T4" fmla="*/ 1572 w 3145"/>
                <a:gd name="T5" fmla="*/ 0 h 3145"/>
                <a:gd name="T6" fmla="*/ 0 w 3145"/>
                <a:gd name="T7" fmla="*/ 1572 h 3145"/>
                <a:gd name="T8" fmla="*/ 1572 w 3145"/>
                <a:gd name="T9" fmla="*/ 3144 h 3145"/>
                <a:gd name="T10" fmla="*/ 3144 w 3145"/>
                <a:gd name="T11" fmla="*/ 1572 h 3145"/>
              </a:gdLst>
              <a:ahLst/>
              <a:cxnLst>
                <a:cxn ang="0">
                  <a:pos x="T0" y="T1"/>
                </a:cxn>
                <a:cxn ang="0">
                  <a:pos x="T2" y="T3"/>
                </a:cxn>
                <a:cxn ang="0">
                  <a:pos x="T4" y="T5"/>
                </a:cxn>
                <a:cxn ang="0">
                  <a:pos x="T6" y="T7"/>
                </a:cxn>
                <a:cxn ang="0">
                  <a:pos x="T8" y="T9"/>
                </a:cxn>
                <a:cxn ang="0">
                  <a:pos x="T10" y="T11"/>
                </a:cxn>
              </a:cxnLst>
              <a:rect l="0" t="0" r="r" b="b"/>
              <a:pathLst>
                <a:path w="3145" h="3145">
                  <a:moveTo>
                    <a:pt x="3144" y="1572"/>
                  </a:moveTo>
                  <a:lnTo>
                    <a:pt x="3144" y="1572"/>
                  </a:lnTo>
                  <a:cubicBezTo>
                    <a:pt x="3144" y="716"/>
                    <a:pt x="2427" y="0"/>
                    <a:pt x="1572" y="0"/>
                  </a:cubicBezTo>
                  <a:cubicBezTo>
                    <a:pt x="693" y="0"/>
                    <a:pt x="0" y="716"/>
                    <a:pt x="0" y="1572"/>
                  </a:cubicBezTo>
                  <a:cubicBezTo>
                    <a:pt x="0" y="2451"/>
                    <a:pt x="693" y="3144"/>
                    <a:pt x="1572" y="3144"/>
                  </a:cubicBezTo>
                  <a:cubicBezTo>
                    <a:pt x="2427" y="3144"/>
                    <a:pt x="3144" y="2451"/>
                    <a:pt x="3144" y="1572"/>
                  </a:cubicBezTo>
                </a:path>
              </a:pathLst>
            </a:custGeom>
            <a:solidFill>
              <a:schemeClr val="bg1">
                <a:lumMod val="85000"/>
              </a:schemeClr>
            </a:solidFill>
            <a:ln>
              <a:noFill/>
            </a:ln>
            <a:effectLst/>
          </p:spPr>
          <p:txBody>
            <a:bodyPr wrap="none" anchor="ctr"/>
            <a:lstStyle/>
            <a:p>
              <a:pPr defTabSz="685846">
                <a:defRPr/>
              </a:pPr>
              <a:endParaRPr lang="en-US" sz="1350">
                <a:solidFill>
                  <a:srgbClr val="737572"/>
                </a:solidFill>
                <a:ea typeface="MS PGothic" panose="020B0600070205080204" pitchFamily="34" charset="-128"/>
              </a:endParaRPr>
            </a:p>
          </p:txBody>
        </p:sp>
        <p:sp>
          <p:nvSpPr>
            <p:cNvPr id="178" name="Freeform 17"/>
            <p:cNvSpPr>
              <a:spLocks noChangeArrowheads="1"/>
            </p:cNvSpPr>
            <p:nvPr/>
          </p:nvSpPr>
          <p:spPr bwMode="auto">
            <a:xfrm>
              <a:off x="15655201" y="9042981"/>
              <a:ext cx="2191668" cy="2191647"/>
            </a:xfrm>
            <a:custGeom>
              <a:avLst/>
              <a:gdLst>
                <a:gd name="T0" fmla="*/ 3143 w 3144"/>
                <a:gd name="T1" fmla="*/ 1572 h 3145"/>
                <a:gd name="T2" fmla="*/ 3143 w 3144"/>
                <a:gd name="T3" fmla="*/ 1572 h 3145"/>
                <a:gd name="T4" fmla="*/ 1572 w 3144"/>
                <a:gd name="T5" fmla="*/ 0 h 3145"/>
                <a:gd name="T6" fmla="*/ 0 w 3144"/>
                <a:gd name="T7" fmla="*/ 1572 h 3145"/>
                <a:gd name="T8" fmla="*/ 1572 w 3144"/>
                <a:gd name="T9" fmla="*/ 3144 h 3145"/>
                <a:gd name="T10" fmla="*/ 3143 w 3144"/>
                <a:gd name="T11" fmla="*/ 1572 h 3145"/>
              </a:gdLst>
              <a:ahLst/>
              <a:cxnLst>
                <a:cxn ang="0">
                  <a:pos x="T0" y="T1"/>
                </a:cxn>
                <a:cxn ang="0">
                  <a:pos x="T2" y="T3"/>
                </a:cxn>
                <a:cxn ang="0">
                  <a:pos x="T4" y="T5"/>
                </a:cxn>
                <a:cxn ang="0">
                  <a:pos x="T6" y="T7"/>
                </a:cxn>
                <a:cxn ang="0">
                  <a:pos x="T8" y="T9"/>
                </a:cxn>
                <a:cxn ang="0">
                  <a:pos x="T10" y="T11"/>
                </a:cxn>
              </a:cxnLst>
              <a:rect l="0" t="0" r="r" b="b"/>
              <a:pathLst>
                <a:path w="3144" h="3145">
                  <a:moveTo>
                    <a:pt x="3143" y="1572"/>
                  </a:moveTo>
                  <a:lnTo>
                    <a:pt x="3143" y="1572"/>
                  </a:lnTo>
                  <a:cubicBezTo>
                    <a:pt x="3143" y="717"/>
                    <a:pt x="2427" y="0"/>
                    <a:pt x="1572" y="0"/>
                  </a:cubicBezTo>
                  <a:cubicBezTo>
                    <a:pt x="716" y="0"/>
                    <a:pt x="0" y="717"/>
                    <a:pt x="0" y="1572"/>
                  </a:cubicBezTo>
                  <a:cubicBezTo>
                    <a:pt x="0" y="2450"/>
                    <a:pt x="716" y="3144"/>
                    <a:pt x="1572" y="3144"/>
                  </a:cubicBezTo>
                  <a:cubicBezTo>
                    <a:pt x="2427" y="3144"/>
                    <a:pt x="3143" y="2450"/>
                    <a:pt x="3143" y="1572"/>
                  </a:cubicBezTo>
                </a:path>
              </a:pathLst>
            </a:custGeom>
            <a:solidFill>
              <a:schemeClr val="bg1">
                <a:lumMod val="85000"/>
              </a:schemeClr>
            </a:solidFill>
            <a:ln>
              <a:noFill/>
            </a:ln>
            <a:effectLst/>
          </p:spPr>
          <p:txBody>
            <a:bodyPr wrap="none" anchor="ctr"/>
            <a:lstStyle/>
            <a:p>
              <a:pPr defTabSz="685846">
                <a:defRPr/>
              </a:pPr>
              <a:endParaRPr lang="en-US" sz="1350">
                <a:solidFill>
                  <a:srgbClr val="737572"/>
                </a:solidFill>
                <a:ea typeface="MS PGothic" panose="020B0600070205080204" pitchFamily="34" charset="-128"/>
              </a:endParaRPr>
            </a:p>
          </p:txBody>
        </p:sp>
        <p:sp>
          <p:nvSpPr>
            <p:cNvPr id="179" name="Freeform 18"/>
            <p:cNvSpPr>
              <a:spLocks noChangeArrowheads="1"/>
            </p:cNvSpPr>
            <p:nvPr/>
          </p:nvSpPr>
          <p:spPr bwMode="auto">
            <a:xfrm>
              <a:off x="14268599" y="8150604"/>
              <a:ext cx="2191668" cy="2191648"/>
            </a:xfrm>
            <a:custGeom>
              <a:avLst/>
              <a:gdLst>
                <a:gd name="T0" fmla="*/ 3144 w 3145"/>
                <a:gd name="T1" fmla="*/ 1572 h 3145"/>
                <a:gd name="T2" fmla="*/ 3144 w 3145"/>
                <a:gd name="T3" fmla="*/ 1572 h 3145"/>
                <a:gd name="T4" fmla="*/ 1572 w 3145"/>
                <a:gd name="T5" fmla="*/ 0 h 3145"/>
                <a:gd name="T6" fmla="*/ 0 w 3145"/>
                <a:gd name="T7" fmla="*/ 1572 h 3145"/>
                <a:gd name="T8" fmla="*/ 1572 w 3145"/>
                <a:gd name="T9" fmla="*/ 3144 h 3145"/>
                <a:gd name="T10" fmla="*/ 3144 w 3145"/>
                <a:gd name="T11" fmla="*/ 1572 h 3145"/>
              </a:gdLst>
              <a:ahLst/>
              <a:cxnLst>
                <a:cxn ang="0">
                  <a:pos x="T0" y="T1"/>
                </a:cxn>
                <a:cxn ang="0">
                  <a:pos x="T2" y="T3"/>
                </a:cxn>
                <a:cxn ang="0">
                  <a:pos x="T4" y="T5"/>
                </a:cxn>
                <a:cxn ang="0">
                  <a:pos x="T6" y="T7"/>
                </a:cxn>
                <a:cxn ang="0">
                  <a:pos x="T8" y="T9"/>
                </a:cxn>
                <a:cxn ang="0">
                  <a:pos x="T10" y="T11"/>
                </a:cxn>
              </a:cxnLst>
              <a:rect l="0" t="0" r="r" b="b"/>
              <a:pathLst>
                <a:path w="3145" h="3145">
                  <a:moveTo>
                    <a:pt x="3144" y="1572"/>
                  </a:moveTo>
                  <a:lnTo>
                    <a:pt x="3144" y="1572"/>
                  </a:lnTo>
                  <a:cubicBezTo>
                    <a:pt x="3144" y="716"/>
                    <a:pt x="2427" y="0"/>
                    <a:pt x="1572" y="0"/>
                  </a:cubicBezTo>
                  <a:cubicBezTo>
                    <a:pt x="694" y="0"/>
                    <a:pt x="0" y="716"/>
                    <a:pt x="0" y="1572"/>
                  </a:cubicBezTo>
                  <a:cubicBezTo>
                    <a:pt x="0" y="2428"/>
                    <a:pt x="694" y="3144"/>
                    <a:pt x="1572" y="3144"/>
                  </a:cubicBezTo>
                  <a:cubicBezTo>
                    <a:pt x="2427" y="3144"/>
                    <a:pt x="3144" y="2428"/>
                    <a:pt x="3144" y="1572"/>
                  </a:cubicBezTo>
                </a:path>
              </a:pathLst>
            </a:custGeom>
            <a:solidFill>
              <a:schemeClr val="bg1">
                <a:lumMod val="85000"/>
              </a:schemeClr>
            </a:solidFill>
            <a:ln>
              <a:noFill/>
            </a:ln>
            <a:effectLst/>
          </p:spPr>
          <p:txBody>
            <a:bodyPr wrap="none" anchor="ctr"/>
            <a:lstStyle/>
            <a:p>
              <a:pPr defTabSz="685846">
                <a:defRPr/>
              </a:pPr>
              <a:endParaRPr lang="en-US" sz="1350">
                <a:solidFill>
                  <a:srgbClr val="737572"/>
                </a:solidFill>
                <a:ea typeface="MS PGothic" panose="020B0600070205080204" pitchFamily="34" charset="-128"/>
              </a:endParaRPr>
            </a:p>
          </p:txBody>
        </p:sp>
        <p:sp>
          <p:nvSpPr>
            <p:cNvPr id="180" name="Freeform 19"/>
            <p:cNvSpPr>
              <a:spLocks noChangeArrowheads="1"/>
            </p:cNvSpPr>
            <p:nvPr/>
          </p:nvSpPr>
          <p:spPr bwMode="auto">
            <a:xfrm>
              <a:off x="15361814" y="7504461"/>
              <a:ext cx="2839564" cy="2837791"/>
            </a:xfrm>
            <a:custGeom>
              <a:avLst/>
              <a:gdLst>
                <a:gd name="T0" fmla="*/ 4068 w 4069"/>
                <a:gd name="T1" fmla="*/ 2034 h 4069"/>
                <a:gd name="T2" fmla="*/ 4068 w 4069"/>
                <a:gd name="T3" fmla="*/ 2034 h 4069"/>
                <a:gd name="T4" fmla="*/ 2035 w 4069"/>
                <a:gd name="T5" fmla="*/ 0 h 4069"/>
                <a:gd name="T6" fmla="*/ 0 w 4069"/>
                <a:gd name="T7" fmla="*/ 2034 h 4069"/>
                <a:gd name="T8" fmla="*/ 2035 w 4069"/>
                <a:gd name="T9" fmla="*/ 4068 h 4069"/>
                <a:gd name="T10" fmla="*/ 4068 w 4069"/>
                <a:gd name="T11" fmla="*/ 2034 h 4069"/>
              </a:gdLst>
              <a:ahLst/>
              <a:cxnLst>
                <a:cxn ang="0">
                  <a:pos x="T0" y="T1"/>
                </a:cxn>
                <a:cxn ang="0">
                  <a:pos x="T2" y="T3"/>
                </a:cxn>
                <a:cxn ang="0">
                  <a:pos x="T4" y="T5"/>
                </a:cxn>
                <a:cxn ang="0">
                  <a:pos x="T6" y="T7"/>
                </a:cxn>
                <a:cxn ang="0">
                  <a:pos x="T8" y="T9"/>
                </a:cxn>
                <a:cxn ang="0">
                  <a:pos x="T10" y="T11"/>
                </a:cxn>
              </a:cxnLst>
              <a:rect l="0" t="0" r="r" b="b"/>
              <a:pathLst>
                <a:path w="4069" h="4069">
                  <a:moveTo>
                    <a:pt x="4068" y="2034"/>
                  </a:moveTo>
                  <a:lnTo>
                    <a:pt x="4068" y="2034"/>
                  </a:lnTo>
                  <a:cubicBezTo>
                    <a:pt x="4068" y="901"/>
                    <a:pt x="3144" y="0"/>
                    <a:pt x="2035" y="0"/>
                  </a:cubicBezTo>
                  <a:cubicBezTo>
                    <a:pt x="902" y="0"/>
                    <a:pt x="0" y="901"/>
                    <a:pt x="0" y="2034"/>
                  </a:cubicBezTo>
                  <a:cubicBezTo>
                    <a:pt x="0" y="3144"/>
                    <a:pt x="902" y="4068"/>
                    <a:pt x="2035" y="4068"/>
                  </a:cubicBezTo>
                  <a:cubicBezTo>
                    <a:pt x="3144" y="4068"/>
                    <a:pt x="4068" y="3144"/>
                    <a:pt x="4068" y="2034"/>
                  </a:cubicBezTo>
                </a:path>
              </a:pathLst>
            </a:custGeom>
            <a:solidFill>
              <a:schemeClr val="bg1">
                <a:lumMod val="65000"/>
              </a:schemeClr>
            </a:solidFill>
            <a:ln>
              <a:noFill/>
            </a:ln>
            <a:effectLst/>
          </p:spPr>
          <p:txBody>
            <a:bodyPr wrap="none" anchor="ctr"/>
            <a:lstStyle/>
            <a:p>
              <a:pPr defTabSz="685846">
                <a:defRPr/>
              </a:pPr>
              <a:endParaRPr lang="en-US" sz="1350">
                <a:solidFill>
                  <a:srgbClr val="737572"/>
                </a:solidFill>
                <a:ea typeface="MS PGothic" panose="020B0600070205080204" pitchFamily="34" charset="-128"/>
              </a:endParaRPr>
            </a:p>
          </p:txBody>
        </p:sp>
        <p:sp>
          <p:nvSpPr>
            <p:cNvPr id="11297" name="Freeform 21"/>
            <p:cNvSpPr>
              <a:spLocks noChangeArrowheads="1"/>
            </p:cNvSpPr>
            <p:nvPr/>
          </p:nvSpPr>
          <p:spPr bwMode="auto">
            <a:xfrm>
              <a:off x="15316351" y="7504067"/>
              <a:ext cx="1660462" cy="3932834"/>
            </a:xfrm>
            <a:custGeom>
              <a:avLst/>
              <a:gdLst>
                <a:gd name="T0" fmla="*/ 257922 w 2382"/>
                <a:gd name="T1" fmla="*/ 676272 h 5641"/>
                <a:gd name="T2" fmla="*/ 257922 w 2382"/>
                <a:gd name="T3" fmla="*/ 676272 h 5641"/>
                <a:gd name="T4" fmla="*/ 257922 w 2382"/>
                <a:gd name="T5" fmla="*/ 676272 h 5641"/>
                <a:gd name="T6" fmla="*/ 257922 w 2382"/>
                <a:gd name="T7" fmla="*/ 676272 h 5641"/>
                <a:gd name="T8" fmla="*/ 177060 w 2382"/>
                <a:gd name="T9" fmla="*/ 1256332 h 5641"/>
                <a:gd name="T10" fmla="*/ 354817 w 2382"/>
                <a:gd name="T11" fmla="*/ 2127119 h 5641"/>
                <a:gd name="T12" fmla="*/ 0 w 2382"/>
                <a:gd name="T13" fmla="*/ 3029976 h 5641"/>
                <a:gd name="T14" fmla="*/ 80862 w 2382"/>
                <a:gd name="T15" fmla="*/ 3932137 h 5641"/>
                <a:gd name="T16" fmla="*/ 869965 w 2382"/>
                <a:gd name="T17" fmla="*/ 3593304 h 5641"/>
                <a:gd name="T18" fmla="*/ 1434606 w 2382"/>
                <a:gd name="T19" fmla="*/ 3755051 h 5641"/>
                <a:gd name="T20" fmla="*/ 1563567 w 2382"/>
                <a:gd name="T21" fmla="*/ 3739016 h 5641"/>
                <a:gd name="T22" fmla="*/ 1450639 w 2382"/>
                <a:gd name="T23" fmla="*/ 2772017 h 5641"/>
                <a:gd name="T24" fmla="*/ 579977 w 2382"/>
                <a:gd name="T25" fmla="*/ 1418079 h 5641"/>
                <a:gd name="T26" fmla="*/ 1659765 w 2382"/>
                <a:gd name="T27" fmla="*/ 16035 h 5641"/>
                <a:gd name="T28" fmla="*/ 1563567 w 2382"/>
                <a:gd name="T29" fmla="*/ 0 h 5641"/>
                <a:gd name="T30" fmla="*/ 1546837 w 2382"/>
                <a:gd name="T31" fmla="*/ 0 h 5641"/>
                <a:gd name="T32" fmla="*/ 1514771 w 2382"/>
                <a:gd name="T33" fmla="*/ 0 h 5641"/>
                <a:gd name="T34" fmla="*/ 1466672 w 2382"/>
                <a:gd name="T35" fmla="*/ 0 h 5641"/>
                <a:gd name="T36" fmla="*/ 257922 w 2382"/>
                <a:gd name="T37" fmla="*/ 676272 h 564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382" h="5641">
                  <a:moveTo>
                    <a:pt x="370" y="970"/>
                  </a:moveTo>
                  <a:lnTo>
                    <a:pt x="370" y="970"/>
                  </a:lnTo>
                  <a:cubicBezTo>
                    <a:pt x="277" y="1225"/>
                    <a:pt x="254" y="1502"/>
                    <a:pt x="254" y="1802"/>
                  </a:cubicBezTo>
                  <a:cubicBezTo>
                    <a:pt x="254" y="2242"/>
                    <a:pt x="347" y="2658"/>
                    <a:pt x="509" y="3051"/>
                  </a:cubicBezTo>
                  <a:cubicBezTo>
                    <a:pt x="208" y="3397"/>
                    <a:pt x="0" y="3837"/>
                    <a:pt x="0" y="4346"/>
                  </a:cubicBezTo>
                  <a:cubicBezTo>
                    <a:pt x="0" y="4577"/>
                    <a:pt x="46" y="5339"/>
                    <a:pt x="116" y="5640"/>
                  </a:cubicBezTo>
                  <a:cubicBezTo>
                    <a:pt x="555" y="5640"/>
                    <a:pt x="971" y="5456"/>
                    <a:pt x="1248" y="5154"/>
                  </a:cubicBezTo>
                  <a:cubicBezTo>
                    <a:pt x="1479" y="5294"/>
                    <a:pt x="1757" y="5386"/>
                    <a:pt x="2058" y="5386"/>
                  </a:cubicBezTo>
                  <a:cubicBezTo>
                    <a:pt x="2127" y="5386"/>
                    <a:pt x="2173" y="5386"/>
                    <a:pt x="2243" y="5363"/>
                  </a:cubicBezTo>
                  <a:cubicBezTo>
                    <a:pt x="2150" y="4924"/>
                    <a:pt x="2104" y="4253"/>
                    <a:pt x="2081" y="3976"/>
                  </a:cubicBezTo>
                  <a:cubicBezTo>
                    <a:pt x="1248" y="3721"/>
                    <a:pt x="832" y="2935"/>
                    <a:pt x="832" y="2034"/>
                  </a:cubicBezTo>
                  <a:cubicBezTo>
                    <a:pt x="832" y="993"/>
                    <a:pt x="1387" y="161"/>
                    <a:pt x="2381" y="23"/>
                  </a:cubicBezTo>
                  <a:cubicBezTo>
                    <a:pt x="2335" y="0"/>
                    <a:pt x="2289" y="0"/>
                    <a:pt x="2243" y="0"/>
                  </a:cubicBezTo>
                  <a:cubicBezTo>
                    <a:pt x="2243" y="0"/>
                    <a:pt x="2243" y="0"/>
                    <a:pt x="2219" y="0"/>
                  </a:cubicBezTo>
                  <a:cubicBezTo>
                    <a:pt x="2219" y="0"/>
                    <a:pt x="2196" y="0"/>
                    <a:pt x="2173" y="0"/>
                  </a:cubicBezTo>
                  <a:cubicBezTo>
                    <a:pt x="2150" y="0"/>
                    <a:pt x="2127" y="0"/>
                    <a:pt x="2104" y="0"/>
                  </a:cubicBezTo>
                  <a:cubicBezTo>
                    <a:pt x="1364" y="0"/>
                    <a:pt x="717" y="392"/>
                    <a:pt x="370" y="970"/>
                  </a:cubicBezTo>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685388" fontAlgn="base">
                <a:spcBef>
                  <a:spcPct val="0"/>
                </a:spcBef>
                <a:spcAft>
                  <a:spcPct val="0"/>
                </a:spcAft>
              </a:pPr>
              <a:endParaRPr lang="en-US" sz="1350">
                <a:solidFill>
                  <a:srgbClr val="737572"/>
                </a:solidFill>
                <a:ea typeface="MS PGothic" panose="020B0600070205080204" pitchFamily="34" charset="-128"/>
              </a:endParaRPr>
            </a:p>
          </p:txBody>
        </p:sp>
        <p:sp>
          <p:nvSpPr>
            <p:cNvPr id="183" name="Freeform 22"/>
            <p:cNvSpPr>
              <a:spLocks noChangeArrowheads="1"/>
            </p:cNvSpPr>
            <p:nvPr/>
          </p:nvSpPr>
          <p:spPr bwMode="auto">
            <a:xfrm>
              <a:off x="14298551" y="10745042"/>
              <a:ext cx="904029" cy="372065"/>
            </a:xfrm>
            <a:custGeom>
              <a:avLst/>
              <a:gdLst>
                <a:gd name="T0" fmla="*/ 516588 w 1295"/>
                <a:gd name="T1" fmla="*/ 0 h 533"/>
                <a:gd name="T2" fmla="*/ 516588 w 1295"/>
                <a:gd name="T3" fmla="*/ 0 h 533"/>
                <a:gd name="T4" fmla="*/ 274350 w 1295"/>
                <a:gd name="T5" fmla="*/ 161251 h 533"/>
                <a:gd name="T6" fmla="*/ 0 w 1295"/>
                <a:gd name="T7" fmla="*/ 354614 h 533"/>
                <a:gd name="T8" fmla="*/ 451665 w 1295"/>
                <a:gd name="T9" fmla="*/ 354614 h 533"/>
                <a:gd name="T10" fmla="*/ 628981 w 1295"/>
                <a:gd name="T11" fmla="*/ 225473 h 533"/>
                <a:gd name="T12" fmla="*/ 677149 w 1295"/>
                <a:gd name="T13" fmla="*/ 338558 h 533"/>
                <a:gd name="T14" fmla="*/ 903331 w 1295"/>
                <a:gd name="T15" fmla="*/ 323201 h 533"/>
                <a:gd name="T16" fmla="*/ 855163 w 1295"/>
                <a:gd name="T17" fmla="*/ 0 h 533"/>
                <a:gd name="T18" fmla="*/ 516588 w 1295"/>
                <a:gd name="T19" fmla="*/ 0 h 53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295" h="533">
                  <a:moveTo>
                    <a:pt x="740" y="0"/>
                  </a:moveTo>
                  <a:lnTo>
                    <a:pt x="740" y="0"/>
                  </a:lnTo>
                  <a:cubicBezTo>
                    <a:pt x="740" y="0"/>
                    <a:pt x="623" y="185"/>
                    <a:pt x="393" y="231"/>
                  </a:cubicBezTo>
                  <a:cubicBezTo>
                    <a:pt x="185" y="278"/>
                    <a:pt x="46" y="347"/>
                    <a:pt x="0" y="508"/>
                  </a:cubicBezTo>
                  <a:cubicBezTo>
                    <a:pt x="231" y="532"/>
                    <a:pt x="647" y="508"/>
                    <a:pt x="647" y="508"/>
                  </a:cubicBezTo>
                  <a:cubicBezTo>
                    <a:pt x="901" y="323"/>
                    <a:pt x="901" y="323"/>
                    <a:pt x="901" y="323"/>
                  </a:cubicBezTo>
                  <a:cubicBezTo>
                    <a:pt x="970" y="485"/>
                    <a:pt x="970" y="485"/>
                    <a:pt x="970" y="485"/>
                  </a:cubicBezTo>
                  <a:cubicBezTo>
                    <a:pt x="1294" y="463"/>
                    <a:pt x="1294" y="463"/>
                    <a:pt x="1294" y="463"/>
                  </a:cubicBezTo>
                  <a:cubicBezTo>
                    <a:pt x="1225" y="0"/>
                    <a:pt x="1225" y="0"/>
                    <a:pt x="1225" y="0"/>
                  </a:cubicBezTo>
                  <a:cubicBezTo>
                    <a:pt x="1225" y="0"/>
                    <a:pt x="855" y="23"/>
                    <a:pt x="740" y="0"/>
                  </a:cubicBezTo>
                </a:path>
              </a:pathLst>
            </a:custGeom>
            <a:solidFill>
              <a:srgbClr val="01010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defTabSz="685388" fontAlgn="base">
                <a:spcBef>
                  <a:spcPct val="0"/>
                </a:spcBef>
                <a:spcAft>
                  <a:spcPct val="0"/>
                </a:spcAft>
              </a:pPr>
              <a:endParaRPr lang="en-US" sz="1350">
                <a:solidFill>
                  <a:srgbClr val="737572"/>
                </a:solidFill>
                <a:ea typeface="MS PGothic" panose="020B0600070205080204" pitchFamily="34" charset="-128"/>
              </a:endParaRPr>
            </a:p>
          </p:txBody>
        </p:sp>
        <p:sp>
          <p:nvSpPr>
            <p:cNvPr id="184" name="Freeform 23"/>
            <p:cNvSpPr>
              <a:spLocks noChangeArrowheads="1"/>
            </p:cNvSpPr>
            <p:nvPr/>
          </p:nvSpPr>
          <p:spPr bwMode="auto">
            <a:xfrm>
              <a:off x="14913537" y="10680468"/>
              <a:ext cx="870204" cy="501214"/>
            </a:xfrm>
            <a:custGeom>
              <a:avLst/>
              <a:gdLst>
                <a:gd name="T0" fmla="*/ 450418 w 1250"/>
                <a:gd name="T1" fmla="*/ 48167 h 718"/>
                <a:gd name="T2" fmla="*/ 450418 w 1250"/>
                <a:gd name="T3" fmla="*/ 48167 h 718"/>
                <a:gd name="T4" fmla="*/ 241569 w 1250"/>
                <a:gd name="T5" fmla="*/ 258286 h 718"/>
                <a:gd name="T6" fmla="*/ 0 w 1250"/>
                <a:gd name="T7" fmla="*/ 500516 h 718"/>
                <a:gd name="T8" fmla="*/ 434406 w 1250"/>
                <a:gd name="T9" fmla="*/ 418842 h 718"/>
                <a:gd name="T10" fmla="*/ 595220 w 1250"/>
                <a:gd name="T11" fmla="*/ 258286 h 718"/>
                <a:gd name="T12" fmla="*/ 659963 w 1250"/>
                <a:gd name="T13" fmla="*/ 354619 h 718"/>
                <a:gd name="T14" fmla="*/ 869508 w 1250"/>
                <a:gd name="T15" fmla="*/ 289699 h 718"/>
                <a:gd name="T16" fmla="*/ 772741 w 1250"/>
                <a:gd name="T17" fmla="*/ 0 h 718"/>
                <a:gd name="T18" fmla="*/ 450418 w 1250"/>
                <a:gd name="T19" fmla="*/ 48167 h 71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250" h="718">
                  <a:moveTo>
                    <a:pt x="647" y="69"/>
                  </a:moveTo>
                  <a:lnTo>
                    <a:pt x="647" y="69"/>
                  </a:lnTo>
                  <a:cubicBezTo>
                    <a:pt x="647" y="69"/>
                    <a:pt x="555" y="277"/>
                    <a:pt x="347" y="370"/>
                  </a:cubicBezTo>
                  <a:cubicBezTo>
                    <a:pt x="139" y="439"/>
                    <a:pt x="0" y="555"/>
                    <a:pt x="0" y="717"/>
                  </a:cubicBezTo>
                  <a:cubicBezTo>
                    <a:pt x="231" y="670"/>
                    <a:pt x="624" y="600"/>
                    <a:pt x="624" y="600"/>
                  </a:cubicBezTo>
                  <a:cubicBezTo>
                    <a:pt x="855" y="370"/>
                    <a:pt x="855" y="370"/>
                    <a:pt x="855" y="370"/>
                  </a:cubicBezTo>
                  <a:cubicBezTo>
                    <a:pt x="948" y="508"/>
                    <a:pt x="948" y="508"/>
                    <a:pt x="948" y="508"/>
                  </a:cubicBezTo>
                  <a:cubicBezTo>
                    <a:pt x="1249" y="415"/>
                    <a:pt x="1249" y="415"/>
                    <a:pt x="1249" y="415"/>
                  </a:cubicBezTo>
                  <a:cubicBezTo>
                    <a:pt x="1110" y="0"/>
                    <a:pt x="1110" y="0"/>
                    <a:pt x="1110" y="0"/>
                  </a:cubicBezTo>
                  <a:cubicBezTo>
                    <a:pt x="1110" y="0"/>
                    <a:pt x="740" y="92"/>
                    <a:pt x="647" y="69"/>
                  </a:cubicBezTo>
                </a:path>
              </a:pathLst>
            </a:custGeom>
            <a:solidFill>
              <a:srgbClr val="01010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defTabSz="685388" fontAlgn="base">
                <a:spcBef>
                  <a:spcPct val="0"/>
                </a:spcBef>
                <a:spcAft>
                  <a:spcPct val="0"/>
                </a:spcAft>
              </a:pPr>
              <a:endParaRPr lang="en-US" sz="1350">
                <a:solidFill>
                  <a:srgbClr val="737572"/>
                </a:solidFill>
                <a:ea typeface="MS PGothic" panose="020B0600070205080204" pitchFamily="34" charset="-128"/>
              </a:endParaRPr>
            </a:p>
          </p:txBody>
        </p:sp>
        <p:sp>
          <p:nvSpPr>
            <p:cNvPr id="185" name="Freeform 24"/>
            <p:cNvSpPr>
              <a:spLocks noChangeArrowheads="1"/>
            </p:cNvSpPr>
            <p:nvPr/>
          </p:nvSpPr>
          <p:spPr bwMode="auto">
            <a:xfrm>
              <a:off x="16057410" y="4927276"/>
              <a:ext cx="630360" cy="1386792"/>
            </a:xfrm>
            <a:custGeom>
              <a:avLst/>
              <a:gdLst>
                <a:gd name="T0" fmla="*/ 629661 w 902"/>
                <a:gd name="T1" fmla="*/ 434375 h 1989"/>
                <a:gd name="T2" fmla="*/ 629661 w 902"/>
                <a:gd name="T3" fmla="*/ 434375 h 1989"/>
                <a:gd name="T4" fmla="*/ 484301 w 902"/>
                <a:gd name="T5" fmla="*/ 161060 h 1989"/>
                <a:gd name="T6" fmla="*/ 484301 w 902"/>
                <a:gd name="T7" fmla="*/ 48109 h 1989"/>
                <a:gd name="T8" fmla="*/ 128588 w 902"/>
                <a:gd name="T9" fmla="*/ 48109 h 1989"/>
                <a:gd name="T10" fmla="*/ 128588 w 902"/>
                <a:gd name="T11" fmla="*/ 161060 h 1989"/>
                <a:gd name="T12" fmla="*/ 0 w 902"/>
                <a:gd name="T13" fmla="*/ 467145 h 1989"/>
                <a:gd name="T14" fmla="*/ 160735 w 902"/>
                <a:gd name="T15" fmla="*/ 870144 h 1989"/>
                <a:gd name="T16" fmla="*/ 306794 w 902"/>
                <a:gd name="T17" fmla="*/ 1386095 h 1989"/>
                <a:gd name="T18" fmla="*/ 306794 w 902"/>
                <a:gd name="T19" fmla="*/ 870144 h 1989"/>
                <a:gd name="T20" fmla="*/ 629661 w 902"/>
                <a:gd name="T21" fmla="*/ 434375 h 198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902" h="1989">
                  <a:moveTo>
                    <a:pt x="901" y="623"/>
                  </a:moveTo>
                  <a:lnTo>
                    <a:pt x="901" y="623"/>
                  </a:lnTo>
                  <a:cubicBezTo>
                    <a:pt x="901" y="623"/>
                    <a:pt x="693" y="462"/>
                    <a:pt x="693" y="231"/>
                  </a:cubicBezTo>
                  <a:cubicBezTo>
                    <a:pt x="693" y="0"/>
                    <a:pt x="693" y="69"/>
                    <a:pt x="693" y="69"/>
                  </a:cubicBezTo>
                  <a:cubicBezTo>
                    <a:pt x="184" y="69"/>
                    <a:pt x="184" y="69"/>
                    <a:pt x="184" y="69"/>
                  </a:cubicBezTo>
                  <a:cubicBezTo>
                    <a:pt x="184" y="69"/>
                    <a:pt x="184" y="138"/>
                    <a:pt x="184" y="231"/>
                  </a:cubicBezTo>
                  <a:cubicBezTo>
                    <a:pt x="184" y="346"/>
                    <a:pt x="69" y="623"/>
                    <a:pt x="0" y="670"/>
                  </a:cubicBezTo>
                  <a:cubicBezTo>
                    <a:pt x="92" y="901"/>
                    <a:pt x="230" y="1248"/>
                    <a:pt x="230" y="1248"/>
                  </a:cubicBezTo>
                  <a:cubicBezTo>
                    <a:pt x="439" y="1988"/>
                    <a:pt x="439" y="1988"/>
                    <a:pt x="439" y="1988"/>
                  </a:cubicBezTo>
                  <a:cubicBezTo>
                    <a:pt x="439" y="1248"/>
                    <a:pt x="439" y="1248"/>
                    <a:pt x="439" y="1248"/>
                  </a:cubicBezTo>
                  <a:cubicBezTo>
                    <a:pt x="439" y="1248"/>
                    <a:pt x="855" y="993"/>
                    <a:pt x="901" y="623"/>
                  </a:cubicBezTo>
                </a:path>
              </a:pathLst>
            </a:custGeom>
            <a:solidFill>
              <a:srgbClr val="F8BB78"/>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defTabSz="685388" fontAlgn="base">
                <a:spcBef>
                  <a:spcPct val="0"/>
                </a:spcBef>
                <a:spcAft>
                  <a:spcPct val="0"/>
                </a:spcAft>
              </a:pPr>
              <a:endParaRPr lang="en-US" sz="1350">
                <a:solidFill>
                  <a:srgbClr val="737572"/>
                </a:solidFill>
                <a:ea typeface="MS PGothic" panose="020B0600070205080204" pitchFamily="34" charset="-128"/>
              </a:endParaRPr>
            </a:p>
          </p:txBody>
        </p:sp>
        <p:sp>
          <p:nvSpPr>
            <p:cNvPr id="186" name="Freeform 25"/>
            <p:cNvSpPr>
              <a:spLocks noChangeArrowheads="1"/>
            </p:cNvSpPr>
            <p:nvPr/>
          </p:nvSpPr>
          <p:spPr bwMode="auto">
            <a:xfrm>
              <a:off x="16057410" y="5231693"/>
              <a:ext cx="547337" cy="147597"/>
            </a:xfrm>
            <a:custGeom>
              <a:avLst/>
              <a:gdLst>
                <a:gd name="T0" fmla="*/ 96097 w 786"/>
                <a:gd name="T1" fmla="*/ 16868 h 210"/>
                <a:gd name="T2" fmla="*/ 96097 w 786"/>
                <a:gd name="T3" fmla="*/ 16868 h 210"/>
                <a:gd name="T4" fmla="*/ 0 w 786"/>
                <a:gd name="T5" fmla="*/ 146894 h 210"/>
                <a:gd name="T6" fmla="*/ 0 w 786"/>
                <a:gd name="T7" fmla="*/ 146894 h 210"/>
                <a:gd name="T8" fmla="*/ 96097 w 786"/>
                <a:gd name="T9" fmla="*/ 16868 h 210"/>
                <a:gd name="T10" fmla="*/ 96097 w 786"/>
                <a:gd name="T11" fmla="*/ 16868 h 210"/>
                <a:gd name="T12" fmla="*/ 514608 w 786"/>
                <a:gd name="T13" fmla="*/ 0 h 210"/>
                <a:gd name="T14" fmla="*/ 514608 w 786"/>
                <a:gd name="T15" fmla="*/ 0 h 210"/>
                <a:gd name="T16" fmla="*/ 514608 w 786"/>
                <a:gd name="T17" fmla="*/ 0 h 210"/>
                <a:gd name="T18" fmla="*/ 546641 w 786"/>
                <a:gd name="T19" fmla="*/ 33034 h 210"/>
                <a:gd name="T20" fmla="*/ 546641 w 786"/>
                <a:gd name="T21" fmla="*/ 33034 h 210"/>
                <a:gd name="T22" fmla="*/ 514608 w 786"/>
                <a:gd name="T23" fmla="*/ 0 h 210"/>
                <a:gd name="T24" fmla="*/ 96097 w 786"/>
                <a:gd name="T25" fmla="*/ 16868 h 21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86" h="210">
                  <a:moveTo>
                    <a:pt x="138" y="24"/>
                  </a:moveTo>
                  <a:lnTo>
                    <a:pt x="138" y="24"/>
                  </a:lnTo>
                  <a:cubicBezTo>
                    <a:pt x="92" y="117"/>
                    <a:pt x="45" y="185"/>
                    <a:pt x="0" y="209"/>
                  </a:cubicBezTo>
                  <a:cubicBezTo>
                    <a:pt x="45" y="185"/>
                    <a:pt x="92" y="117"/>
                    <a:pt x="138" y="24"/>
                  </a:cubicBezTo>
                  <a:lnTo>
                    <a:pt x="739" y="0"/>
                  </a:lnTo>
                  <a:cubicBezTo>
                    <a:pt x="762" y="24"/>
                    <a:pt x="762" y="47"/>
                    <a:pt x="785" y="47"/>
                  </a:cubicBezTo>
                  <a:cubicBezTo>
                    <a:pt x="762" y="47"/>
                    <a:pt x="762" y="24"/>
                    <a:pt x="739" y="0"/>
                  </a:cubicBezTo>
                  <a:lnTo>
                    <a:pt x="138" y="24"/>
                  </a:lnTo>
                </a:path>
              </a:pathLst>
            </a:custGeom>
            <a:solidFill>
              <a:srgbClr val="FFF1E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defTabSz="685388" fontAlgn="base">
                <a:spcBef>
                  <a:spcPct val="0"/>
                </a:spcBef>
                <a:spcAft>
                  <a:spcPct val="0"/>
                </a:spcAft>
              </a:pPr>
              <a:endParaRPr lang="en-US" sz="1350">
                <a:solidFill>
                  <a:srgbClr val="737572"/>
                </a:solidFill>
                <a:ea typeface="MS PGothic" panose="020B0600070205080204" pitchFamily="34" charset="-128"/>
              </a:endParaRPr>
            </a:p>
          </p:txBody>
        </p:sp>
        <p:sp>
          <p:nvSpPr>
            <p:cNvPr id="187" name="Freeform 26"/>
            <p:cNvSpPr>
              <a:spLocks noChangeArrowheads="1"/>
            </p:cNvSpPr>
            <p:nvPr/>
          </p:nvSpPr>
          <p:spPr bwMode="auto">
            <a:xfrm>
              <a:off x="16057410" y="5231693"/>
              <a:ext cx="547337" cy="178346"/>
            </a:xfrm>
            <a:custGeom>
              <a:avLst/>
              <a:gdLst>
                <a:gd name="T0" fmla="*/ 514608 w 786"/>
                <a:gd name="T1" fmla="*/ 0 h 256"/>
                <a:gd name="T2" fmla="*/ 514608 w 786"/>
                <a:gd name="T3" fmla="*/ 0 h 256"/>
                <a:gd name="T4" fmla="*/ 417815 w 786"/>
                <a:gd name="T5" fmla="*/ 32743 h 256"/>
                <a:gd name="T6" fmla="*/ 305701 w 786"/>
                <a:gd name="T7" fmla="*/ 48766 h 256"/>
                <a:gd name="T8" fmla="*/ 96097 w 786"/>
                <a:gd name="T9" fmla="*/ 16720 h 256"/>
                <a:gd name="T10" fmla="*/ 0 w 786"/>
                <a:gd name="T11" fmla="*/ 145603 h 256"/>
                <a:gd name="T12" fmla="*/ 160162 w 786"/>
                <a:gd name="T13" fmla="*/ 177649 h 256"/>
                <a:gd name="T14" fmla="*/ 546641 w 786"/>
                <a:gd name="T15" fmla="*/ 32743 h 256"/>
                <a:gd name="T16" fmla="*/ 514608 w 786"/>
                <a:gd name="T17" fmla="*/ 0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86" h="256">
                  <a:moveTo>
                    <a:pt x="739" y="0"/>
                  </a:moveTo>
                  <a:lnTo>
                    <a:pt x="739" y="0"/>
                  </a:lnTo>
                  <a:cubicBezTo>
                    <a:pt x="693" y="24"/>
                    <a:pt x="647" y="47"/>
                    <a:pt x="600" y="47"/>
                  </a:cubicBezTo>
                  <a:cubicBezTo>
                    <a:pt x="600" y="47"/>
                    <a:pt x="531" y="70"/>
                    <a:pt x="439" y="70"/>
                  </a:cubicBezTo>
                  <a:cubicBezTo>
                    <a:pt x="369" y="70"/>
                    <a:pt x="254" y="47"/>
                    <a:pt x="138" y="24"/>
                  </a:cubicBezTo>
                  <a:cubicBezTo>
                    <a:pt x="92" y="117"/>
                    <a:pt x="45" y="185"/>
                    <a:pt x="0" y="209"/>
                  </a:cubicBezTo>
                  <a:cubicBezTo>
                    <a:pt x="69" y="255"/>
                    <a:pt x="138" y="255"/>
                    <a:pt x="230" y="255"/>
                  </a:cubicBezTo>
                  <a:cubicBezTo>
                    <a:pt x="462" y="255"/>
                    <a:pt x="670" y="139"/>
                    <a:pt x="785" y="47"/>
                  </a:cubicBezTo>
                  <a:cubicBezTo>
                    <a:pt x="762" y="47"/>
                    <a:pt x="762" y="24"/>
                    <a:pt x="739" y="0"/>
                  </a:cubicBezTo>
                </a:path>
              </a:pathLst>
            </a:custGeom>
            <a:solidFill>
              <a:srgbClr val="F7B46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defTabSz="685388" fontAlgn="base">
                <a:spcBef>
                  <a:spcPct val="0"/>
                </a:spcBef>
                <a:spcAft>
                  <a:spcPct val="0"/>
                </a:spcAft>
              </a:pPr>
              <a:endParaRPr lang="en-US" sz="1350">
                <a:solidFill>
                  <a:srgbClr val="737572"/>
                </a:solidFill>
                <a:ea typeface="MS PGothic" panose="020B0600070205080204" pitchFamily="34" charset="-128"/>
              </a:endParaRPr>
            </a:p>
          </p:txBody>
        </p:sp>
        <p:sp>
          <p:nvSpPr>
            <p:cNvPr id="188" name="Freeform 27"/>
            <p:cNvSpPr>
              <a:spLocks noChangeArrowheads="1"/>
            </p:cNvSpPr>
            <p:nvPr/>
          </p:nvSpPr>
          <p:spPr bwMode="auto">
            <a:xfrm>
              <a:off x="15396300" y="5862054"/>
              <a:ext cx="983977" cy="2143225"/>
            </a:xfrm>
            <a:custGeom>
              <a:avLst/>
              <a:gdLst>
                <a:gd name="T0" fmla="*/ 0 w 1411"/>
                <a:gd name="T1" fmla="*/ 1965494 h 3075"/>
                <a:gd name="T2" fmla="*/ 0 w 1411"/>
                <a:gd name="T3" fmla="*/ 1965494 h 3075"/>
                <a:gd name="T4" fmla="*/ 499311 w 1411"/>
                <a:gd name="T5" fmla="*/ 1079628 h 3075"/>
                <a:gd name="T6" fmla="*/ 563468 w 1411"/>
                <a:gd name="T7" fmla="*/ 32758 h 3075"/>
                <a:gd name="T8" fmla="*/ 870307 w 1411"/>
                <a:gd name="T9" fmla="*/ 1176509 h 3075"/>
                <a:gd name="T10" fmla="*/ 274063 w 1411"/>
                <a:gd name="T11" fmla="*/ 2142528 h 3075"/>
                <a:gd name="T12" fmla="*/ 0 w 1411"/>
                <a:gd name="T13" fmla="*/ 1965494 h 307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11" h="3075">
                  <a:moveTo>
                    <a:pt x="0" y="2820"/>
                  </a:moveTo>
                  <a:lnTo>
                    <a:pt x="0" y="2820"/>
                  </a:lnTo>
                  <a:cubicBezTo>
                    <a:pt x="0" y="2820"/>
                    <a:pt x="531" y="2149"/>
                    <a:pt x="716" y="1549"/>
                  </a:cubicBezTo>
                  <a:cubicBezTo>
                    <a:pt x="925" y="855"/>
                    <a:pt x="393" y="93"/>
                    <a:pt x="808" y="47"/>
                  </a:cubicBezTo>
                  <a:cubicBezTo>
                    <a:pt x="1225" y="0"/>
                    <a:pt x="1410" y="1110"/>
                    <a:pt x="1248" y="1688"/>
                  </a:cubicBezTo>
                  <a:cubicBezTo>
                    <a:pt x="1110" y="2265"/>
                    <a:pt x="393" y="3074"/>
                    <a:pt x="393" y="3074"/>
                  </a:cubicBezTo>
                  <a:lnTo>
                    <a:pt x="0" y="2820"/>
                  </a:lnTo>
                </a:path>
              </a:pathLst>
            </a:custGeom>
            <a:solidFill>
              <a:srgbClr val="BFD5D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defTabSz="685388" fontAlgn="base">
                <a:spcBef>
                  <a:spcPct val="0"/>
                </a:spcBef>
                <a:spcAft>
                  <a:spcPct val="0"/>
                </a:spcAft>
              </a:pPr>
              <a:endParaRPr lang="en-US" sz="1350">
                <a:solidFill>
                  <a:srgbClr val="737572"/>
                </a:solidFill>
                <a:ea typeface="MS PGothic" panose="020B0600070205080204" pitchFamily="34" charset="-128"/>
              </a:endParaRPr>
            </a:p>
          </p:txBody>
        </p:sp>
        <p:sp>
          <p:nvSpPr>
            <p:cNvPr id="189" name="Freeform 28"/>
            <p:cNvSpPr>
              <a:spLocks noChangeArrowheads="1"/>
            </p:cNvSpPr>
            <p:nvPr/>
          </p:nvSpPr>
          <p:spPr bwMode="auto">
            <a:xfrm>
              <a:off x="15202580" y="7860758"/>
              <a:ext cx="372066" cy="307493"/>
            </a:xfrm>
            <a:custGeom>
              <a:avLst/>
              <a:gdLst>
                <a:gd name="T0" fmla="*/ 371368 w 533"/>
                <a:gd name="T1" fmla="*/ 80367 h 440"/>
                <a:gd name="T2" fmla="*/ 371368 w 533"/>
                <a:gd name="T3" fmla="*/ 80367 h 440"/>
                <a:gd name="T4" fmla="*/ 210116 w 533"/>
                <a:gd name="T5" fmla="*/ 290721 h 440"/>
                <a:gd name="T6" fmla="*/ 194061 w 533"/>
                <a:gd name="T7" fmla="*/ 258574 h 440"/>
                <a:gd name="T8" fmla="*/ 242227 w 533"/>
                <a:gd name="T9" fmla="*/ 209654 h 440"/>
                <a:gd name="T10" fmla="*/ 161252 w 533"/>
                <a:gd name="T11" fmla="*/ 274647 h 440"/>
                <a:gd name="T12" fmla="*/ 145196 w 533"/>
                <a:gd name="T13" fmla="*/ 258574 h 440"/>
                <a:gd name="T14" fmla="*/ 210116 w 533"/>
                <a:gd name="T15" fmla="*/ 193581 h 440"/>
                <a:gd name="T16" fmla="*/ 113086 w 533"/>
                <a:gd name="T17" fmla="*/ 274647 h 440"/>
                <a:gd name="T18" fmla="*/ 80975 w 533"/>
                <a:gd name="T19" fmla="*/ 242500 h 440"/>
                <a:gd name="T20" fmla="*/ 177307 w 533"/>
                <a:gd name="T21" fmla="*/ 161434 h 440"/>
                <a:gd name="T22" fmla="*/ 80975 w 533"/>
                <a:gd name="T23" fmla="*/ 226427 h 440"/>
                <a:gd name="T24" fmla="*/ 64920 w 533"/>
                <a:gd name="T25" fmla="*/ 193581 h 440"/>
                <a:gd name="T26" fmla="*/ 129141 w 533"/>
                <a:gd name="T27" fmla="*/ 145360 h 440"/>
                <a:gd name="T28" fmla="*/ 64920 w 533"/>
                <a:gd name="T29" fmla="*/ 161434 h 440"/>
                <a:gd name="T30" fmla="*/ 48166 w 533"/>
                <a:gd name="T31" fmla="*/ 113213 h 440"/>
                <a:gd name="T32" fmla="*/ 258282 w 533"/>
                <a:gd name="T33" fmla="*/ 0 h 440"/>
                <a:gd name="T34" fmla="*/ 371368 w 533"/>
                <a:gd name="T35" fmla="*/ 80367 h 44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33" h="440">
                  <a:moveTo>
                    <a:pt x="532" y="115"/>
                  </a:moveTo>
                  <a:lnTo>
                    <a:pt x="532" y="115"/>
                  </a:lnTo>
                  <a:cubicBezTo>
                    <a:pt x="532" y="115"/>
                    <a:pt x="486" y="324"/>
                    <a:pt x="301" y="416"/>
                  </a:cubicBezTo>
                  <a:cubicBezTo>
                    <a:pt x="254" y="439"/>
                    <a:pt x="254" y="416"/>
                    <a:pt x="278" y="370"/>
                  </a:cubicBezTo>
                  <a:cubicBezTo>
                    <a:pt x="301" y="347"/>
                    <a:pt x="347" y="324"/>
                    <a:pt x="347" y="300"/>
                  </a:cubicBezTo>
                  <a:cubicBezTo>
                    <a:pt x="347" y="300"/>
                    <a:pt x="254" y="370"/>
                    <a:pt x="231" y="393"/>
                  </a:cubicBezTo>
                  <a:cubicBezTo>
                    <a:pt x="208" y="416"/>
                    <a:pt x="162" y="393"/>
                    <a:pt x="208" y="370"/>
                  </a:cubicBezTo>
                  <a:cubicBezTo>
                    <a:pt x="231" y="324"/>
                    <a:pt x="301" y="277"/>
                    <a:pt x="301" y="277"/>
                  </a:cubicBezTo>
                  <a:cubicBezTo>
                    <a:pt x="301" y="277"/>
                    <a:pt x="185" y="370"/>
                    <a:pt x="162" y="393"/>
                  </a:cubicBezTo>
                  <a:cubicBezTo>
                    <a:pt x="116" y="393"/>
                    <a:pt x="93" y="370"/>
                    <a:pt x="116" y="347"/>
                  </a:cubicBezTo>
                  <a:cubicBezTo>
                    <a:pt x="162" y="300"/>
                    <a:pt x="254" y="231"/>
                    <a:pt x="254" y="231"/>
                  </a:cubicBezTo>
                  <a:cubicBezTo>
                    <a:pt x="254" y="231"/>
                    <a:pt x="162" y="300"/>
                    <a:pt x="116" y="324"/>
                  </a:cubicBezTo>
                  <a:cubicBezTo>
                    <a:pt x="69" y="347"/>
                    <a:pt x="46" y="300"/>
                    <a:pt x="93" y="277"/>
                  </a:cubicBezTo>
                  <a:cubicBezTo>
                    <a:pt x="116" y="254"/>
                    <a:pt x="185" y="208"/>
                    <a:pt x="185" y="208"/>
                  </a:cubicBezTo>
                  <a:cubicBezTo>
                    <a:pt x="185" y="208"/>
                    <a:pt x="139" y="208"/>
                    <a:pt x="93" y="231"/>
                  </a:cubicBezTo>
                  <a:cubicBezTo>
                    <a:pt x="46" y="254"/>
                    <a:pt x="0" y="231"/>
                    <a:pt x="69" y="162"/>
                  </a:cubicBezTo>
                  <a:cubicBezTo>
                    <a:pt x="93" y="139"/>
                    <a:pt x="231" y="0"/>
                    <a:pt x="370" y="0"/>
                  </a:cubicBezTo>
                  <a:cubicBezTo>
                    <a:pt x="486" y="69"/>
                    <a:pt x="532" y="115"/>
                    <a:pt x="532" y="115"/>
                  </a:cubicBezTo>
                </a:path>
              </a:pathLst>
            </a:custGeom>
            <a:solidFill>
              <a:srgbClr val="FED197"/>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defTabSz="685388" fontAlgn="base">
                <a:spcBef>
                  <a:spcPct val="0"/>
                </a:spcBef>
                <a:spcAft>
                  <a:spcPct val="0"/>
                </a:spcAft>
              </a:pPr>
              <a:endParaRPr lang="en-US" sz="1350">
                <a:solidFill>
                  <a:srgbClr val="737572"/>
                </a:solidFill>
                <a:ea typeface="MS PGothic" panose="020B0600070205080204" pitchFamily="34" charset="-128"/>
              </a:endParaRPr>
            </a:p>
          </p:txBody>
        </p:sp>
        <p:sp>
          <p:nvSpPr>
            <p:cNvPr id="190" name="Freeform 29"/>
            <p:cNvSpPr>
              <a:spLocks noChangeArrowheads="1"/>
            </p:cNvSpPr>
            <p:nvPr/>
          </p:nvSpPr>
          <p:spPr bwMode="auto">
            <a:xfrm>
              <a:off x="15749917" y="5474613"/>
              <a:ext cx="2177050" cy="2484543"/>
            </a:xfrm>
            <a:custGeom>
              <a:avLst/>
              <a:gdLst>
                <a:gd name="T0" fmla="*/ 129047 w 3121"/>
                <a:gd name="T1" fmla="*/ 64887 h 3561"/>
                <a:gd name="T2" fmla="*/ 129047 w 3121"/>
                <a:gd name="T3" fmla="*/ 64887 h 3561"/>
                <a:gd name="T4" fmla="*/ 500143 w 3121"/>
                <a:gd name="T5" fmla="*/ 242105 h 3561"/>
                <a:gd name="T6" fmla="*/ 532230 w 3121"/>
                <a:gd name="T7" fmla="*/ 306992 h 3561"/>
                <a:gd name="T8" fmla="*/ 596404 w 3121"/>
                <a:gd name="T9" fmla="*/ 742363 h 3561"/>
                <a:gd name="T10" fmla="*/ 580361 w 3121"/>
                <a:gd name="T11" fmla="*/ 323039 h 3561"/>
                <a:gd name="T12" fmla="*/ 758236 w 3121"/>
                <a:gd name="T13" fmla="*/ 161869 h 3561"/>
                <a:gd name="T14" fmla="*/ 742192 w 3121"/>
                <a:gd name="T15" fmla="*/ 161869 h 3561"/>
                <a:gd name="T16" fmla="*/ 1193506 w 3121"/>
                <a:gd name="T17" fmla="*/ 0 h 3561"/>
                <a:gd name="T18" fmla="*/ 1951044 w 3121"/>
                <a:gd name="T19" fmla="*/ 694221 h 3561"/>
                <a:gd name="T20" fmla="*/ 2112178 w 3121"/>
                <a:gd name="T21" fmla="*/ 2483845 h 3561"/>
                <a:gd name="T22" fmla="*/ 742192 w 3121"/>
                <a:gd name="T23" fmla="*/ 2483845 h 3561"/>
                <a:gd name="T24" fmla="*/ 258093 w 3121"/>
                <a:gd name="T25" fmla="*/ 1065402 h 3561"/>
                <a:gd name="T26" fmla="*/ 129047 w 3121"/>
                <a:gd name="T27" fmla="*/ 64887 h 356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121" h="3561">
                  <a:moveTo>
                    <a:pt x="185" y="93"/>
                  </a:moveTo>
                  <a:lnTo>
                    <a:pt x="185" y="93"/>
                  </a:lnTo>
                  <a:cubicBezTo>
                    <a:pt x="717" y="347"/>
                    <a:pt x="717" y="347"/>
                    <a:pt x="717" y="347"/>
                  </a:cubicBezTo>
                  <a:cubicBezTo>
                    <a:pt x="763" y="440"/>
                    <a:pt x="763" y="440"/>
                    <a:pt x="763" y="440"/>
                  </a:cubicBezTo>
                  <a:cubicBezTo>
                    <a:pt x="855" y="1064"/>
                    <a:pt x="855" y="1064"/>
                    <a:pt x="855" y="1064"/>
                  </a:cubicBezTo>
                  <a:cubicBezTo>
                    <a:pt x="832" y="463"/>
                    <a:pt x="832" y="463"/>
                    <a:pt x="832" y="463"/>
                  </a:cubicBezTo>
                  <a:cubicBezTo>
                    <a:pt x="1087" y="232"/>
                    <a:pt x="1087" y="232"/>
                    <a:pt x="1087" y="232"/>
                  </a:cubicBezTo>
                  <a:cubicBezTo>
                    <a:pt x="1064" y="232"/>
                    <a:pt x="1064" y="232"/>
                    <a:pt x="1064" y="232"/>
                  </a:cubicBezTo>
                  <a:cubicBezTo>
                    <a:pt x="1711" y="0"/>
                    <a:pt x="1711" y="0"/>
                    <a:pt x="1711" y="0"/>
                  </a:cubicBezTo>
                  <a:cubicBezTo>
                    <a:pt x="1711" y="0"/>
                    <a:pt x="2474" y="116"/>
                    <a:pt x="2797" y="995"/>
                  </a:cubicBezTo>
                  <a:cubicBezTo>
                    <a:pt x="3120" y="1850"/>
                    <a:pt x="3028" y="3560"/>
                    <a:pt x="3028" y="3560"/>
                  </a:cubicBezTo>
                  <a:cubicBezTo>
                    <a:pt x="1064" y="3560"/>
                    <a:pt x="1064" y="3560"/>
                    <a:pt x="1064" y="3560"/>
                  </a:cubicBezTo>
                  <a:cubicBezTo>
                    <a:pt x="1064" y="3560"/>
                    <a:pt x="717" y="1896"/>
                    <a:pt x="370" y="1527"/>
                  </a:cubicBezTo>
                  <a:cubicBezTo>
                    <a:pt x="0" y="902"/>
                    <a:pt x="185" y="93"/>
                    <a:pt x="185" y="93"/>
                  </a:cubicBez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defTabSz="685388" fontAlgn="base">
                <a:spcBef>
                  <a:spcPct val="0"/>
                </a:spcBef>
                <a:spcAft>
                  <a:spcPct val="0"/>
                </a:spcAft>
              </a:pPr>
              <a:endParaRPr lang="en-US" sz="1350">
                <a:solidFill>
                  <a:srgbClr val="737572"/>
                </a:solidFill>
                <a:ea typeface="MS PGothic" panose="020B0600070205080204" pitchFamily="34" charset="-128"/>
              </a:endParaRPr>
            </a:p>
          </p:txBody>
        </p:sp>
        <p:sp>
          <p:nvSpPr>
            <p:cNvPr id="191" name="Freeform 30"/>
            <p:cNvSpPr>
              <a:spLocks noChangeArrowheads="1"/>
            </p:cNvSpPr>
            <p:nvPr/>
          </p:nvSpPr>
          <p:spPr bwMode="auto">
            <a:xfrm>
              <a:off x="16106609" y="6553913"/>
              <a:ext cx="1435991" cy="1402168"/>
            </a:xfrm>
            <a:custGeom>
              <a:avLst/>
              <a:gdLst>
                <a:gd name="T0" fmla="*/ 387257 w 2058"/>
                <a:gd name="T1" fmla="*/ 1401471 h 2012"/>
                <a:gd name="T2" fmla="*/ 387257 w 2058"/>
                <a:gd name="T3" fmla="*/ 1401471 h 2012"/>
                <a:gd name="T4" fmla="*/ 0 w 2058"/>
                <a:gd name="T5" fmla="*/ 144956 h 2012"/>
                <a:gd name="T6" fmla="*/ 0 w 2058"/>
                <a:gd name="T7" fmla="*/ 144956 h 2012"/>
                <a:gd name="T8" fmla="*/ 1048734 w 2058"/>
                <a:gd name="T9" fmla="*/ 0 h 2012"/>
                <a:gd name="T10" fmla="*/ 1064782 w 2058"/>
                <a:gd name="T11" fmla="*/ 418838 h 2012"/>
                <a:gd name="T12" fmla="*/ 1435293 w 2058"/>
                <a:gd name="T13" fmla="*/ 1401471 h 2012"/>
                <a:gd name="T14" fmla="*/ 387257 w 2058"/>
                <a:gd name="T15" fmla="*/ 1401471 h 201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058" h="2012">
                  <a:moveTo>
                    <a:pt x="555" y="2011"/>
                  </a:moveTo>
                  <a:lnTo>
                    <a:pt x="555" y="2011"/>
                  </a:lnTo>
                  <a:cubicBezTo>
                    <a:pt x="555" y="2011"/>
                    <a:pt x="300" y="786"/>
                    <a:pt x="0" y="208"/>
                  </a:cubicBezTo>
                  <a:cubicBezTo>
                    <a:pt x="693" y="717"/>
                    <a:pt x="1503" y="0"/>
                    <a:pt x="1503" y="0"/>
                  </a:cubicBezTo>
                  <a:cubicBezTo>
                    <a:pt x="1503" y="0"/>
                    <a:pt x="1526" y="231"/>
                    <a:pt x="1526" y="601"/>
                  </a:cubicBezTo>
                  <a:cubicBezTo>
                    <a:pt x="1526" y="1525"/>
                    <a:pt x="2057" y="2011"/>
                    <a:pt x="2057" y="2011"/>
                  </a:cubicBezTo>
                  <a:lnTo>
                    <a:pt x="555" y="2011"/>
                  </a:lnTo>
                </a:path>
              </a:pathLst>
            </a:custGeom>
            <a:solidFill>
              <a:srgbClr val="F2F2F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defTabSz="685388" fontAlgn="base">
                <a:spcBef>
                  <a:spcPct val="0"/>
                </a:spcBef>
                <a:spcAft>
                  <a:spcPct val="0"/>
                </a:spcAft>
              </a:pPr>
              <a:endParaRPr lang="en-US" sz="1350">
                <a:solidFill>
                  <a:srgbClr val="737572"/>
                </a:solidFill>
                <a:ea typeface="MS PGothic" panose="020B0600070205080204" pitchFamily="34" charset="-128"/>
              </a:endParaRPr>
            </a:p>
          </p:txBody>
        </p:sp>
        <p:sp>
          <p:nvSpPr>
            <p:cNvPr id="192" name="Freeform 31"/>
            <p:cNvSpPr>
              <a:spLocks noChangeArrowheads="1"/>
            </p:cNvSpPr>
            <p:nvPr/>
          </p:nvSpPr>
          <p:spPr bwMode="auto">
            <a:xfrm>
              <a:off x="16331078" y="5314717"/>
              <a:ext cx="630362" cy="710308"/>
            </a:xfrm>
            <a:custGeom>
              <a:avLst/>
              <a:gdLst>
                <a:gd name="T0" fmla="*/ 226176 w 903"/>
                <a:gd name="T1" fmla="*/ 709610 h 1018"/>
                <a:gd name="T2" fmla="*/ 226176 w 903"/>
                <a:gd name="T3" fmla="*/ 709610 h 1018"/>
                <a:gd name="T4" fmla="*/ 0 w 903"/>
                <a:gd name="T5" fmla="*/ 483540 h 1018"/>
                <a:gd name="T6" fmla="*/ 355320 w 903"/>
                <a:gd name="T7" fmla="*/ 0 h 1018"/>
                <a:gd name="T8" fmla="*/ 629664 w 903"/>
                <a:gd name="T9" fmla="*/ 160482 h 1018"/>
                <a:gd name="T10" fmla="*/ 226176 w 903"/>
                <a:gd name="T11" fmla="*/ 709610 h 101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03" h="1018">
                  <a:moveTo>
                    <a:pt x="324" y="1017"/>
                  </a:moveTo>
                  <a:lnTo>
                    <a:pt x="324" y="1017"/>
                  </a:lnTo>
                  <a:cubicBezTo>
                    <a:pt x="0" y="693"/>
                    <a:pt x="0" y="693"/>
                    <a:pt x="0" y="693"/>
                  </a:cubicBezTo>
                  <a:cubicBezTo>
                    <a:pt x="0" y="693"/>
                    <a:pt x="509" y="253"/>
                    <a:pt x="509" y="0"/>
                  </a:cubicBezTo>
                  <a:cubicBezTo>
                    <a:pt x="717" y="68"/>
                    <a:pt x="902" y="230"/>
                    <a:pt x="902" y="230"/>
                  </a:cubicBezTo>
                  <a:lnTo>
                    <a:pt x="324" y="1017"/>
                  </a:lnTo>
                </a:path>
              </a:pathLst>
            </a:custGeom>
            <a:solidFill>
              <a:srgbClr val="4BC4D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defTabSz="685388" fontAlgn="base">
                <a:spcBef>
                  <a:spcPct val="0"/>
                </a:spcBef>
                <a:spcAft>
                  <a:spcPct val="0"/>
                </a:spcAft>
              </a:pPr>
              <a:endParaRPr lang="en-US" sz="1350">
                <a:solidFill>
                  <a:srgbClr val="737572"/>
                </a:solidFill>
                <a:ea typeface="MS PGothic" panose="020B0600070205080204" pitchFamily="34" charset="-128"/>
              </a:endParaRPr>
            </a:p>
          </p:txBody>
        </p:sp>
        <p:sp>
          <p:nvSpPr>
            <p:cNvPr id="193" name="Freeform 32"/>
            <p:cNvSpPr>
              <a:spLocks noChangeArrowheads="1"/>
            </p:cNvSpPr>
            <p:nvPr/>
          </p:nvSpPr>
          <p:spPr bwMode="auto">
            <a:xfrm>
              <a:off x="15879064" y="5394665"/>
              <a:ext cx="402815" cy="596536"/>
            </a:xfrm>
            <a:custGeom>
              <a:avLst/>
              <a:gdLst>
                <a:gd name="T0" fmla="*/ 402119 w 579"/>
                <a:gd name="T1" fmla="*/ 386773 h 856"/>
                <a:gd name="T2" fmla="*/ 402119 w 579"/>
                <a:gd name="T3" fmla="*/ 386773 h 856"/>
                <a:gd name="T4" fmla="*/ 290110 w 579"/>
                <a:gd name="T5" fmla="*/ 595839 h 856"/>
                <a:gd name="T6" fmla="*/ 0 w 579"/>
                <a:gd name="T7" fmla="*/ 144953 h 856"/>
                <a:gd name="T8" fmla="*/ 177406 w 579"/>
                <a:gd name="T9" fmla="*/ 0 h 856"/>
                <a:gd name="T10" fmla="*/ 402119 w 579"/>
                <a:gd name="T11" fmla="*/ 386773 h 85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9" h="856">
                  <a:moveTo>
                    <a:pt x="578" y="555"/>
                  </a:moveTo>
                  <a:lnTo>
                    <a:pt x="578" y="555"/>
                  </a:lnTo>
                  <a:cubicBezTo>
                    <a:pt x="578" y="555"/>
                    <a:pt x="417" y="832"/>
                    <a:pt x="417" y="855"/>
                  </a:cubicBezTo>
                  <a:cubicBezTo>
                    <a:pt x="417" y="855"/>
                    <a:pt x="70" y="439"/>
                    <a:pt x="0" y="208"/>
                  </a:cubicBezTo>
                  <a:cubicBezTo>
                    <a:pt x="70" y="70"/>
                    <a:pt x="255" y="0"/>
                    <a:pt x="255" y="0"/>
                  </a:cubicBezTo>
                  <a:lnTo>
                    <a:pt x="578" y="555"/>
                  </a:lnTo>
                </a:path>
              </a:pathLst>
            </a:custGeom>
            <a:solidFill>
              <a:srgbClr val="4BC4D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defTabSz="685388" fontAlgn="base">
                <a:spcBef>
                  <a:spcPct val="0"/>
                </a:spcBef>
                <a:spcAft>
                  <a:spcPct val="0"/>
                </a:spcAft>
              </a:pPr>
              <a:endParaRPr lang="en-US" sz="1350">
                <a:solidFill>
                  <a:srgbClr val="737572"/>
                </a:solidFill>
                <a:ea typeface="MS PGothic" panose="020B0600070205080204" pitchFamily="34" charset="-128"/>
              </a:endParaRPr>
            </a:p>
          </p:txBody>
        </p:sp>
        <p:sp>
          <p:nvSpPr>
            <p:cNvPr id="194" name="Freeform 33"/>
            <p:cNvSpPr>
              <a:spLocks noChangeArrowheads="1"/>
            </p:cNvSpPr>
            <p:nvPr/>
          </p:nvSpPr>
          <p:spPr bwMode="auto">
            <a:xfrm>
              <a:off x="14765940" y="7956080"/>
              <a:ext cx="3096453" cy="2804335"/>
            </a:xfrm>
            <a:custGeom>
              <a:avLst/>
              <a:gdLst>
                <a:gd name="T0" fmla="*/ 1725755 w 4439"/>
                <a:gd name="T1" fmla="*/ 0 h 4023"/>
                <a:gd name="T2" fmla="*/ 1725755 w 4439"/>
                <a:gd name="T3" fmla="*/ 0 h 4023"/>
                <a:gd name="T4" fmla="*/ 1531834 w 4439"/>
                <a:gd name="T5" fmla="*/ 193090 h 4023"/>
                <a:gd name="T6" fmla="*/ 354359 w 4439"/>
                <a:gd name="T7" fmla="*/ 563934 h 4023"/>
                <a:gd name="T8" fmla="*/ 48829 w 4439"/>
                <a:gd name="T9" fmla="*/ 2803638 h 4023"/>
                <a:gd name="T10" fmla="*/ 403188 w 4439"/>
                <a:gd name="T11" fmla="*/ 2803638 h 4023"/>
                <a:gd name="T12" fmla="*/ 709415 w 4439"/>
                <a:gd name="T13" fmla="*/ 869950 h 4023"/>
                <a:gd name="T14" fmla="*/ 2257990 w 4439"/>
                <a:gd name="T15" fmla="*/ 660828 h 4023"/>
                <a:gd name="T16" fmla="*/ 3095755 w 4439"/>
                <a:gd name="T17" fmla="*/ 0 h 4023"/>
                <a:gd name="T18" fmla="*/ 1725755 w 4439"/>
                <a:gd name="T19" fmla="*/ 0 h 402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439" h="4023">
                  <a:moveTo>
                    <a:pt x="2474" y="0"/>
                  </a:moveTo>
                  <a:lnTo>
                    <a:pt x="2474" y="0"/>
                  </a:lnTo>
                  <a:cubicBezTo>
                    <a:pt x="2474" y="0"/>
                    <a:pt x="2520" y="254"/>
                    <a:pt x="2196" y="277"/>
                  </a:cubicBezTo>
                  <a:cubicBezTo>
                    <a:pt x="1988" y="277"/>
                    <a:pt x="994" y="393"/>
                    <a:pt x="508" y="809"/>
                  </a:cubicBezTo>
                  <a:cubicBezTo>
                    <a:pt x="0" y="1248"/>
                    <a:pt x="0" y="2658"/>
                    <a:pt x="70" y="4022"/>
                  </a:cubicBezTo>
                  <a:cubicBezTo>
                    <a:pt x="439" y="4022"/>
                    <a:pt x="578" y="4022"/>
                    <a:pt x="578" y="4022"/>
                  </a:cubicBezTo>
                  <a:cubicBezTo>
                    <a:pt x="578" y="4022"/>
                    <a:pt x="508" y="1433"/>
                    <a:pt x="1017" y="1248"/>
                  </a:cubicBezTo>
                  <a:cubicBezTo>
                    <a:pt x="1525" y="1063"/>
                    <a:pt x="3121" y="948"/>
                    <a:pt x="3237" y="948"/>
                  </a:cubicBezTo>
                  <a:cubicBezTo>
                    <a:pt x="3375" y="925"/>
                    <a:pt x="4415" y="508"/>
                    <a:pt x="4438" y="0"/>
                  </a:cubicBezTo>
                  <a:cubicBezTo>
                    <a:pt x="3607" y="0"/>
                    <a:pt x="2474" y="0"/>
                    <a:pt x="2474" y="0"/>
                  </a:cubicBezTo>
                </a:path>
              </a:pathLst>
            </a:custGeom>
            <a:solidFill>
              <a:srgbClr val="41414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defTabSz="685388" fontAlgn="base">
                <a:spcBef>
                  <a:spcPct val="0"/>
                </a:spcBef>
                <a:spcAft>
                  <a:spcPct val="0"/>
                </a:spcAft>
              </a:pPr>
              <a:endParaRPr lang="en-US" sz="1350">
                <a:solidFill>
                  <a:srgbClr val="737572"/>
                </a:solidFill>
                <a:ea typeface="MS PGothic" panose="020B0600070205080204" pitchFamily="34" charset="-128"/>
              </a:endParaRPr>
            </a:p>
          </p:txBody>
        </p:sp>
        <p:sp>
          <p:nvSpPr>
            <p:cNvPr id="195" name="Freeform 34"/>
            <p:cNvSpPr>
              <a:spLocks noChangeArrowheads="1"/>
            </p:cNvSpPr>
            <p:nvPr/>
          </p:nvSpPr>
          <p:spPr bwMode="auto">
            <a:xfrm>
              <a:off x="15138005" y="7956080"/>
              <a:ext cx="2853535" cy="2804335"/>
            </a:xfrm>
            <a:custGeom>
              <a:avLst/>
              <a:gdLst>
                <a:gd name="T0" fmla="*/ 2723829 w 4092"/>
                <a:gd name="T1" fmla="*/ 0 h 4023"/>
                <a:gd name="T2" fmla="*/ 2723829 w 4092"/>
                <a:gd name="T3" fmla="*/ 0 h 4023"/>
                <a:gd name="T4" fmla="*/ 2401656 w 4092"/>
                <a:gd name="T5" fmla="*/ 902713 h 4023"/>
                <a:gd name="T6" fmla="*/ 596230 w 4092"/>
                <a:gd name="T7" fmla="*/ 1353721 h 4023"/>
                <a:gd name="T8" fmla="*/ 612269 w 4092"/>
                <a:gd name="T9" fmla="*/ 2803638 h 4023"/>
                <a:gd name="T10" fmla="*/ 177126 w 4092"/>
                <a:gd name="T11" fmla="*/ 2803638 h 4023"/>
                <a:gd name="T12" fmla="*/ 209203 w 4092"/>
                <a:gd name="T13" fmla="*/ 950114 h 4023"/>
                <a:gd name="T14" fmla="*/ 1531369 w 4092"/>
                <a:gd name="T15" fmla="*/ 483073 h 4023"/>
                <a:gd name="T16" fmla="*/ 1918396 w 4092"/>
                <a:gd name="T17" fmla="*/ 0 h 4023"/>
                <a:gd name="T18" fmla="*/ 2723829 w 4092"/>
                <a:gd name="T19" fmla="*/ 0 h 402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092" h="4023">
                  <a:moveTo>
                    <a:pt x="3906" y="0"/>
                  </a:moveTo>
                  <a:lnTo>
                    <a:pt x="3906" y="0"/>
                  </a:lnTo>
                  <a:cubicBezTo>
                    <a:pt x="3906" y="0"/>
                    <a:pt x="4091" y="901"/>
                    <a:pt x="3444" y="1295"/>
                  </a:cubicBezTo>
                  <a:cubicBezTo>
                    <a:pt x="2612" y="1780"/>
                    <a:pt x="1063" y="1548"/>
                    <a:pt x="855" y="1942"/>
                  </a:cubicBezTo>
                  <a:cubicBezTo>
                    <a:pt x="693" y="2196"/>
                    <a:pt x="878" y="4022"/>
                    <a:pt x="878" y="4022"/>
                  </a:cubicBezTo>
                  <a:cubicBezTo>
                    <a:pt x="254" y="4022"/>
                    <a:pt x="254" y="4022"/>
                    <a:pt x="254" y="4022"/>
                  </a:cubicBezTo>
                  <a:cubicBezTo>
                    <a:pt x="254" y="4022"/>
                    <a:pt x="0" y="1803"/>
                    <a:pt x="300" y="1363"/>
                  </a:cubicBezTo>
                  <a:cubicBezTo>
                    <a:pt x="601" y="925"/>
                    <a:pt x="1849" y="716"/>
                    <a:pt x="2196" y="693"/>
                  </a:cubicBezTo>
                  <a:cubicBezTo>
                    <a:pt x="2566" y="670"/>
                    <a:pt x="2751" y="0"/>
                    <a:pt x="2751" y="0"/>
                  </a:cubicBezTo>
                  <a:lnTo>
                    <a:pt x="3906" y="0"/>
                  </a:lnTo>
                </a:path>
              </a:pathLst>
            </a:custGeom>
            <a:solidFill>
              <a:srgbClr val="41414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defTabSz="685388" fontAlgn="base">
                <a:spcBef>
                  <a:spcPct val="0"/>
                </a:spcBef>
                <a:spcAft>
                  <a:spcPct val="0"/>
                </a:spcAft>
              </a:pPr>
              <a:endParaRPr lang="en-US" sz="1350">
                <a:solidFill>
                  <a:srgbClr val="737572"/>
                </a:solidFill>
                <a:ea typeface="MS PGothic" panose="020B0600070205080204" pitchFamily="34" charset="-128"/>
              </a:endParaRPr>
            </a:p>
          </p:txBody>
        </p:sp>
        <p:sp>
          <p:nvSpPr>
            <p:cNvPr id="196" name="Freeform 35"/>
            <p:cNvSpPr>
              <a:spLocks noChangeArrowheads="1"/>
            </p:cNvSpPr>
            <p:nvPr/>
          </p:nvSpPr>
          <p:spPr bwMode="auto">
            <a:xfrm>
              <a:off x="15331727" y="7956080"/>
              <a:ext cx="2321571" cy="968604"/>
            </a:xfrm>
            <a:custGeom>
              <a:avLst/>
              <a:gdLst>
                <a:gd name="T0" fmla="*/ 16035 w 3330"/>
                <a:gd name="T1" fmla="*/ 951158 h 1388"/>
                <a:gd name="T2" fmla="*/ 16035 w 3330"/>
                <a:gd name="T3" fmla="*/ 951158 h 1388"/>
                <a:gd name="T4" fmla="*/ 1337866 w 3330"/>
                <a:gd name="T5" fmla="*/ 483604 h 1388"/>
                <a:gd name="T6" fmla="*/ 1724795 w 3330"/>
                <a:gd name="T7" fmla="*/ 0 h 1388"/>
                <a:gd name="T8" fmla="*/ 2320874 w 3330"/>
                <a:gd name="T9" fmla="*/ 0 h 1388"/>
                <a:gd name="T10" fmla="*/ 1627888 w 3330"/>
                <a:gd name="T11" fmla="*/ 725755 h 1388"/>
                <a:gd name="T12" fmla="*/ 0 w 3330"/>
                <a:gd name="T13" fmla="*/ 967906 h 1388"/>
                <a:gd name="T14" fmla="*/ 16035 w 3330"/>
                <a:gd name="T15" fmla="*/ 951158 h 138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330" h="1388">
                  <a:moveTo>
                    <a:pt x="23" y="1363"/>
                  </a:moveTo>
                  <a:lnTo>
                    <a:pt x="23" y="1363"/>
                  </a:lnTo>
                  <a:cubicBezTo>
                    <a:pt x="324" y="925"/>
                    <a:pt x="1572" y="716"/>
                    <a:pt x="1919" y="693"/>
                  </a:cubicBezTo>
                  <a:cubicBezTo>
                    <a:pt x="2289" y="670"/>
                    <a:pt x="2474" y="0"/>
                    <a:pt x="2474" y="0"/>
                  </a:cubicBezTo>
                  <a:cubicBezTo>
                    <a:pt x="3329" y="0"/>
                    <a:pt x="3329" y="0"/>
                    <a:pt x="3329" y="0"/>
                  </a:cubicBezTo>
                  <a:cubicBezTo>
                    <a:pt x="3306" y="138"/>
                    <a:pt x="3028" y="901"/>
                    <a:pt x="2335" y="1040"/>
                  </a:cubicBezTo>
                  <a:cubicBezTo>
                    <a:pt x="1572" y="1202"/>
                    <a:pt x="532" y="901"/>
                    <a:pt x="0" y="1387"/>
                  </a:cubicBezTo>
                  <a:cubicBezTo>
                    <a:pt x="23" y="1387"/>
                    <a:pt x="23" y="1363"/>
                    <a:pt x="23" y="1363"/>
                  </a:cubicBezTo>
                </a:path>
              </a:pathLst>
            </a:custGeom>
            <a:solidFill>
              <a:srgbClr val="5C5C5C"/>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defTabSz="685388" fontAlgn="base">
                <a:spcBef>
                  <a:spcPct val="0"/>
                </a:spcBef>
                <a:spcAft>
                  <a:spcPct val="0"/>
                </a:spcAft>
              </a:pPr>
              <a:endParaRPr lang="en-US" sz="1350">
                <a:solidFill>
                  <a:srgbClr val="737572"/>
                </a:solidFill>
                <a:ea typeface="MS PGothic" panose="020B0600070205080204" pitchFamily="34" charset="-128"/>
              </a:endParaRPr>
            </a:p>
          </p:txBody>
        </p:sp>
        <p:sp>
          <p:nvSpPr>
            <p:cNvPr id="197" name="Freeform 36"/>
            <p:cNvSpPr>
              <a:spLocks noChangeArrowheads="1"/>
            </p:cNvSpPr>
            <p:nvPr/>
          </p:nvSpPr>
          <p:spPr bwMode="auto">
            <a:xfrm>
              <a:off x="16315704" y="8085227"/>
              <a:ext cx="1356043" cy="774882"/>
            </a:xfrm>
            <a:custGeom>
              <a:avLst/>
              <a:gdLst>
                <a:gd name="T0" fmla="*/ 0 w 1943"/>
                <a:gd name="T1" fmla="*/ 774185 h 1111"/>
                <a:gd name="T2" fmla="*/ 0 w 1943"/>
                <a:gd name="T3" fmla="*/ 774185 h 1111"/>
                <a:gd name="T4" fmla="*/ 1323241 w 1943"/>
                <a:gd name="T5" fmla="*/ 129031 h 1111"/>
                <a:gd name="T6" fmla="*/ 1355345 w 1943"/>
                <a:gd name="T7" fmla="*/ 64167 h 1111"/>
                <a:gd name="T8" fmla="*/ 1355345 w 1943"/>
                <a:gd name="T9" fmla="*/ 0 h 1111"/>
                <a:gd name="T10" fmla="*/ 0 w 1943"/>
                <a:gd name="T11" fmla="*/ 596331 h 1111"/>
                <a:gd name="T12" fmla="*/ 0 w 1943"/>
                <a:gd name="T13" fmla="*/ 774185 h 111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43" h="1111">
                  <a:moveTo>
                    <a:pt x="0" y="1110"/>
                  </a:moveTo>
                  <a:lnTo>
                    <a:pt x="0" y="1110"/>
                  </a:lnTo>
                  <a:cubicBezTo>
                    <a:pt x="0" y="1110"/>
                    <a:pt x="1850" y="185"/>
                    <a:pt x="1896" y="185"/>
                  </a:cubicBezTo>
                  <a:cubicBezTo>
                    <a:pt x="1942" y="161"/>
                    <a:pt x="1942" y="138"/>
                    <a:pt x="1942" y="92"/>
                  </a:cubicBezTo>
                  <a:cubicBezTo>
                    <a:pt x="1942" y="69"/>
                    <a:pt x="1942" y="0"/>
                    <a:pt x="1942" y="0"/>
                  </a:cubicBezTo>
                  <a:cubicBezTo>
                    <a:pt x="0" y="855"/>
                    <a:pt x="0" y="855"/>
                    <a:pt x="0" y="855"/>
                  </a:cubicBezTo>
                  <a:lnTo>
                    <a:pt x="0" y="1110"/>
                  </a:lnTo>
                </a:path>
              </a:pathLst>
            </a:custGeom>
            <a:solidFill>
              <a:srgbClr val="76888C"/>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defTabSz="685388" fontAlgn="base">
                <a:spcBef>
                  <a:spcPct val="0"/>
                </a:spcBef>
                <a:spcAft>
                  <a:spcPct val="0"/>
                </a:spcAft>
              </a:pPr>
              <a:endParaRPr lang="en-US" sz="1350">
                <a:solidFill>
                  <a:srgbClr val="737572"/>
                </a:solidFill>
                <a:ea typeface="MS PGothic" panose="020B0600070205080204" pitchFamily="34" charset="-128"/>
              </a:endParaRPr>
            </a:p>
          </p:txBody>
        </p:sp>
        <p:sp>
          <p:nvSpPr>
            <p:cNvPr id="198" name="Freeform 37"/>
            <p:cNvSpPr>
              <a:spLocks noChangeArrowheads="1"/>
            </p:cNvSpPr>
            <p:nvPr/>
          </p:nvSpPr>
          <p:spPr bwMode="auto">
            <a:xfrm>
              <a:off x="14427698" y="8069854"/>
              <a:ext cx="3256349" cy="744133"/>
            </a:xfrm>
            <a:custGeom>
              <a:avLst/>
              <a:gdLst>
                <a:gd name="T0" fmla="*/ 64151 w 4670"/>
                <a:gd name="T1" fmla="*/ 679152 h 1065"/>
                <a:gd name="T2" fmla="*/ 64151 w 4670"/>
                <a:gd name="T3" fmla="*/ 679152 h 1065"/>
                <a:gd name="T4" fmla="*/ 64151 w 4670"/>
                <a:gd name="T5" fmla="*/ 743434 h 1065"/>
                <a:gd name="T6" fmla="*/ 1837362 w 4670"/>
                <a:gd name="T7" fmla="*/ 743434 h 1065"/>
                <a:gd name="T8" fmla="*/ 1950323 w 4670"/>
                <a:gd name="T9" fmla="*/ 694524 h 1065"/>
                <a:gd name="T10" fmla="*/ 3207539 w 4670"/>
                <a:gd name="T11" fmla="*/ 64981 h 1065"/>
                <a:gd name="T12" fmla="*/ 3191501 w 4670"/>
                <a:gd name="T13" fmla="*/ 0 h 1065"/>
                <a:gd name="T14" fmla="*/ 1401555 w 4670"/>
                <a:gd name="T15" fmla="*/ 0 h 1065"/>
                <a:gd name="T16" fmla="*/ 1176330 w 4670"/>
                <a:gd name="T17" fmla="*/ 64981 h 1065"/>
                <a:gd name="T18" fmla="*/ 64151 w 4670"/>
                <a:gd name="T19" fmla="*/ 679152 h 106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670" h="1065">
                  <a:moveTo>
                    <a:pt x="92" y="972"/>
                  </a:moveTo>
                  <a:lnTo>
                    <a:pt x="92" y="972"/>
                  </a:lnTo>
                  <a:cubicBezTo>
                    <a:pt x="0" y="1017"/>
                    <a:pt x="23" y="1064"/>
                    <a:pt x="92" y="1064"/>
                  </a:cubicBezTo>
                  <a:cubicBezTo>
                    <a:pt x="2635" y="1064"/>
                    <a:pt x="2635" y="1064"/>
                    <a:pt x="2635" y="1064"/>
                  </a:cubicBezTo>
                  <a:cubicBezTo>
                    <a:pt x="2727" y="1064"/>
                    <a:pt x="2797" y="994"/>
                    <a:pt x="2797" y="994"/>
                  </a:cubicBezTo>
                  <a:cubicBezTo>
                    <a:pt x="4600" y="93"/>
                    <a:pt x="4600" y="93"/>
                    <a:pt x="4600" y="93"/>
                  </a:cubicBezTo>
                  <a:cubicBezTo>
                    <a:pt x="4669" y="47"/>
                    <a:pt x="4669" y="0"/>
                    <a:pt x="4577" y="0"/>
                  </a:cubicBezTo>
                  <a:cubicBezTo>
                    <a:pt x="2010" y="0"/>
                    <a:pt x="2010" y="0"/>
                    <a:pt x="2010" y="0"/>
                  </a:cubicBezTo>
                  <a:cubicBezTo>
                    <a:pt x="1918" y="0"/>
                    <a:pt x="1780" y="47"/>
                    <a:pt x="1687" y="93"/>
                  </a:cubicBezTo>
                  <a:cubicBezTo>
                    <a:pt x="92" y="972"/>
                    <a:pt x="92" y="972"/>
                    <a:pt x="92" y="972"/>
                  </a:cubicBezTo>
                </a:path>
              </a:pathLst>
            </a:custGeom>
            <a:solidFill>
              <a:srgbClr val="A6A7A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defTabSz="685388" fontAlgn="base">
                <a:spcBef>
                  <a:spcPct val="0"/>
                </a:spcBef>
                <a:spcAft>
                  <a:spcPct val="0"/>
                </a:spcAft>
              </a:pPr>
              <a:endParaRPr lang="en-US" sz="1350">
                <a:solidFill>
                  <a:srgbClr val="737572"/>
                </a:solidFill>
                <a:ea typeface="MS PGothic" panose="020B0600070205080204" pitchFamily="34" charset="-128"/>
              </a:endParaRPr>
            </a:p>
          </p:txBody>
        </p:sp>
        <p:sp>
          <p:nvSpPr>
            <p:cNvPr id="199" name="Freeform 38"/>
            <p:cNvSpPr>
              <a:spLocks noChangeArrowheads="1"/>
            </p:cNvSpPr>
            <p:nvPr/>
          </p:nvSpPr>
          <p:spPr bwMode="auto">
            <a:xfrm>
              <a:off x="16088160" y="8647940"/>
              <a:ext cx="162970" cy="49199"/>
            </a:xfrm>
            <a:custGeom>
              <a:avLst/>
              <a:gdLst>
                <a:gd name="T0" fmla="*/ 0 w 233"/>
                <a:gd name="T1" fmla="*/ 48506 h 71"/>
                <a:gd name="T2" fmla="*/ 0 w 233"/>
                <a:gd name="T3" fmla="*/ 48506 h 71"/>
                <a:gd name="T4" fmla="*/ 48961 w 233"/>
                <a:gd name="T5" fmla="*/ 48506 h 71"/>
                <a:gd name="T6" fmla="*/ 81835 w 233"/>
                <a:gd name="T7" fmla="*/ 32568 h 71"/>
                <a:gd name="T8" fmla="*/ 146183 w 233"/>
                <a:gd name="T9" fmla="*/ 0 h 71"/>
                <a:gd name="T10" fmla="*/ 162271 w 233"/>
                <a:gd name="T11" fmla="*/ 0 h 71"/>
                <a:gd name="T12" fmla="*/ 113310 w 233"/>
                <a:gd name="T13" fmla="*/ 0 h 71"/>
                <a:gd name="T14" fmla="*/ 81835 w 233"/>
                <a:gd name="T15" fmla="*/ 0 h 71"/>
                <a:gd name="T16" fmla="*/ 16787 w 233"/>
                <a:gd name="T17" fmla="*/ 32568 h 71"/>
                <a:gd name="T18" fmla="*/ 0 w 233"/>
                <a:gd name="T19" fmla="*/ 48506 h 7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33" h="71">
                  <a:moveTo>
                    <a:pt x="0" y="70"/>
                  </a:moveTo>
                  <a:lnTo>
                    <a:pt x="0" y="70"/>
                  </a:lnTo>
                  <a:cubicBezTo>
                    <a:pt x="70" y="70"/>
                    <a:pt x="70" y="70"/>
                    <a:pt x="70" y="70"/>
                  </a:cubicBezTo>
                  <a:cubicBezTo>
                    <a:pt x="93" y="70"/>
                    <a:pt x="117" y="70"/>
                    <a:pt x="117" y="47"/>
                  </a:cubicBezTo>
                  <a:cubicBezTo>
                    <a:pt x="209" y="0"/>
                    <a:pt x="209" y="0"/>
                    <a:pt x="209" y="0"/>
                  </a:cubicBezTo>
                  <a:cubicBezTo>
                    <a:pt x="232" y="0"/>
                    <a:pt x="232" y="0"/>
                    <a:pt x="232" y="0"/>
                  </a:cubicBezTo>
                  <a:cubicBezTo>
                    <a:pt x="162" y="0"/>
                    <a:pt x="162" y="0"/>
                    <a:pt x="162" y="0"/>
                  </a:cubicBezTo>
                  <a:cubicBezTo>
                    <a:pt x="139" y="0"/>
                    <a:pt x="117" y="0"/>
                    <a:pt x="117" y="0"/>
                  </a:cubicBezTo>
                  <a:cubicBezTo>
                    <a:pt x="24" y="47"/>
                    <a:pt x="24" y="47"/>
                    <a:pt x="24" y="47"/>
                  </a:cubicBezTo>
                  <a:cubicBezTo>
                    <a:pt x="0" y="70"/>
                    <a:pt x="0" y="70"/>
                    <a:pt x="0" y="70"/>
                  </a:cubicBezTo>
                </a:path>
              </a:pathLst>
            </a:custGeom>
            <a:solidFill>
              <a:srgbClr val="F7F9F8"/>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defTabSz="685388" fontAlgn="base">
                <a:spcBef>
                  <a:spcPct val="0"/>
                </a:spcBef>
                <a:spcAft>
                  <a:spcPct val="0"/>
                </a:spcAft>
              </a:pPr>
              <a:endParaRPr lang="en-US" sz="1350">
                <a:solidFill>
                  <a:srgbClr val="737572"/>
                </a:solidFill>
                <a:ea typeface="MS PGothic" panose="020B0600070205080204" pitchFamily="34" charset="-128"/>
              </a:endParaRPr>
            </a:p>
          </p:txBody>
        </p:sp>
        <p:sp>
          <p:nvSpPr>
            <p:cNvPr id="200" name="Freeform 39"/>
            <p:cNvSpPr>
              <a:spLocks noChangeArrowheads="1"/>
            </p:cNvSpPr>
            <p:nvPr/>
          </p:nvSpPr>
          <p:spPr bwMode="auto">
            <a:xfrm>
              <a:off x="16217307" y="8567992"/>
              <a:ext cx="193720" cy="64573"/>
            </a:xfrm>
            <a:custGeom>
              <a:avLst/>
              <a:gdLst>
                <a:gd name="T0" fmla="*/ 0 w 279"/>
                <a:gd name="T1" fmla="*/ 63886 h 94"/>
                <a:gd name="T2" fmla="*/ 0 w 279"/>
                <a:gd name="T3" fmla="*/ 63886 h 94"/>
                <a:gd name="T4" fmla="*/ 48604 w 279"/>
                <a:gd name="T5" fmla="*/ 63886 h 94"/>
                <a:gd name="T6" fmla="*/ 80543 w 279"/>
                <a:gd name="T7" fmla="*/ 63886 h 94"/>
                <a:gd name="T8" fmla="*/ 177056 w 279"/>
                <a:gd name="T9" fmla="*/ 15800 h 94"/>
                <a:gd name="T10" fmla="*/ 193026 w 279"/>
                <a:gd name="T11" fmla="*/ 0 h 94"/>
                <a:gd name="T12" fmla="*/ 145116 w 279"/>
                <a:gd name="T13" fmla="*/ 0 h 94"/>
                <a:gd name="T14" fmla="*/ 96513 w 279"/>
                <a:gd name="T15" fmla="*/ 15800 h 94"/>
                <a:gd name="T16" fmla="*/ 16664 w 279"/>
                <a:gd name="T17" fmla="*/ 63886 h 94"/>
                <a:gd name="T18" fmla="*/ 0 w 279"/>
                <a:gd name="T19" fmla="*/ 63886 h 9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79" h="94">
                  <a:moveTo>
                    <a:pt x="0" y="93"/>
                  </a:moveTo>
                  <a:lnTo>
                    <a:pt x="0" y="93"/>
                  </a:lnTo>
                  <a:cubicBezTo>
                    <a:pt x="70" y="93"/>
                    <a:pt x="70" y="93"/>
                    <a:pt x="70" y="93"/>
                  </a:cubicBezTo>
                  <a:cubicBezTo>
                    <a:pt x="93" y="93"/>
                    <a:pt x="116" y="93"/>
                    <a:pt x="116" y="93"/>
                  </a:cubicBezTo>
                  <a:cubicBezTo>
                    <a:pt x="255" y="23"/>
                    <a:pt x="255" y="23"/>
                    <a:pt x="255" y="23"/>
                  </a:cubicBezTo>
                  <a:cubicBezTo>
                    <a:pt x="278" y="23"/>
                    <a:pt x="278" y="0"/>
                    <a:pt x="278" y="0"/>
                  </a:cubicBezTo>
                  <a:cubicBezTo>
                    <a:pt x="209" y="0"/>
                    <a:pt x="209" y="0"/>
                    <a:pt x="209" y="0"/>
                  </a:cubicBezTo>
                  <a:cubicBezTo>
                    <a:pt x="185" y="0"/>
                    <a:pt x="162" y="23"/>
                    <a:pt x="139" y="23"/>
                  </a:cubicBezTo>
                  <a:cubicBezTo>
                    <a:pt x="24" y="93"/>
                    <a:pt x="24" y="93"/>
                    <a:pt x="24" y="93"/>
                  </a:cubicBezTo>
                  <a:cubicBezTo>
                    <a:pt x="0" y="93"/>
                    <a:pt x="0" y="93"/>
                    <a:pt x="0" y="93"/>
                  </a:cubicBezTo>
                </a:path>
              </a:pathLst>
            </a:custGeom>
            <a:solidFill>
              <a:srgbClr val="F7F9F8"/>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defTabSz="685388" fontAlgn="base">
                <a:spcBef>
                  <a:spcPct val="0"/>
                </a:spcBef>
                <a:spcAft>
                  <a:spcPct val="0"/>
                </a:spcAft>
              </a:pPr>
              <a:endParaRPr lang="en-US" sz="1350">
                <a:solidFill>
                  <a:srgbClr val="737572"/>
                </a:solidFill>
                <a:ea typeface="MS PGothic" panose="020B0600070205080204" pitchFamily="34" charset="-128"/>
              </a:endParaRPr>
            </a:p>
          </p:txBody>
        </p:sp>
        <p:sp>
          <p:nvSpPr>
            <p:cNvPr id="201" name="Freeform 40"/>
            <p:cNvSpPr>
              <a:spLocks noChangeArrowheads="1"/>
            </p:cNvSpPr>
            <p:nvPr/>
          </p:nvSpPr>
          <p:spPr bwMode="auto">
            <a:xfrm>
              <a:off x="16380277" y="8503418"/>
              <a:ext cx="193722" cy="64574"/>
            </a:xfrm>
            <a:custGeom>
              <a:avLst/>
              <a:gdLst>
                <a:gd name="T0" fmla="*/ 0 w 278"/>
                <a:gd name="T1" fmla="*/ 63880 h 93"/>
                <a:gd name="T2" fmla="*/ 0 w 278"/>
                <a:gd name="T3" fmla="*/ 63880 h 93"/>
                <a:gd name="T4" fmla="*/ 48082 w 278"/>
                <a:gd name="T5" fmla="*/ 63880 h 93"/>
                <a:gd name="T6" fmla="*/ 80137 w 278"/>
                <a:gd name="T7" fmla="*/ 47910 h 93"/>
                <a:gd name="T8" fmla="*/ 176998 w 278"/>
                <a:gd name="T9" fmla="*/ 0 h 93"/>
                <a:gd name="T10" fmla="*/ 176998 w 278"/>
                <a:gd name="T11" fmla="*/ 0 h 93"/>
                <a:gd name="T12" fmla="*/ 144943 w 278"/>
                <a:gd name="T13" fmla="*/ 0 h 93"/>
                <a:gd name="T14" fmla="*/ 96164 w 278"/>
                <a:gd name="T15" fmla="*/ 0 h 93"/>
                <a:gd name="T16" fmla="*/ 16027 w 278"/>
                <a:gd name="T17" fmla="*/ 47910 h 93"/>
                <a:gd name="T18" fmla="*/ 0 w 278"/>
                <a:gd name="T19" fmla="*/ 63880 h 9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78" h="93">
                  <a:moveTo>
                    <a:pt x="0" y="92"/>
                  </a:moveTo>
                  <a:lnTo>
                    <a:pt x="0" y="92"/>
                  </a:lnTo>
                  <a:cubicBezTo>
                    <a:pt x="69" y="92"/>
                    <a:pt x="69" y="92"/>
                    <a:pt x="69" y="92"/>
                  </a:cubicBezTo>
                  <a:cubicBezTo>
                    <a:pt x="69" y="92"/>
                    <a:pt x="92" y="69"/>
                    <a:pt x="115" y="69"/>
                  </a:cubicBezTo>
                  <a:cubicBezTo>
                    <a:pt x="254" y="0"/>
                    <a:pt x="254" y="0"/>
                    <a:pt x="254" y="0"/>
                  </a:cubicBezTo>
                  <a:cubicBezTo>
                    <a:pt x="277" y="0"/>
                    <a:pt x="277" y="0"/>
                    <a:pt x="254" y="0"/>
                  </a:cubicBezTo>
                  <a:cubicBezTo>
                    <a:pt x="208" y="0"/>
                    <a:pt x="208" y="0"/>
                    <a:pt x="208" y="0"/>
                  </a:cubicBezTo>
                  <a:cubicBezTo>
                    <a:pt x="185" y="0"/>
                    <a:pt x="162" y="0"/>
                    <a:pt x="138" y="0"/>
                  </a:cubicBezTo>
                  <a:cubicBezTo>
                    <a:pt x="23" y="69"/>
                    <a:pt x="23" y="69"/>
                    <a:pt x="23" y="69"/>
                  </a:cubicBezTo>
                  <a:cubicBezTo>
                    <a:pt x="0" y="69"/>
                    <a:pt x="0" y="92"/>
                    <a:pt x="0" y="92"/>
                  </a:cubicBezTo>
                </a:path>
              </a:pathLst>
            </a:custGeom>
            <a:solidFill>
              <a:srgbClr val="F7F9F8"/>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defTabSz="685388" fontAlgn="base">
                <a:spcBef>
                  <a:spcPct val="0"/>
                </a:spcBef>
                <a:spcAft>
                  <a:spcPct val="0"/>
                </a:spcAft>
              </a:pPr>
              <a:endParaRPr lang="en-US" sz="1350">
                <a:solidFill>
                  <a:srgbClr val="737572"/>
                </a:solidFill>
                <a:ea typeface="MS PGothic" panose="020B0600070205080204" pitchFamily="34" charset="-128"/>
              </a:endParaRPr>
            </a:p>
          </p:txBody>
        </p:sp>
        <p:sp>
          <p:nvSpPr>
            <p:cNvPr id="202" name="Freeform 41"/>
            <p:cNvSpPr>
              <a:spLocks noChangeArrowheads="1"/>
            </p:cNvSpPr>
            <p:nvPr/>
          </p:nvSpPr>
          <p:spPr bwMode="auto">
            <a:xfrm>
              <a:off x="16540173" y="8423469"/>
              <a:ext cx="193722" cy="64574"/>
            </a:xfrm>
            <a:custGeom>
              <a:avLst/>
              <a:gdLst>
                <a:gd name="T0" fmla="*/ 0 w 278"/>
                <a:gd name="T1" fmla="*/ 63887 h 94"/>
                <a:gd name="T2" fmla="*/ 0 w 278"/>
                <a:gd name="T3" fmla="*/ 63887 h 94"/>
                <a:gd name="T4" fmla="*/ 48082 w 278"/>
                <a:gd name="T5" fmla="*/ 63887 h 94"/>
                <a:gd name="T6" fmla="*/ 80834 w 278"/>
                <a:gd name="T7" fmla="*/ 48087 h 94"/>
                <a:gd name="T8" fmla="*/ 176998 w 278"/>
                <a:gd name="T9" fmla="*/ 15800 h 94"/>
                <a:gd name="T10" fmla="*/ 176998 w 278"/>
                <a:gd name="T11" fmla="*/ 0 h 94"/>
                <a:gd name="T12" fmla="*/ 128916 w 278"/>
                <a:gd name="T13" fmla="*/ 0 h 94"/>
                <a:gd name="T14" fmla="*/ 96861 w 278"/>
                <a:gd name="T15" fmla="*/ 15800 h 94"/>
                <a:gd name="T16" fmla="*/ 16027 w 278"/>
                <a:gd name="T17" fmla="*/ 48087 h 94"/>
                <a:gd name="T18" fmla="*/ 0 w 278"/>
                <a:gd name="T19" fmla="*/ 63887 h 9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78" h="94">
                  <a:moveTo>
                    <a:pt x="0" y="93"/>
                  </a:moveTo>
                  <a:lnTo>
                    <a:pt x="0" y="93"/>
                  </a:lnTo>
                  <a:cubicBezTo>
                    <a:pt x="69" y="93"/>
                    <a:pt x="69" y="93"/>
                    <a:pt x="69" y="93"/>
                  </a:cubicBezTo>
                  <a:cubicBezTo>
                    <a:pt x="69" y="93"/>
                    <a:pt x="92" y="93"/>
                    <a:pt x="116" y="70"/>
                  </a:cubicBezTo>
                  <a:cubicBezTo>
                    <a:pt x="254" y="23"/>
                    <a:pt x="254" y="23"/>
                    <a:pt x="254" y="23"/>
                  </a:cubicBezTo>
                  <a:cubicBezTo>
                    <a:pt x="254" y="0"/>
                    <a:pt x="277" y="0"/>
                    <a:pt x="254" y="0"/>
                  </a:cubicBezTo>
                  <a:cubicBezTo>
                    <a:pt x="185" y="0"/>
                    <a:pt x="185" y="0"/>
                    <a:pt x="185" y="0"/>
                  </a:cubicBezTo>
                  <a:cubicBezTo>
                    <a:pt x="185" y="0"/>
                    <a:pt x="162" y="23"/>
                    <a:pt x="139" y="23"/>
                  </a:cubicBezTo>
                  <a:cubicBezTo>
                    <a:pt x="23" y="70"/>
                    <a:pt x="23" y="70"/>
                    <a:pt x="23" y="70"/>
                  </a:cubicBezTo>
                  <a:cubicBezTo>
                    <a:pt x="0" y="93"/>
                    <a:pt x="0" y="93"/>
                    <a:pt x="0" y="93"/>
                  </a:cubicBezTo>
                </a:path>
              </a:pathLst>
            </a:custGeom>
            <a:solidFill>
              <a:srgbClr val="F7F9F8"/>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defTabSz="685388" fontAlgn="base">
                <a:spcBef>
                  <a:spcPct val="0"/>
                </a:spcBef>
                <a:spcAft>
                  <a:spcPct val="0"/>
                </a:spcAft>
              </a:pPr>
              <a:endParaRPr lang="en-US" sz="1350">
                <a:solidFill>
                  <a:srgbClr val="737572"/>
                </a:solidFill>
                <a:ea typeface="MS PGothic" panose="020B0600070205080204" pitchFamily="34" charset="-128"/>
              </a:endParaRPr>
            </a:p>
          </p:txBody>
        </p:sp>
        <p:sp>
          <p:nvSpPr>
            <p:cNvPr id="203" name="Freeform 42"/>
            <p:cNvSpPr>
              <a:spLocks noChangeArrowheads="1"/>
            </p:cNvSpPr>
            <p:nvPr/>
          </p:nvSpPr>
          <p:spPr bwMode="auto">
            <a:xfrm>
              <a:off x="16684696" y="8358897"/>
              <a:ext cx="209095" cy="64573"/>
            </a:xfrm>
            <a:custGeom>
              <a:avLst/>
              <a:gdLst>
                <a:gd name="T0" fmla="*/ 15924 w 302"/>
                <a:gd name="T1" fmla="*/ 63879 h 93"/>
                <a:gd name="T2" fmla="*/ 15924 w 302"/>
                <a:gd name="T3" fmla="*/ 63879 h 93"/>
                <a:gd name="T4" fmla="*/ 64390 w 302"/>
                <a:gd name="T5" fmla="*/ 63879 h 93"/>
                <a:gd name="T6" fmla="*/ 96239 w 302"/>
                <a:gd name="T7" fmla="*/ 47909 h 93"/>
                <a:gd name="T8" fmla="*/ 192478 w 302"/>
                <a:gd name="T9" fmla="*/ 0 h 93"/>
                <a:gd name="T10" fmla="*/ 192478 w 302"/>
                <a:gd name="T11" fmla="*/ 0 h 93"/>
                <a:gd name="T12" fmla="*/ 144012 w 302"/>
                <a:gd name="T13" fmla="*/ 0 h 93"/>
                <a:gd name="T14" fmla="*/ 112164 w 302"/>
                <a:gd name="T15" fmla="*/ 0 h 93"/>
                <a:gd name="T16" fmla="*/ 15924 w 302"/>
                <a:gd name="T17" fmla="*/ 47909 h 93"/>
                <a:gd name="T18" fmla="*/ 15924 w 302"/>
                <a:gd name="T19" fmla="*/ 63879 h 9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02" h="93">
                  <a:moveTo>
                    <a:pt x="23" y="92"/>
                  </a:moveTo>
                  <a:lnTo>
                    <a:pt x="23" y="92"/>
                  </a:lnTo>
                  <a:cubicBezTo>
                    <a:pt x="93" y="92"/>
                    <a:pt x="93" y="92"/>
                    <a:pt x="93" y="92"/>
                  </a:cubicBezTo>
                  <a:cubicBezTo>
                    <a:pt x="93" y="92"/>
                    <a:pt x="116" y="69"/>
                    <a:pt x="139" y="69"/>
                  </a:cubicBezTo>
                  <a:cubicBezTo>
                    <a:pt x="278" y="0"/>
                    <a:pt x="278" y="0"/>
                    <a:pt x="278" y="0"/>
                  </a:cubicBezTo>
                  <a:cubicBezTo>
                    <a:pt x="278" y="0"/>
                    <a:pt x="301" y="0"/>
                    <a:pt x="278" y="0"/>
                  </a:cubicBezTo>
                  <a:cubicBezTo>
                    <a:pt x="208" y="0"/>
                    <a:pt x="208" y="0"/>
                    <a:pt x="208" y="0"/>
                  </a:cubicBezTo>
                  <a:cubicBezTo>
                    <a:pt x="208" y="0"/>
                    <a:pt x="185" y="0"/>
                    <a:pt x="162" y="0"/>
                  </a:cubicBezTo>
                  <a:cubicBezTo>
                    <a:pt x="23" y="69"/>
                    <a:pt x="23" y="69"/>
                    <a:pt x="23" y="69"/>
                  </a:cubicBezTo>
                  <a:cubicBezTo>
                    <a:pt x="23" y="69"/>
                    <a:pt x="0" y="92"/>
                    <a:pt x="23" y="92"/>
                  </a:cubicBezTo>
                </a:path>
              </a:pathLst>
            </a:custGeom>
            <a:solidFill>
              <a:srgbClr val="F7F9F8"/>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defTabSz="685388" fontAlgn="base">
                <a:spcBef>
                  <a:spcPct val="0"/>
                </a:spcBef>
                <a:spcAft>
                  <a:spcPct val="0"/>
                </a:spcAft>
              </a:pPr>
              <a:endParaRPr lang="en-US" sz="1350">
                <a:solidFill>
                  <a:srgbClr val="737572"/>
                </a:solidFill>
                <a:ea typeface="MS PGothic" panose="020B0600070205080204" pitchFamily="34" charset="-128"/>
              </a:endParaRPr>
            </a:p>
          </p:txBody>
        </p:sp>
        <p:sp>
          <p:nvSpPr>
            <p:cNvPr id="204" name="Freeform 43"/>
            <p:cNvSpPr>
              <a:spLocks noChangeArrowheads="1"/>
            </p:cNvSpPr>
            <p:nvPr/>
          </p:nvSpPr>
          <p:spPr bwMode="auto">
            <a:xfrm>
              <a:off x="16847666" y="8278949"/>
              <a:ext cx="193722" cy="64573"/>
            </a:xfrm>
            <a:custGeom>
              <a:avLst/>
              <a:gdLst>
                <a:gd name="T0" fmla="*/ 15970 w 279"/>
                <a:gd name="T1" fmla="*/ 63879 h 93"/>
                <a:gd name="T2" fmla="*/ 15970 w 279"/>
                <a:gd name="T3" fmla="*/ 63879 h 93"/>
                <a:gd name="T4" fmla="*/ 64574 w 279"/>
                <a:gd name="T5" fmla="*/ 63879 h 93"/>
                <a:gd name="T6" fmla="*/ 96514 w 279"/>
                <a:gd name="T7" fmla="*/ 47909 h 93"/>
                <a:gd name="T8" fmla="*/ 177058 w 279"/>
                <a:gd name="T9" fmla="*/ 15970 h 93"/>
                <a:gd name="T10" fmla="*/ 193028 w 279"/>
                <a:gd name="T11" fmla="*/ 0 h 93"/>
                <a:gd name="T12" fmla="*/ 144424 w 279"/>
                <a:gd name="T13" fmla="*/ 0 h 93"/>
                <a:gd name="T14" fmla="*/ 112484 w 279"/>
                <a:gd name="T15" fmla="*/ 15970 h 93"/>
                <a:gd name="T16" fmla="*/ 15970 w 279"/>
                <a:gd name="T17" fmla="*/ 47909 h 93"/>
                <a:gd name="T18" fmla="*/ 15970 w 279"/>
                <a:gd name="T19" fmla="*/ 63879 h 9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79" h="93">
                  <a:moveTo>
                    <a:pt x="23" y="92"/>
                  </a:moveTo>
                  <a:lnTo>
                    <a:pt x="23" y="92"/>
                  </a:lnTo>
                  <a:cubicBezTo>
                    <a:pt x="93" y="92"/>
                    <a:pt x="93" y="92"/>
                    <a:pt x="93" y="92"/>
                  </a:cubicBezTo>
                  <a:cubicBezTo>
                    <a:pt x="93" y="92"/>
                    <a:pt x="116" y="92"/>
                    <a:pt x="139" y="69"/>
                  </a:cubicBezTo>
                  <a:cubicBezTo>
                    <a:pt x="255" y="23"/>
                    <a:pt x="255" y="23"/>
                    <a:pt x="255" y="23"/>
                  </a:cubicBezTo>
                  <a:cubicBezTo>
                    <a:pt x="278" y="0"/>
                    <a:pt x="278" y="0"/>
                    <a:pt x="278" y="0"/>
                  </a:cubicBezTo>
                  <a:cubicBezTo>
                    <a:pt x="208" y="0"/>
                    <a:pt x="208" y="0"/>
                    <a:pt x="208" y="0"/>
                  </a:cubicBezTo>
                  <a:cubicBezTo>
                    <a:pt x="208" y="0"/>
                    <a:pt x="185" y="0"/>
                    <a:pt x="162" y="23"/>
                  </a:cubicBezTo>
                  <a:cubicBezTo>
                    <a:pt x="23" y="69"/>
                    <a:pt x="23" y="69"/>
                    <a:pt x="23" y="69"/>
                  </a:cubicBezTo>
                  <a:cubicBezTo>
                    <a:pt x="23" y="92"/>
                    <a:pt x="0" y="92"/>
                    <a:pt x="23" y="92"/>
                  </a:cubicBezTo>
                </a:path>
              </a:pathLst>
            </a:custGeom>
            <a:solidFill>
              <a:srgbClr val="F7F9F8"/>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defTabSz="685388" fontAlgn="base">
                <a:spcBef>
                  <a:spcPct val="0"/>
                </a:spcBef>
                <a:spcAft>
                  <a:spcPct val="0"/>
                </a:spcAft>
              </a:pPr>
              <a:endParaRPr lang="en-US" sz="1350">
                <a:solidFill>
                  <a:srgbClr val="737572"/>
                </a:solidFill>
                <a:ea typeface="MS PGothic" panose="020B0600070205080204" pitchFamily="34" charset="-128"/>
              </a:endParaRPr>
            </a:p>
          </p:txBody>
        </p:sp>
        <p:sp>
          <p:nvSpPr>
            <p:cNvPr id="205" name="Freeform 44"/>
            <p:cNvSpPr>
              <a:spLocks noChangeArrowheads="1"/>
            </p:cNvSpPr>
            <p:nvPr/>
          </p:nvSpPr>
          <p:spPr bwMode="auto">
            <a:xfrm>
              <a:off x="15992836" y="8647940"/>
              <a:ext cx="178346" cy="49199"/>
            </a:xfrm>
            <a:custGeom>
              <a:avLst/>
              <a:gdLst>
                <a:gd name="T0" fmla="*/ 16023 w 256"/>
                <a:gd name="T1" fmla="*/ 48506 h 71"/>
                <a:gd name="T2" fmla="*/ 16023 w 256"/>
                <a:gd name="T3" fmla="*/ 48506 h 71"/>
                <a:gd name="T4" fmla="*/ 64790 w 256"/>
                <a:gd name="T5" fmla="*/ 48506 h 71"/>
                <a:gd name="T6" fmla="*/ 96140 w 256"/>
                <a:gd name="T7" fmla="*/ 32568 h 71"/>
                <a:gd name="T8" fmla="*/ 160929 w 256"/>
                <a:gd name="T9" fmla="*/ 0 h 71"/>
                <a:gd name="T10" fmla="*/ 160929 w 256"/>
                <a:gd name="T11" fmla="*/ 0 h 71"/>
                <a:gd name="T12" fmla="*/ 112860 w 256"/>
                <a:gd name="T13" fmla="*/ 0 h 71"/>
                <a:gd name="T14" fmla="*/ 80116 w 256"/>
                <a:gd name="T15" fmla="*/ 0 h 71"/>
                <a:gd name="T16" fmla="*/ 16023 w 256"/>
                <a:gd name="T17" fmla="*/ 32568 h 71"/>
                <a:gd name="T18" fmla="*/ 16023 w 256"/>
                <a:gd name="T19" fmla="*/ 48506 h 7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56" h="71">
                  <a:moveTo>
                    <a:pt x="23" y="70"/>
                  </a:moveTo>
                  <a:lnTo>
                    <a:pt x="23" y="70"/>
                  </a:lnTo>
                  <a:cubicBezTo>
                    <a:pt x="93" y="70"/>
                    <a:pt x="93" y="70"/>
                    <a:pt x="93" y="70"/>
                  </a:cubicBezTo>
                  <a:cubicBezTo>
                    <a:pt x="93" y="70"/>
                    <a:pt x="115" y="70"/>
                    <a:pt x="138" y="47"/>
                  </a:cubicBezTo>
                  <a:cubicBezTo>
                    <a:pt x="231" y="0"/>
                    <a:pt x="231" y="0"/>
                    <a:pt x="231" y="0"/>
                  </a:cubicBezTo>
                  <a:cubicBezTo>
                    <a:pt x="231" y="0"/>
                    <a:pt x="255" y="0"/>
                    <a:pt x="231" y="0"/>
                  </a:cubicBezTo>
                  <a:cubicBezTo>
                    <a:pt x="162" y="0"/>
                    <a:pt x="162" y="0"/>
                    <a:pt x="162" y="0"/>
                  </a:cubicBezTo>
                  <a:cubicBezTo>
                    <a:pt x="162" y="0"/>
                    <a:pt x="138" y="0"/>
                    <a:pt x="115" y="0"/>
                  </a:cubicBezTo>
                  <a:cubicBezTo>
                    <a:pt x="23" y="47"/>
                    <a:pt x="23" y="47"/>
                    <a:pt x="23" y="47"/>
                  </a:cubicBezTo>
                  <a:cubicBezTo>
                    <a:pt x="0" y="70"/>
                    <a:pt x="0" y="70"/>
                    <a:pt x="23" y="70"/>
                  </a:cubicBezTo>
                </a:path>
              </a:pathLst>
            </a:custGeom>
            <a:solidFill>
              <a:srgbClr val="F7F9F8"/>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defTabSz="685388" fontAlgn="base">
                <a:spcBef>
                  <a:spcPct val="0"/>
                </a:spcBef>
                <a:spcAft>
                  <a:spcPct val="0"/>
                </a:spcAft>
              </a:pPr>
              <a:endParaRPr lang="en-US" sz="1350">
                <a:solidFill>
                  <a:srgbClr val="737572"/>
                </a:solidFill>
                <a:ea typeface="MS PGothic" panose="020B0600070205080204" pitchFamily="34" charset="-128"/>
              </a:endParaRPr>
            </a:p>
          </p:txBody>
        </p:sp>
        <p:sp>
          <p:nvSpPr>
            <p:cNvPr id="206" name="Freeform 45"/>
            <p:cNvSpPr>
              <a:spLocks noChangeArrowheads="1"/>
            </p:cNvSpPr>
            <p:nvPr/>
          </p:nvSpPr>
          <p:spPr bwMode="auto">
            <a:xfrm>
              <a:off x="16042035" y="8567992"/>
              <a:ext cx="273670" cy="64573"/>
            </a:xfrm>
            <a:custGeom>
              <a:avLst/>
              <a:gdLst>
                <a:gd name="T0" fmla="*/ 0 w 393"/>
                <a:gd name="T1" fmla="*/ 63886 h 94"/>
                <a:gd name="T2" fmla="*/ 0 w 393"/>
                <a:gd name="T3" fmla="*/ 63886 h 94"/>
                <a:gd name="T4" fmla="*/ 128827 w 393"/>
                <a:gd name="T5" fmla="*/ 63886 h 94"/>
                <a:gd name="T6" fmla="*/ 176179 w 393"/>
                <a:gd name="T7" fmla="*/ 63886 h 94"/>
                <a:gd name="T8" fmla="*/ 256957 w 393"/>
                <a:gd name="T9" fmla="*/ 15800 h 94"/>
                <a:gd name="T10" fmla="*/ 272974 w 393"/>
                <a:gd name="T11" fmla="*/ 0 h 94"/>
                <a:gd name="T12" fmla="*/ 144147 w 393"/>
                <a:gd name="T13" fmla="*/ 0 h 94"/>
                <a:gd name="T14" fmla="*/ 96098 w 393"/>
                <a:gd name="T15" fmla="*/ 15800 h 94"/>
                <a:gd name="T16" fmla="*/ 16016 w 393"/>
                <a:gd name="T17" fmla="*/ 63886 h 94"/>
                <a:gd name="T18" fmla="*/ 0 w 393"/>
                <a:gd name="T19" fmla="*/ 63886 h 9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93" h="94">
                  <a:moveTo>
                    <a:pt x="0" y="93"/>
                  </a:moveTo>
                  <a:lnTo>
                    <a:pt x="0" y="93"/>
                  </a:lnTo>
                  <a:cubicBezTo>
                    <a:pt x="185" y="93"/>
                    <a:pt x="185" y="93"/>
                    <a:pt x="185" y="93"/>
                  </a:cubicBezTo>
                  <a:cubicBezTo>
                    <a:pt x="207" y="93"/>
                    <a:pt x="230" y="93"/>
                    <a:pt x="253" y="93"/>
                  </a:cubicBezTo>
                  <a:cubicBezTo>
                    <a:pt x="369" y="23"/>
                    <a:pt x="369" y="23"/>
                    <a:pt x="369" y="23"/>
                  </a:cubicBezTo>
                  <a:cubicBezTo>
                    <a:pt x="392" y="23"/>
                    <a:pt x="392" y="0"/>
                    <a:pt x="392" y="0"/>
                  </a:cubicBezTo>
                  <a:cubicBezTo>
                    <a:pt x="207" y="0"/>
                    <a:pt x="207" y="0"/>
                    <a:pt x="207" y="0"/>
                  </a:cubicBezTo>
                  <a:cubicBezTo>
                    <a:pt x="185" y="0"/>
                    <a:pt x="161" y="23"/>
                    <a:pt x="138" y="23"/>
                  </a:cubicBezTo>
                  <a:cubicBezTo>
                    <a:pt x="23" y="93"/>
                    <a:pt x="23" y="93"/>
                    <a:pt x="23" y="93"/>
                  </a:cubicBezTo>
                  <a:cubicBezTo>
                    <a:pt x="0" y="93"/>
                    <a:pt x="0" y="93"/>
                    <a:pt x="0" y="93"/>
                  </a:cubicBezTo>
                </a:path>
              </a:pathLst>
            </a:custGeom>
            <a:solidFill>
              <a:srgbClr val="F7F9F8"/>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defTabSz="685388" fontAlgn="base">
                <a:spcBef>
                  <a:spcPct val="0"/>
                </a:spcBef>
                <a:spcAft>
                  <a:spcPct val="0"/>
                </a:spcAft>
              </a:pPr>
              <a:endParaRPr lang="en-US" sz="1350">
                <a:solidFill>
                  <a:srgbClr val="737572"/>
                </a:solidFill>
                <a:ea typeface="MS PGothic" panose="020B0600070205080204" pitchFamily="34" charset="-128"/>
              </a:endParaRPr>
            </a:p>
          </p:txBody>
        </p:sp>
        <p:sp>
          <p:nvSpPr>
            <p:cNvPr id="207" name="Freeform 46"/>
            <p:cNvSpPr>
              <a:spLocks noChangeArrowheads="1"/>
            </p:cNvSpPr>
            <p:nvPr/>
          </p:nvSpPr>
          <p:spPr bwMode="auto">
            <a:xfrm>
              <a:off x="16251130" y="8503418"/>
              <a:ext cx="224471" cy="64574"/>
            </a:xfrm>
            <a:custGeom>
              <a:avLst/>
              <a:gdLst>
                <a:gd name="T0" fmla="*/ 15935 w 324"/>
                <a:gd name="T1" fmla="*/ 63880 h 93"/>
                <a:gd name="T2" fmla="*/ 15935 w 324"/>
                <a:gd name="T3" fmla="*/ 63880 h 93"/>
                <a:gd name="T4" fmla="*/ 79673 w 324"/>
                <a:gd name="T5" fmla="*/ 63880 h 93"/>
                <a:gd name="T6" fmla="*/ 128170 w 324"/>
                <a:gd name="T7" fmla="*/ 47910 h 93"/>
                <a:gd name="T8" fmla="*/ 207844 w 324"/>
                <a:gd name="T9" fmla="*/ 0 h 93"/>
                <a:gd name="T10" fmla="*/ 223778 w 324"/>
                <a:gd name="T11" fmla="*/ 0 h 93"/>
                <a:gd name="T12" fmla="*/ 144105 w 324"/>
                <a:gd name="T13" fmla="*/ 0 h 93"/>
                <a:gd name="T14" fmla="*/ 112236 w 324"/>
                <a:gd name="T15" fmla="*/ 15970 h 93"/>
                <a:gd name="T16" fmla="*/ 31869 w 324"/>
                <a:gd name="T17" fmla="*/ 47910 h 93"/>
                <a:gd name="T18" fmla="*/ 15935 w 324"/>
                <a:gd name="T19" fmla="*/ 63880 h 9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24" h="93">
                  <a:moveTo>
                    <a:pt x="23" y="92"/>
                  </a:moveTo>
                  <a:lnTo>
                    <a:pt x="23" y="92"/>
                  </a:lnTo>
                  <a:cubicBezTo>
                    <a:pt x="115" y="92"/>
                    <a:pt x="115" y="92"/>
                    <a:pt x="115" y="92"/>
                  </a:cubicBezTo>
                  <a:cubicBezTo>
                    <a:pt x="138" y="92"/>
                    <a:pt x="162" y="69"/>
                    <a:pt x="185" y="69"/>
                  </a:cubicBezTo>
                  <a:cubicBezTo>
                    <a:pt x="300" y="0"/>
                    <a:pt x="300" y="0"/>
                    <a:pt x="300" y="0"/>
                  </a:cubicBezTo>
                  <a:cubicBezTo>
                    <a:pt x="323" y="0"/>
                    <a:pt x="323" y="0"/>
                    <a:pt x="323" y="0"/>
                  </a:cubicBezTo>
                  <a:cubicBezTo>
                    <a:pt x="208" y="0"/>
                    <a:pt x="208" y="0"/>
                    <a:pt x="208" y="0"/>
                  </a:cubicBezTo>
                  <a:cubicBezTo>
                    <a:pt x="208" y="0"/>
                    <a:pt x="185" y="0"/>
                    <a:pt x="162" y="23"/>
                  </a:cubicBezTo>
                  <a:cubicBezTo>
                    <a:pt x="46" y="69"/>
                    <a:pt x="46" y="69"/>
                    <a:pt x="46" y="69"/>
                  </a:cubicBezTo>
                  <a:cubicBezTo>
                    <a:pt x="23" y="69"/>
                    <a:pt x="0" y="92"/>
                    <a:pt x="23" y="92"/>
                  </a:cubicBezTo>
                </a:path>
              </a:pathLst>
            </a:custGeom>
            <a:solidFill>
              <a:srgbClr val="F7F9F8"/>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defTabSz="685388" fontAlgn="base">
                <a:spcBef>
                  <a:spcPct val="0"/>
                </a:spcBef>
                <a:spcAft>
                  <a:spcPct val="0"/>
                </a:spcAft>
              </a:pPr>
              <a:endParaRPr lang="en-US" sz="1350">
                <a:solidFill>
                  <a:srgbClr val="737572"/>
                </a:solidFill>
                <a:ea typeface="MS PGothic" panose="020B0600070205080204" pitchFamily="34" charset="-128"/>
              </a:endParaRPr>
            </a:p>
          </p:txBody>
        </p:sp>
        <p:sp>
          <p:nvSpPr>
            <p:cNvPr id="208" name="Freeform 47"/>
            <p:cNvSpPr>
              <a:spLocks noChangeArrowheads="1"/>
            </p:cNvSpPr>
            <p:nvPr/>
          </p:nvSpPr>
          <p:spPr bwMode="auto">
            <a:xfrm>
              <a:off x="16346454" y="8423469"/>
              <a:ext cx="292117" cy="64574"/>
            </a:xfrm>
            <a:custGeom>
              <a:avLst/>
              <a:gdLst>
                <a:gd name="T0" fmla="*/ 0 w 418"/>
                <a:gd name="T1" fmla="*/ 63887 h 94"/>
                <a:gd name="T2" fmla="*/ 0 w 418"/>
                <a:gd name="T3" fmla="*/ 63887 h 94"/>
                <a:gd name="T4" fmla="*/ 146059 w 418"/>
                <a:gd name="T5" fmla="*/ 63887 h 94"/>
                <a:gd name="T6" fmla="*/ 194279 w 418"/>
                <a:gd name="T7" fmla="*/ 48087 h 94"/>
                <a:gd name="T8" fmla="*/ 275345 w 418"/>
                <a:gd name="T9" fmla="*/ 15800 h 94"/>
                <a:gd name="T10" fmla="*/ 291418 w 418"/>
                <a:gd name="T11" fmla="*/ 0 h 94"/>
                <a:gd name="T12" fmla="*/ 146059 w 418"/>
                <a:gd name="T13" fmla="*/ 0 h 94"/>
                <a:gd name="T14" fmla="*/ 113213 w 418"/>
                <a:gd name="T15" fmla="*/ 15800 h 94"/>
                <a:gd name="T16" fmla="*/ 16772 w 418"/>
                <a:gd name="T17" fmla="*/ 63887 h 94"/>
                <a:gd name="T18" fmla="*/ 0 w 418"/>
                <a:gd name="T19" fmla="*/ 63887 h 9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18" h="94">
                  <a:moveTo>
                    <a:pt x="0" y="93"/>
                  </a:moveTo>
                  <a:lnTo>
                    <a:pt x="0" y="93"/>
                  </a:lnTo>
                  <a:cubicBezTo>
                    <a:pt x="209" y="93"/>
                    <a:pt x="209" y="93"/>
                    <a:pt x="209" y="93"/>
                  </a:cubicBezTo>
                  <a:cubicBezTo>
                    <a:pt x="232" y="93"/>
                    <a:pt x="255" y="93"/>
                    <a:pt x="278" y="70"/>
                  </a:cubicBezTo>
                  <a:cubicBezTo>
                    <a:pt x="394" y="23"/>
                    <a:pt x="394" y="23"/>
                    <a:pt x="394" y="23"/>
                  </a:cubicBezTo>
                  <a:cubicBezTo>
                    <a:pt x="417" y="23"/>
                    <a:pt x="417" y="0"/>
                    <a:pt x="417" y="0"/>
                  </a:cubicBezTo>
                  <a:cubicBezTo>
                    <a:pt x="209" y="0"/>
                    <a:pt x="209" y="0"/>
                    <a:pt x="209" y="0"/>
                  </a:cubicBezTo>
                  <a:cubicBezTo>
                    <a:pt x="185" y="0"/>
                    <a:pt x="162" y="23"/>
                    <a:pt x="162" y="23"/>
                  </a:cubicBezTo>
                  <a:cubicBezTo>
                    <a:pt x="24" y="93"/>
                    <a:pt x="24" y="93"/>
                    <a:pt x="24" y="93"/>
                  </a:cubicBezTo>
                  <a:cubicBezTo>
                    <a:pt x="0" y="93"/>
                    <a:pt x="0" y="93"/>
                    <a:pt x="0" y="93"/>
                  </a:cubicBezTo>
                </a:path>
              </a:pathLst>
            </a:custGeom>
            <a:solidFill>
              <a:srgbClr val="F7F9F8"/>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defTabSz="685388" fontAlgn="base">
                <a:spcBef>
                  <a:spcPct val="0"/>
                </a:spcBef>
                <a:spcAft>
                  <a:spcPct val="0"/>
                </a:spcAft>
              </a:pPr>
              <a:endParaRPr lang="en-US" sz="1350">
                <a:solidFill>
                  <a:srgbClr val="737572"/>
                </a:solidFill>
                <a:ea typeface="MS PGothic" panose="020B0600070205080204" pitchFamily="34" charset="-128"/>
              </a:endParaRPr>
            </a:p>
          </p:txBody>
        </p:sp>
        <p:sp>
          <p:nvSpPr>
            <p:cNvPr id="209" name="Freeform 48"/>
            <p:cNvSpPr>
              <a:spLocks noChangeArrowheads="1"/>
            </p:cNvSpPr>
            <p:nvPr/>
          </p:nvSpPr>
          <p:spPr bwMode="auto">
            <a:xfrm>
              <a:off x="16604748" y="8358897"/>
              <a:ext cx="193720" cy="64573"/>
            </a:xfrm>
            <a:custGeom>
              <a:avLst/>
              <a:gdLst>
                <a:gd name="T0" fmla="*/ 0 w 279"/>
                <a:gd name="T1" fmla="*/ 63879 h 93"/>
                <a:gd name="T2" fmla="*/ 0 w 279"/>
                <a:gd name="T3" fmla="*/ 63879 h 93"/>
                <a:gd name="T4" fmla="*/ 48604 w 279"/>
                <a:gd name="T5" fmla="*/ 63879 h 93"/>
                <a:gd name="T6" fmla="*/ 80543 w 279"/>
                <a:gd name="T7" fmla="*/ 47909 h 93"/>
                <a:gd name="T8" fmla="*/ 177056 w 279"/>
                <a:gd name="T9" fmla="*/ 0 h 93"/>
                <a:gd name="T10" fmla="*/ 177056 w 279"/>
                <a:gd name="T11" fmla="*/ 0 h 93"/>
                <a:gd name="T12" fmla="*/ 145116 w 279"/>
                <a:gd name="T13" fmla="*/ 0 h 93"/>
                <a:gd name="T14" fmla="*/ 96513 w 279"/>
                <a:gd name="T15" fmla="*/ 0 h 93"/>
                <a:gd name="T16" fmla="*/ 16664 w 279"/>
                <a:gd name="T17" fmla="*/ 47909 h 93"/>
                <a:gd name="T18" fmla="*/ 0 w 279"/>
                <a:gd name="T19" fmla="*/ 63879 h 9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79" h="93">
                  <a:moveTo>
                    <a:pt x="0" y="92"/>
                  </a:moveTo>
                  <a:lnTo>
                    <a:pt x="0" y="92"/>
                  </a:lnTo>
                  <a:cubicBezTo>
                    <a:pt x="70" y="92"/>
                    <a:pt x="70" y="92"/>
                    <a:pt x="70" y="92"/>
                  </a:cubicBezTo>
                  <a:cubicBezTo>
                    <a:pt x="93" y="92"/>
                    <a:pt x="116" y="69"/>
                    <a:pt x="116" y="69"/>
                  </a:cubicBezTo>
                  <a:cubicBezTo>
                    <a:pt x="255" y="0"/>
                    <a:pt x="255" y="0"/>
                    <a:pt x="255" y="0"/>
                  </a:cubicBezTo>
                  <a:cubicBezTo>
                    <a:pt x="278" y="0"/>
                    <a:pt x="278" y="0"/>
                    <a:pt x="255" y="0"/>
                  </a:cubicBezTo>
                  <a:cubicBezTo>
                    <a:pt x="209" y="0"/>
                    <a:pt x="209" y="0"/>
                    <a:pt x="209" y="0"/>
                  </a:cubicBezTo>
                  <a:cubicBezTo>
                    <a:pt x="185" y="0"/>
                    <a:pt x="162" y="0"/>
                    <a:pt x="139" y="0"/>
                  </a:cubicBezTo>
                  <a:cubicBezTo>
                    <a:pt x="24" y="69"/>
                    <a:pt x="24" y="69"/>
                    <a:pt x="24" y="69"/>
                  </a:cubicBezTo>
                  <a:cubicBezTo>
                    <a:pt x="0" y="69"/>
                    <a:pt x="0" y="92"/>
                    <a:pt x="0" y="92"/>
                  </a:cubicBezTo>
                </a:path>
              </a:pathLst>
            </a:custGeom>
            <a:solidFill>
              <a:srgbClr val="F7F9F8"/>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defTabSz="685388" fontAlgn="base">
                <a:spcBef>
                  <a:spcPct val="0"/>
                </a:spcBef>
                <a:spcAft>
                  <a:spcPct val="0"/>
                </a:spcAft>
              </a:pPr>
              <a:endParaRPr lang="en-US" sz="1350">
                <a:solidFill>
                  <a:srgbClr val="737572"/>
                </a:solidFill>
                <a:ea typeface="MS PGothic" panose="020B0600070205080204" pitchFamily="34" charset="-128"/>
              </a:endParaRPr>
            </a:p>
          </p:txBody>
        </p:sp>
        <p:sp>
          <p:nvSpPr>
            <p:cNvPr id="210" name="Freeform 49"/>
            <p:cNvSpPr>
              <a:spLocks noChangeArrowheads="1"/>
            </p:cNvSpPr>
            <p:nvPr/>
          </p:nvSpPr>
          <p:spPr bwMode="auto">
            <a:xfrm>
              <a:off x="16767718" y="8278949"/>
              <a:ext cx="193722" cy="64573"/>
            </a:xfrm>
            <a:custGeom>
              <a:avLst/>
              <a:gdLst>
                <a:gd name="T0" fmla="*/ 0 w 278"/>
                <a:gd name="T1" fmla="*/ 63879 h 93"/>
                <a:gd name="T2" fmla="*/ 0 w 278"/>
                <a:gd name="T3" fmla="*/ 63879 h 93"/>
                <a:gd name="T4" fmla="*/ 48082 w 278"/>
                <a:gd name="T5" fmla="*/ 63879 h 93"/>
                <a:gd name="T6" fmla="*/ 80137 w 278"/>
                <a:gd name="T7" fmla="*/ 47909 h 93"/>
                <a:gd name="T8" fmla="*/ 176998 w 278"/>
                <a:gd name="T9" fmla="*/ 15970 h 93"/>
                <a:gd name="T10" fmla="*/ 176998 w 278"/>
                <a:gd name="T11" fmla="*/ 0 h 93"/>
                <a:gd name="T12" fmla="*/ 128916 w 278"/>
                <a:gd name="T13" fmla="*/ 0 h 93"/>
                <a:gd name="T14" fmla="*/ 96164 w 278"/>
                <a:gd name="T15" fmla="*/ 15970 h 93"/>
                <a:gd name="T16" fmla="*/ 16027 w 278"/>
                <a:gd name="T17" fmla="*/ 47909 h 93"/>
                <a:gd name="T18" fmla="*/ 0 w 278"/>
                <a:gd name="T19" fmla="*/ 63879 h 9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78" h="93">
                  <a:moveTo>
                    <a:pt x="0" y="92"/>
                  </a:moveTo>
                  <a:lnTo>
                    <a:pt x="0" y="92"/>
                  </a:lnTo>
                  <a:cubicBezTo>
                    <a:pt x="69" y="92"/>
                    <a:pt x="69" y="92"/>
                    <a:pt x="69" y="92"/>
                  </a:cubicBezTo>
                  <a:cubicBezTo>
                    <a:pt x="69" y="92"/>
                    <a:pt x="92" y="92"/>
                    <a:pt x="115" y="69"/>
                  </a:cubicBezTo>
                  <a:cubicBezTo>
                    <a:pt x="254" y="23"/>
                    <a:pt x="254" y="23"/>
                    <a:pt x="254" y="23"/>
                  </a:cubicBezTo>
                  <a:cubicBezTo>
                    <a:pt x="277" y="0"/>
                    <a:pt x="277" y="0"/>
                    <a:pt x="254" y="0"/>
                  </a:cubicBezTo>
                  <a:cubicBezTo>
                    <a:pt x="185" y="0"/>
                    <a:pt x="185" y="0"/>
                    <a:pt x="185" y="0"/>
                  </a:cubicBezTo>
                  <a:cubicBezTo>
                    <a:pt x="185" y="0"/>
                    <a:pt x="162" y="0"/>
                    <a:pt x="138" y="23"/>
                  </a:cubicBezTo>
                  <a:cubicBezTo>
                    <a:pt x="23" y="69"/>
                    <a:pt x="23" y="69"/>
                    <a:pt x="23" y="69"/>
                  </a:cubicBezTo>
                  <a:cubicBezTo>
                    <a:pt x="0" y="92"/>
                    <a:pt x="0" y="92"/>
                    <a:pt x="0" y="92"/>
                  </a:cubicBezTo>
                </a:path>
              </a:pathLst>
            </a:custGeom>
            <a:solidFill>
              <a:srgbClr val="F7F9F8"/>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defTabSz="685388" fontAlgn="base">
                <a:spcBef>
                  <a:spcPct val="0"/>
                </a:spcBef>
                <a:spcAft>
                  <a:spcPct val="0"/>
                </a:spcAft>
              </a:pPr>
              <a:endParaRPr lang="en-US" sz="1350">
                <a:solidFill>
                  <a:srgbClr val="737572"/>
                </a:solidFill>
                <a:ea typeface="MS PGothic" panose="020B0600070205080204" pitchFamily="34" charset="-128"/>
              </a:endParaRPr>
            </a:p>
          </p:txBody>
        </p:sp>
        <p:sp>
          <p:nvSpPr>
            <p:cNvPr id="211" name="Freeform 50"/>
            <p:cNvSpPr>
              <a:spLocks noChangeArrowheads="1"/>
            </p:cNvSpPr>
            <p:nvPr/>
          </p:nvSpPr>
          <p:spPr bwMode="auto">
            <a:xfrm>
              <a:off x="15912888" y="8647940"/>
              <a:ext cx="159896" cy="49199"/>
            </a:xfrm>
            <a:custGeom>
              <a:avLst/>
              <a:gdLst>
                <a:gd name="T0" fmla="*/ 0 w 231"/>
                <a:gd name="T1" fmla="*/ 48506 h 71"/>
                <a:gd name="T2" fmla="*/ 0 w 231"/>
                <a:gd name="T3" fmla="*/ 48506 h 71"/>
                <a:gd name="T4" fmla="*/ 47069 w 231"/>
                <a:gd name="T5" fmla="*/ 48506 h 71"/>
                <a:gd name="T6" fmla="*/ 79602 w 231"/>
                <a:gd name="T7" fmla="*/ 32568 h 71"/>
                <a:gd name="T8" fmla="*/ 143976 w 231"/>
                <a:gd name="T9" fmla="*/ 0 h 71"/>
                <a:gd name="T10" fmla="*/ 159204 w 231"/>
                <a:gd name="T11" fmla="*/ 0 h 71"/>
                <a:gd name="T12" fmla="*/ 111443 w 231"/>
                <a:gd name="T13" fmla="*/ 0 h 71"/>
                <a:gd name="T14" fmla="*/ 79602 w 231"/>
                <a:gd name="T15" fmla="*/ 16631 h 71"/>
                <a:gd name="T16" fmla="*/ 15920 w 231"/>
                <a:gd name="T17" fmla="*/ 32568 h 71"/>
                <a:gd name="T18" fmla="*/ 0 w 231"/>
                <a:gd name="T19" fmla="*/ 48506 h 7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31" h="71">
                  <a:moveTo>
                    <a:pt x="0" y="70"/>
                  </a:moveTo>
                  <a:lnTo>
                    <a:pt x="0" y="70"/>
                  </a:lnTo>
                  <a:cubicBezTo>
                    <a:pt x="68" y="70"/>
                    <a:pt x="68" y="70"/>
                    <a:pt x="68" y="70"/>
                  </a:cubicBezTo>
                  <a:cubicBezTo>
                    <a:pt x="68" y="70"/>
                    <a:pt x="92" y="70"/>
                    <a:pt x="115" y="47"/>
                  </a:cubicBezTo>
                  <a:cubicBezTo>
                    <a:pt x="208" y="0"/>
                    <a:pt x="208" y="0"/>
                    <a:pt x="208" y="0"/>
                  </a:cubicBezTo>
                  <a:cubicBezTo>
                    <a:pt x="230" y="0"/>
                    <a:pt x="230" y="0"/>
                    <a:pt x="230" y="0"/>
                  </a:cubicBezTo>
                  <a:cubicBezTo>
                    <a:pt x="161" y="0"/>
                    <a:pt x="161" y="0"/>
                    <a:pt x="161" y="0"/>
                  </a:cubicBezTo>
                  <a:cubicBezTo>
                    <a:pt x="138" y="0"/>
                    <a:pt x="138" y="0"/>
                    <a:pt x="115" y="24"/>
                  </a:cubicBezTo>
                  <a:cubicBezTo>
                    <a:pt x="23" y="47"/>
                    <a:pt x="23" y="47"/>
                    <a:pt x="23" y="47"/>
                  </a:cubicBezTo>
                  <a:cubicBezTo>
                    <a:pt x="0" y="70"/>
                    <a:pt x="0" y="70"/>
                    <a:pt x="0" y="70"/>
                  </a:cubicBezTo>
                </a:path>
              </a:pathLst>
            </a:custGeom>
            <a:solidFill>
              <a:srgbClr val="F7F9F8"/>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defTabSz="685388" fontAlgn="base">
                <a:spcBef>
                  <a:spcPct val="0"/>
                </a:spcBef>
                <a:spcAft>
                  <a:spcPct val="0"/>
                </a:spcAft>
              </a:pPr>
              <a:endParaRPr lang="en-US" sz="1350">
                <a:solidFill>
                  <a:srgbClr val="737572"/>
                </a:solidFill>
                <a:ea typeface="MS PGothic" panose="020B0600070205080204" pitchFamily="34" charset="-128"/>
              </a:endParaRPr>
            </a:p>
          </p:txBody>
        </p:sp>
        <p:sp>
          <p:nvSpPr>
            <p:cNvPr id="212" name="Freeform 51"/>
            <p:cNvSpPr>
              <a:spLocks noChangeArrowheads="1"/>
            </p:cNvSpPr>
            <p:nvPr/>
          </p:nvSpPr>
          <p:spPr bwMode="auto">
            <a:xfrm>
              <a:off x="15829866" y="8647940"/>
              <a:ext cx="162970" cy="49199"/>
            </a:xfrm>
            <a:custGeom>
              <a:avLst/>
              <a:gdLst>
                <a:gd name="T0" fmla="*/ 0 w 233"/>
                <a:gd name="T1" fmla="*/ 48506 h 71"/>
                <a:gd name="T2" fmla="*/ 0 w 233"/>
                <a:gd name="T3" fmla="*/ 48506 h 71"/>
                <a:gd name="T4" fmla="*/ 48961 w 233"/>
                <a:gd name="T5" fmla="*/ 48506 h 71"/>
                <a:gd name="T6" fmla="*/ 81835 w 233"/>
                <a:gd name="T7" fmla="*/ 32568 h 71"/>
                <a:gd name="T8" fmla="*/ 146183 w 233"/>
                <a:gd name="T9" fmla="*/ 16631 h 71"/>
                <a:gd name="T10" fmla="*/ 146183 w 233"/>
                <a:gd name="T11" fmla="*/ 0 h 71"/>
                <a:gd name="T12" fmla="*/ 97922 w 233"/>
                <a:gd name="T13" fmla="*/ 0 h 71"/>
                <a:gd name="T14" fmla="*/ 81835 w 233"/>
                <a:gd name="T15" fmla="*/ 16631 h 71"/>
                <a:gd name="T16" fmla="*/ 0 w 233"/>
                <a:gd name="T17" fmla="*/ 32568 h 71"/>
                <a:gd name="T18" fmla="*/ 0 w 233"/>
                <a:gd name="T19" fmla="*/ 48506 h 7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33" h="71">
                  <a:moveTo>
                    <a:pt x="0" y="70"/>
                  </a:moveTo>
                  <a:lnTo>
                    <a:pt x="0" y="70"/>
                  </a:lnTo>
                  <a:cubicBezTo>
                    <a:pt x="70" y="70"/>
                    <a:pt x="70" y="70"/>
                    <a:pt x="70" y="70"/>
                  </a:cubicBezTo>
                  <a:cubicBezTo>
                    <a:pt x="70" y="70"/>
                    <a:pt x="93" y="70"/>
                    <a:pt x="117" y="47"/>
                  </a:cubicBezTo>
                  <a:cubicBezTo>
                    <a:pt x="209" y="24"/>
                    <a:pt x="209" y="24"/>
                    <a:pt x="209" y="24"/>
                  </a:cubicBezTo>
                  <a:cubicBezTo>
                    <a:pt x="209" y="0"/>
                    <a:pt x="232" y="0"/>
                    <a:pt x="209" y="0"/>
                  </a:cubicBezTo>
                  <a:cubicBezTo>
                    <a:pt x="140" y="0"/>
                    <a:pt x="140" y="0"/>
                    <a:pt x="140" y="0"/>
                  </a:cubicBezTo>
                  <a:cubicBezTo>
                    <a:pt x="140" y="0"/>
                    <a:pt x="117" y="0"/>
                    <a:pt x="117" y="24"/>
                  </a:cubicBezTo>
                  <a:cubicBezTo>
                    <a:pt x="0" y="47"/>
                    <a:pt x="0" y="47"/>
                    <a:pt x="0" y="47"/>
                  </a:cubicBezTo>
                  <a:cubicBezTo>
                    <a:pt x="0" y="70"/>
                    <a:pt x="0" y="70"/>
                    <a:pt x="0" y="70"/>
                  </a:cubicBezTo>
                </a:path>
              </a:pathLst>
            </a:custGeom>
            <a:solidFill>
              <a:srgbClr val="F7F9F8"/>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defTabSz="685388" fontAlgn="base">
                <a:spcBef>
                  <a:spcPct val="0"/>
                </a:spcBef>
                <a:spcAft>
                  <a:spcPct val="0"/>
                </a:spcAft>
              </a:pPr>
              <a:endParaRPr lang="en-US" sz="1350">
                <a:solidFill>
                  <a:srgbClr val="737572"/>
                </a:solidFill>
                <a:ea typeface="MS PGothic" panose="020B0600070205080204" pitchFamily="34" charset="-128"/>
              </a:endParaRPr>
            </a:p>
          </p:txBody>
        </p:sp>
        <p:sp>
          <p:nvSpPr>
            <p:cNvPr id="213" name="Freeform 52"/>
            <p:cNvSpPr>
              <a:spLocks noChangeArrowheads="1"/>
            </p:cNvSpPr>
            <p:nvPr/>
          </p:nvSpPr>
          <p:spPr bwMode="auto">
            <a:xfrm>
              <a:off x="15943637" y="8567992"/>
              <a:ext cx="193722" cy="64573"/>
            </a:xfrm>
            <a:custGeom>
              <a:avLst/>
              <a:gdLst>
                <a:gd name="T0" fmla="*/ 15331 w 278"/>
                <a:gd name="T1" fmla="*/ 63886 h 94"/>
                <a:gd name="T2" fmla="*/ 15331 w 278"/>
                <a:gd name="T3" fmla="*/ 63886 h 94"/>
                <a:gd name="T4" fmla="*/ 64109 w 278"/>
                <a:gd name="T5" fmla="*/ 63886 h 94"/>
                <a:gd name="T6" fmla="*/ 96861 w 278"/>
                <a:gd name="T7" fmla="*/ 63886 h 94"/>
                <a:gd name="T8" fmla="*/ 176998 w 278"/>
                <a:gd name="T9" fmla="*/ 15800 h 94"/>
                <a:gd name="T10" fmla="*/ 193025 w 278"/>
                <a:gd name="T11" fmla="*/ 0 h 94"/>
                <a:gd name="T12" fmla="*/ 144246 w 278"/>
                <a:gd name="T13" fmla="*/ 0 h 94"/>
                <a:gd name="T14" fmla="*/ 112888 w 278"/>
                <a:gd name="T15" fmla="*/ 15800 h 94"/>
                <a:gd name="T16" fmla="*/ 15331 w 278"/>
                <a:gd name="T17" fmla="*/ 63886 h 9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78" h="94">
                  <a:moveTo>
                    <a:pt x="22" y="93"/>
                  </a:moveTo>
                  <a:lnTo>
                    <a:pt x="22" y="93"/>
                  </a:lnTo>
                  <a:cubicBezTo>
                    <a:pt x="92" y="93"/>
                    <a:pt x="92" y="93"/>
                    <a:pt x="92" y="93"/>
                  </a:cubicBezTo>
                  <a:cubicBezTo>
                    <a:pt x="92" y="93"/>
                    <a:pt x="115" y="93"/>
                    <a:pt x="139" y="93"/>
                  </a:cubicBezTo>
                  <a:cubicBezTo>
                    <a:pt x="254" y="23"/>
                    <a:pt x="254" y="23"/>
                    <a:pt x="254" y="23"/>
                  </a:cubicBezTo>
                  <a:cubicBezTo>
                    <a:pt x="277" y="23"/>
                    <a:pt x="277" y="0"/>
                    <a:pt x="277" y="0"/>
                  </a:cubicBezTo>
                  <a:cubicBezTo>
                    <a:pt x="207" y="0"/>
                    <a:pt x="207" y="0"/>
                    <a:pt x="207" y="0"/>
                  </a:cubicBezTo>
                  <a:cubicBezTo>
                    <a:pt x="207" y="0"/>
                    <a:pt x="184" y="23"/>
                    <a:pt x="162" y="23"/>
                  </a:cubicBezTo>
                  <a:cubicBezTo>
                    <a:pt x="22" y="93"/>
                    <a:pt x="0" y="93"/>
                    <a:pt x="22" y="93"/>
                  </a:cubicBezTo>
                </a:path>
              </a:pathLst>
            </a:custGeom>
            <a:solidFill>
              <a:srgbClr val="F7F9F8"/>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defTabSz="685388" fontAlgn="base">
                <a:spcBef>
                  <a:spcPct val="0"/>
                </a:spcBef>
                <a:spcAft>
                  <a:spcPct val="0"/>
                </a:spcAft>
              </a:pPr>
              <a:endParaRPr lang="en-US" sz="1350">
                <a:solidFill>
                  <a:srgbClr val="737572"/>
                </a:solidFill>
                <a:ea typeface="MS PGothic" panose="020B0600070205080204" pitchFamily="34" charset="-128"/>
              </a:endParaRPr>
            </a:p>
          </p:txBody>
        </p:sp>
        <p:sp>
          <p:nvSpPr>
            <p:cNvPr id="214" name="Freeform 53"/>
            <p:cNvSpPr>
              <a:spLocks noChangeArrowheads="1"/>
            </p:cNvSpPr>
            <p:nvPr/>
          </p:nvSpPr>
          <p:spPr bwMode="auto">
            <a:xfrm>
              <a:off x="15848315" y="8583366"/>
              <a:ext cx="209095" cy="49199"/>
            </a:xfrm>
            <a:custGeom>
              <a:avLst/>
              <a:gdLst>
                <a:gd name="T0" fmla="*/ 15924 w 302"/>
                <a:gd name="T1" fmla="*/ 48506 h 71"/>
                <a:gd name="T2" fmla="*/ 15924 w 302"/>
                <a:gd name="T3" fmla="*/ 48506 h 71"/>
                <a:gd name="T4" fmla="*/ 64390 w 302"/>
                <a:gd name="T5" fmla="*/ 48506 h 71"/>
                <a:gd name="T6" fmla="*/ 96239 w 302"/>
                <a:gd name="T7" fmla="*/ 48506 h 71"/>
                <a:gd name="T8" fmla="*/ 192478 w 302"/>
                <a:gd name="T9" fmla="*/ 0 h 71"/>
                <a:gd name="T10" fmla="*/ 192478 w 302"/>
                <a:gd name="T11" fmla="*/ 0 h 71"/>
                <a:gd name="T12" fmla="*/ 144012 w 302"/>
                <a:gd name="T13" fmla="*/ 0 h 71"/>
                <a:gd name="T14" fmla="*/ 111471 w 302"/>
                <a:gd name="T15" fmla="*/ 0 h 71"/>
                <a:gd name="T16" fmla="*/ 31849 w 302"/>
                <a:gd name="T17" fmla="*/ 48506 h 71"/>
                <a:gd name="T18" fmla="*/ 15924 w 302"/>
                <a:gd name="T19" fmla="*/ 48506 h 7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02" h="71">
                  <a:moveTo>
                    <a:pt x="23" y="70"/>
                  </a:moveTo>
                  <a:lnTo>
                    <a:pt x="23" y="70"/>
                  </a:lnTo>
                  <a:cubicBezTo>
                    <a:pt x="93" y="70"/>
                    <a:pt x="93" y="70"/>
                    <a:pt x="93" y="70"/>
                  </a:cubicBezTo>
                  <a:cubicBezTo>
                    <a:pt x="93" y="70"/>
                    <a:pt x="116" y="70"/>
                    <a:pt x="139" y="70"/>
                  </a:cubicBezTo>
                  <a:cubicBezTo>
                    <a:pt x="278" y="0"/>
                    <a:pt x="278" y="0"/>
                    <a:pt x="278" y="0"/>
                  </a:cubicBezTo>
                  <a:cubicBezTo>
                    <a:pt x="278" y="0"/>
                    <a:pt x="301" y="0"/>
                    <a:pt x="278" y="0"/>
                  </a:cubicBezTo>
                  <a:cubicBezTo>
                    <a:pt x="208" y="0"/>
                    <a:pt x="208" y="0"/>
                    <a:pt x="208" y="0"/>
                  </a:cubicBezTo>
                  <a:cubicBezTo>
                    <a:pt x="208" y="0"/>
                    <a:pt x="185" y="0"/>
                    <a:pt x="161" y="0"/>
                  </a:cubicBezTo>
                  <a:cubicBezTo>
                    <a:pt x="46" y="70"/>
                    <a:pt x="46" y="70"/>
                    <a:pt x="46" y="70"/>
                  </a:cubicBezTo>
                  <a:cubicBezTo>
                    <a:pt x="23" y="70"/>
                    <a:pt x="0" y="70"/>
                    <a:pt x="23" y="70"/>
                  </a:cubicBezTo>
                </a:path>
              </a:pathLst>
            </a:custGeom>
            <a:solidFill>
              <a:srgbClr val="F7F9F8"/>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defTabSz="685388" fontAlgn="base">
                <a:spcBef>
                  <a:spcPct val="0"/>
                </a:spcBef>
                <a:spcAft>
                  <a:spcPct val="0"/>
                </a:spcAft>
              </a:pPr>
              <a:endParaRPr lang="en-US" sz="1350">
                <a:solidFill>
                  <a:srgbClr val="737572"/>
                </a:solidFill>
                <a:ea typeface="MS PGothic" panose="020B0600070205080204" pitchFamily="34" charset="-128"/>
              </a:endParaRPr>
            </a:p>
          </p:txBody>
        </p:sp>
        <p:sp>
          <p:nvSpPr>
            <p:cNvPr id="215" name="Freeform 54"/>
            <p:cNvSpPr>
              <a:spLocks noChangeArrowheads="1"/>
            </p:cNvSpPr>
            <p:nvPr/>
          </p:nvSpPr>
          <p:spPr bwMode="auto">
            <a:xfrm>
              <a:off x="15879064" y="8503418"/>
              <a:ext cx="209095" cy="64574"/>
            </a:xfrm>
            <a:custGeom>
              <a:avLst/>
              <a:gdLst>
                <a:gd name="T0" fmla="*/ 15977 w 301"/>
                <a:gd name="T1" fmla="*/ 63880 h 93"/>
                <a:gd name="T2" fmla="*/ 15977 w 301"/>
                <a:gd name="T3" fmla="*/ 63880 h 93"/>
                <a:gd name="T4" fmla="*/ 64604 w 301"/>
                <a:gd name="T5" fmla="*/ 63880 h 93"/>
                <a:gd name="T6" fmla="*/ 96559 w 301"/>
                <a:gd name="T7" fmla="*/ 47910 h 93"/>
                <a:gd name="T8" fmla="*/ 177140 w 301"/>
                <a:gd name="T9" fmla="*/ 15970 h 93"/>
                <a:gd name="T10" fmla="*/ 192423 w 301"/>
                <a:gd name="T11" fmla="*/ 0 h 93"/>
                <a:gd name="T12" fmla="*/ 144491 w 301"/>
                <a:gd name="T13" fmla="*/ 0 h 93"/>
                <a:gd name="T14" fmla="*/ 112536 w 301"/>
                <a:gd name="T15" fmla="*/ 15970 h 93"/>
                <a:gd name="T16" fmla="*/ 15977 w 301"/>
                <a:gd name="T17" fmla="*/ 47910 h 93"/>
                <a:gd name="T18" fmla="*/ 15977 w 301"/>
                <a:gd name="T19" fmla="*/ 63880 h 9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01" h="93">
                  <a:moveTo>
                    <a:pt x="23" y="92"/>
                  </a:moveTo>
                  <a:lnTo>
                    <a:pt x="23" y="92"/>
                  </a:lnTo>
                  <a:cubicBezTo>
                    <a:pt x="93" y="92"/>
                    <a:pt x="93" y="92"/>
                    <a:pt x="93" y="92"/>
                  </a:cubicBezTo>
                  <a:cubicBezTo>
                    <a:pt x="93" y="92"/>
                    <a:pt x="115" y="92"/>
                    <a:pt x="139" y="69"/>
                  </a:cubicBezTo>
                  <a:cubicBezTo>
                    <a:pt x="255" y="23"/>
                    <a:pt x="255" y="23"/>
                    <a:pt x="255" y="23"/>
                  </a:cubicBezTo>
                  <a:cubicBezTo>
                    <a:pt x="277" y="0"/>
                    <a:pt x="300" y="0"/>
                    <a:pt x="277" y="0"/>
                  </a:cubicBezTo>
                  <a:cubicBezTo>
                    <a:pt x="208" y="0"/>
                    <a:pt x="208" y="0"/>
                    <a:pt x="208" y="0"/>
                  </a:cubicBezTo>
                  <a:cubicBezTo>
                    <a:pt x="208" y="0"/>
                    <a:pt x="185" y="0"/>
                    <a:pt x="162" y="23"/>
                  </a:cubicBezTo>
                  <a:cubicBezTo>
                    <a:pt x="23" y="69"/>
                    <a:pt x="23" y="69"/>
                    <a:pt x="23" y="69"/>
                  </a:cubicBezTo>
                  <a:cubicBezTo>
                    <a:pt x="0" y="92"/>
                    <a:pt x="0" y="92"/>
                    <a:pt x="23" y="92"/>
                  </a:cubicBezTo>
                </a:path>
              </a:pathLst>
            </a:custGeom>
            <a:solidFill>
              <a:srgbClr val="F7F9F8"/>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defTabSz="685388" fontAlgn="base">
                <a:spcBef>
                  <a:spcPct val="0"/>
                </a:spcBef>
                <a:spcAft>
                  <a:spcPct val="0"/>
                </a:spcAft>
              </a:pPr>
              <a:endParaRPr lang="en-US" sz="1350">
                <a:solidFill>
                  <a:srgbClr val="737572"/>
                </a:solidFill>
                <a:ea typeface="MS PGothic" panose="020B0600070205080204" pitchFamily="34" charset="-128"/>
              </a:endParaRPr>
            </a:p>
          </p:txBody>
        </p:sp>
        <p:sp>
          <p:nvSpPr>
            <p:cNvPr id="216" name="Freeform 55"/>
            <p:cNvSpPr>
              <a:spLocks noChangeArrowheads="1"/>
            </p:cNvSpPr>
            <p:nvPr/>
          </p:nvSpPr>
          <p:spPr bwMode="auto">
            <a:xfrm>
              <a:off x="15977462" y="8503418"/>
              <a:ext cx="193720" cy="64574"/>
            </a:xfrm>
            <a:custGeom>
              <a:avLst/>
              <a:gdLst>
                <a:gd name="T0" fmla="*/ 15970 w 279"/>
                <a:gd name="T1" fmla="*/ 63880 h 93"/>
                <a:gd name="T2" fmla="*/ 15970 w 279"/>
                <a:gd name="T3" fmla="*/ 63880 h 93"/>
                <a:gd name="T4" fmla="*/ 64573 w 279"/>
                <a:gd name="T5" fmla="*/ 63880 h 93"/>
                <a:gd name="T6" fmla="*/ 95818 w 279"/>
                <a:gd name="T7" fmla="*/ 47910 h 93"/>
                <a:gd name="T8" fmla="*/ 176362 w 279"/>
                <a:gd name="T9" fmla="*/ 15970 h 93"/>
                <a:gd name="T10" fmla="*/ 193026 w 279"/>
                <a:gd name="T11" fmla="*/ 0 h 93"/>
                <a:gd name="T12" fmla="*/ 144422 w 279"/>
                <a:gd name="T13" fmla="*/ 0 h 93"/>
                <a:gd name="T14" fmla="*/ 111788 w 279"/>
                <a:gd name="T15" fmla="*/ 15970 h 93"/>
                <a:gd name="T16" fmla="*/ 15970 w 279"/>
                <a:gd name="T17" fmla="*/ 47910 h 93"/>
                <a:gd name="T18" fmla="*/ 15970 w 279"/>
                <a:gd name="T19" fmla="*/ 63880 h 9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79" h="93">
                  <a:moveTo>
                    <a:pt x="23" y="92"/>
                  </a:moveTo>
                  <a:lnTo>
                    <a:pt x="23" y="92"/>
                  </a:lnTo>
                  <a:cubicBezTo>
                    <a:pt x="93" y="92"/>
                    <a:pt x="93" y="92"/>
                    <a:pt x="93" y="92"/>
                  </a:cubicBezTo>
                  <a:cubicBezTo>
                    <a:pt x="93" y="92"/>
                    <a:pt x="116" y="92"/>
                    <a:pt x="138" y="69"/>
                  </a:cubicBezTo>
                  <a:cubicBezTo>
                    <a:pt x="254" y="23"/>
                    <a:pt x="254" y="23"/>
                    <a:pt x="254" y="23"/>
                  </a:cubicBezTo>
                  <a:cubicBezTo>
                    <a:pt x="278" y="0"/>
                    <a:pt x="278" y="0"/>
                    <a:pt x="278" y="0"/>
                  </a:cubicBezTo>
                  <a:cubicBezTo>
                    <a:pt x="208" y="0"/>
                    <a:pt x="208" y="0"/>
                    <a:pt x="208" y="0"/>
                  </a:cubicBezTo>
                  <a:cubicBezTo>
                    <a:pt x="185" y="0"/>
                    <a:pt x="161" y="0"/>
                    <a:pt x="161" y="23"/>
                  </a:cubicBezTo>
                  <a:cubicBezTo>
                    <a:pt x="23" y="69"/>
                    <a:pt x="23" y="69"/>
                    <a:pt x="23" y="69"/>
                  </a:cubicBezTo>
                  <a:cubicBezTo>
                    <a:pt x="0" y="92"/>
                    <a:pt x="0" y="92"/>
                    <a:pt x="23" y="92"/>
                  </a:cubicBezTo>
                </a:path>
              </a:pathLst>
            </a:custGeom>
            <a:solidFill>
              <a:srgbClr val="F7F9F8"/>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defTabSz="685388" fontAlgn="base">
                <a:spcBef>
                  <a:spcPct val="0"/>
                </a:spcBef>
                <a:spcAft>
                  <a:spcPct val="0"/>
                </a:spcAft>
              </a:pPr>
              <a:endParaRPr lang="en-US" sz="1350">
                <a:solidFill>
                  <a:srgbClr val="737572"/>
                </a:solidFill>
                <a:ea typeface="MS PGothic" panose="020B0600070205080204" pitchFamily="34" charset="-128"/>
              </a:endParaRPr>
            </a:p>
          </p:txBody>
        </p:sp>
        <p:sp>
          <p:nvSpPr>
            <p:cNvPr id="217" name="Freeform 56"/>
            <p:cNvSpPr>
              <a:spLocks noChangeArrowheads="1"/>
            </p:cNvSpPr>
            <p:nvPr/>
          </p:nvSpPr>
          <p:spPr bwMode="auto">
            <a:xfrm>
              <a:off x="16072784" y="8503418"/>
              <a:ext cx="193722" cy="64574"/>
            </a:xfrm>
            <a:custGeom>
              <a:avLst/>
              <a:gdLst>
                <a:gd name="T0" fmla="*/ 0 w 279"/>
                <a:gd name="T1" fmla="*/ 63880 h 93"/>
                <a:gd name="T2" fmla="*/ 0 w 279"/>
                <a:gd name="T3" fmla="*/ 63880 h 93"/>
                <a:gd name="T4" fmla="*/ 48604 w 279"/>
                <a:gd name="T5" fmla="*/ 63880 h 93"/>
                <a:gd name="T6" fmla="*/ 97208 w 279"/>
                <a:gd name="T7" fmla="*/ 47910 h 93"/>
                <a:gd name="T8" fmla="*/ 177058 w 279"/>
                <a:gd name="T9" fmla="*/ 15970 h 93"/>
                <a:gd name="T10" fmla="*/ 193028 w 279"/>
                <a:gd name="T11" fmla="*/ 0 h 93"/>
                <a:gd name="T12" fmla="*/ 144424 w 279"/>
                <a:gd name="T13" fmla="*/ 0 h 93"/>
                <a:gd name="T14" fmla="*/ 97208 w 279"/>
                <a:gd name="T15" fmla="*/ 15970 h 93"/>
                <a:gd name="T16" fmla="*/ 15970 w 279"/>
                <a:gd name="T17" fmla="*/ 47910 h 93"/>
                <a:gd name="T18" fmla="*/ 0 w 279"/>
                <a:gd name="T19" fmla="*/ 63880 h 9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79" h="93">
                  <a:moveTo>
                    <a:pt x="0" y="92"/>
                  </a:moveTo>
                  <a:lnTo>
                    <a:pt x="0" y="92"/>
                  </a:lnTo>
                  <a:cubicBezTo>
                    <a:pt x="70" y="92"/>
                    <a:pt x="70" y="92"/>
                    <a:pt x="70" y="92"/>
                  </a:cubicBezTo>
                  <a:cubicBezTo>
                    <a:pt x="93" y="92"/>
                    <a:pt x="116" y="69"/>
                    <a:pt x="140" y="69"/>
                  </a:cubicBezTo>
                  <a:cubicBezTo>
                    <a:pt x="255" y="23"/>
                    <a:pt x="255" y="23"/>
                    <a:pt x="255" y="23"/>
                  </a:cubicBezTo>
                  <a:cubicBezTo>
                    <a:pt x="278" y="0"/>
                    <a:pt x="278" y="0"/>
                    <a:pt x="278" y="0"/>
                  </a:cubicBezTo>
                  <a:cubicBezTo>
                    <a:pt x="208" y="0"/>
                    <a:pt x="208" y="0"/>
                    <a:pt x="208" y="0"/>
                  </a:cubicBezTo>
                  <a:cubicBezTo>
                    <a:pt x="185" y="0"/>
                    <a:pt x="162" y="0"/>
                    <a:pt x="140" y="23"/>
                  </a:cubicBezTo>
                  <a:cubicBezTo>
                    <a:pt x="23" y="69"/>
                    <a:pt x="23" y="69"/>
                    <a:pt x="23" y="69"/>
                  </a:cubicBezTo>
                  <a:cubicBezTo>
                    <a:pt x="0" y="92"/>
                    <a:pt x="0" y="92"/>
                    <a:pt x="0" y="92"/>
                  </a:cubicBezTo>
                </a:path>
              </a:pathLst>
            </a:custGeom>
            <a:solidFill>
              <a:srgbClr val="F7F9F8"/>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defTabSz="685388" fontAlgn="base">
                <a:spcBef>
                  <a:spcPct val="0"/>
                </a:spcBef>
                <a:spcAft>
                  <a:spcPct val="0"/>
                </a:spcAft>
              </a:pPr>
              <a:endParaRPr lang="en-US" sz="1350">
                <a:solidFill>
                  <a:srgbClr val="737572"/>
                </a:solidFill>
                <a:ea typeface="MS PGothic" panose="020B0600070205080204" pitchFamily="34" charset="-128"/>
              </a:endParaRPr>
            </a:p>
          </p:txBody>
        </p:sp>
        <p:sp>
          <p:nvSpPr>
            <p:cNvPr id="218" name="Freeform 57"/>
            <p:cNvSpPr>
              <a:spLocks noChangeArrowheads="1"/>
            </p:cNvSpPr>
            <p:nvPr/>
          </p:nvSpPr>
          <p:spPr bwMode="auto">
            <a:xfrm>
              <a:off x="16171182" y="8503418"/>
              <a:ext cx="193722" cy="64574"/>
            </a:xfrm>
            <a:custGeom>
              <a:avLst/>
              <a:gdLst>
                <a:gd name="T0" fmla="*/ 0 w 278"/>
                <a:gd name="T1" fmla="*/ 63880 h 93"/>
                <a:gd name="T2" fmla="*/ 0 w 278"/>
                <a:gd name="T3" fmla="*/ 63880 h 93"/>
                <a:gd name="T4" fmla="*/ 47385 w 278"/>
                <a:gd name="T5" fmla="*/ 63880 h 93"/>
                <a:gd name="T6" fmla="*/ 96164 w 278"/>
                <a:gd name="T7" fmla="*/ 47910 h 93"/>
                <a:gd name="T8" fmla="*/ 176301 w 278"/>
                <a:gd name="T9" fmla="*/ 15970 h 93"/>
                <a:gd name="T10" fmla="*/ 193025 w 278"/>
                <a:gd name="T11" fmla="*/ 0 h 93"/>
                <a:gd name="T12" fmla="*/ 144246 w 278"/>
                <a:gd name="T13" fmla="*/ 0 h 93"/>
                <a:gd name="T14" fmla="*/ 96164 w 278"/>
                <a:gd name="T15" fmla="*/ 15970 h 93"/>
                <a:gd name="T16" fmla="*/ 15331 w 278"/>
                <a:gd name="T17" fmla="*/ 47910 h 93"/>
                <a:gd name="T18" fmla="*/ 0 w 278"/>
                <a:gd name="T19" fmla="*/ 63880 h 9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78" h="93">
                  <a:moveTo>
                    <a:pt x="0" y="92"/>
                  </a:moveTo>
                  <a:lnTo>
                    <a:pt x="0" y="92"/>
                  </a:lnTo>
                  <a:cubicBezTo>
                    <a:pt x="68" y="92"/>
                    <a:pt x="68" y="92"/>
                    <a:pt x="68" y="92"/>
                  </a:cubicBezTo>
                  <a:cubicBezTo>
                    <a:pt x="92" y="92"/>
                    <a:pt x="115" y="69"/>
                    <a:pt x="138" y="69"/>
                  </a:cubicBezTo>
                  <a:cubicBezTo>
                    <a:pt x="253" y="23"/>
                    <a:pt x="253" y="23"/>
                    <a:pt x="253" y="23"/>
                  </a:cubicBezTo>
                  <a:cubicBezTo>
                    <a:pt x="277" y="0"/>
                    <a:pt x="277" y="0"/>
                    <a:pt x="277" y="0"/>
                  </a:cubicBezTo>
                  <a:cubicBezTo>
                    <a:pt x="207" y="0"/>
                    <a:pt x="207" y="0"/>
                    <a:pt x="207" y="0"/>
                  </a:cubicBezTo>
                  <a:cubicBezTo>
                    <a:pt x="184" y="0"/>
                    <a:pt x="161" y="0"/>
                    <a:pt x="138" y="23"/>
                  </a:cubicBezTo>
                  <a:cubicBezTo>
                    <a:pt x="22" y="69"/>
                    <a:pt x="22" y="69"/>
                    <a:pt x="22" y="69"/>
                  </a:cubicBezTo>
                  <a:cubicBezTo>
                    <a:pt x="0" y="69"/>
                    <a:pt x="0" y="92"/>
                    <a:pt x="0" y="92"/>
                  </a:cubicBezTo>
                </a:path>
              </a:pathLst>
            </a:custGeom>
            <a:solidFill>
              <a:srgbClr val="F7F9F8"/>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defTabSz="685388" fontAlgn="base">
                <a:spcBef>
                  <a:spcPct val="0"/>
                </a:spcBef>
                <a:spcAft>
                  <a:spcPct val="0"/>
                </a:spcAft>
              </a:pPr>
              <a:endParaRPr lang="en-US" sz="1350">
                <a:solidFill>
                  <a:srgbClr val="737572"/>
                </a:solidFill>
                <a:ea typeface="MS PGothic" panose="020B0600070205080204" pitchFamily="34" charset="-128"/>
              </a:endParaRPr>
            </a:p>
          </p:txBody>
        </p:sp>
        <p:sp>
          <p:nvSpPr>
            <p:cNvPr id="219" name="Freeform 58"/>
            <p:cNvSpPr>
              <a:spLocks noChangeArrowheads="1"/>
            </p:cNvSpPr>
            <p:nvPr/>
          </p:nvSpPr>
          <p:spPr bwMode="auto">
            <a:xfrm>
              <a:off x="15879064" y="8438845"/>
              <a:ext cx="193720" cy="49199"/>
            </a:xfrm>
            <a:custGeom>
              <a:avLst/>
              <a:gdLst>
                <a:gd name="T0" fmla="*/ 0 w 278"/>
                <a:gd name="T1" fmla="*/ 48506 h 71"/>
                <a:gd name="T2" fmla="*/ 0 w 278"/>
                <a:gd name="T3" fmla="*/ 48506 h 71"/>
                <a:gd name="T4" fmla="*/ 48778 w 278"/>
                <a:gd name="T5" fmla="*/ 48506 h 71"/>
                <a:gd name="T6" fmla="*/ 96860 w 278"/>
                <a:gd name="T7" fmla="*/ 48506 h 71"/>
                <a:gd name="T8" fmla="*/ 177693 w 278"/>
                <a:gd name="T9" fmla="*/ 0 h 71"/>
                <a:gd name="T10" fmla="*/ 193023 w 278"/>
                <a:gd name="T11" fmla="*/ 0 h 71"/>
                <a:gd name="T12" fmla="*/ 144942 w 278"/>
                <a:gd name="T13" fmla="*/ 0 h 71"/>
                <a:gd name="T14" fmla="*/ 112887 w 278"/>
                <a:gd name="T15" fmla="*/ 0 h 71"/>
                <a:gd name="T16" fmla="*/ 16027 w 278"/>
                <a:gd name="T17" fmla="*/ 48506 h 71"/>
                <a:gd name="T18" fmla="*/ 0 w 278"/>
                <a:gd name="T19" fmla="*/ 48506 h 7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78" h="71">
                  <a:moveTo>
                    <a:pt x="0" y="70"/>
                  </a:moveTo>
                  <a:lnTo>
                    <a:pt x="0" y="70"/>
                  </a:lnTo>
                  <a:cubicBezTo>
                    <a:pt x="70" y="70"/>
                    <a:pt x="70" y="70"/>
                    <a:pt x="70" y="70"/>
                  </a:cubicBezTo>
                  <a:cubicBezTo>
                    <a:pt x="93" y="70"/>
                    <a:pt x="115" y="70"/>
                    <a:pt x="139" y="70"/>
                  </a:cubicBezTo>
                  <a:cubicBezTo>
                    <a:pt x="255" y="0"/>
                    <a:pt x="255" y="0"/>
                    <a:pt x="255" y="0"/>
                  </a:cubicBezTo>
                  <a:cubicBezTo>
                    <a:pt x="277" y="0"/>
                    <a:pt x="277" y="0"/>
                    <a:pt x="277" y="0"/>
                  </a:cubicBezTo>
                  <a:cubicBezTo>
                    <a:pt x="208" y="0"/>
                    <a:pt x="208" y="0"/>
                    <a:pt x="208" y="0"/>
                  </a:cubicBezTo>
                  <a:cubicBezTo>
                    <a:pt x="185" y="0"/>
                    <a:pt x="162" y="0"/>
                    <a:pt x="162" y="0"/>
                  </a:cubicBezTo>
                  <a:cubicBezTo>
                    <a:pt x="23" y="70"/>
                    <a:pt x="23" y="70"/>
                    <a:pt x="23" y="70"/>
                  </a:cubicBezTo>
                  <a:cubicBezTo>
                    <a:pt x="0" y="70"/>
                    <a:pt x="0" y="70"/>
                    <a:pt x="0" y="70"/>
                  </a:cubicBezTo>
                </a:path>
              </a:pathLst>
            </a:custGeom>
            <a:solidFill>
              <a:srgbClr val="F7F9F8"/>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defTabSz="685388" fontAlgn="base">
                <a:spcBef>
                  <a:spcPct val="0"/>
                </a:spcBef>
                <a:spcAft>
                  <a:spcPct val="0"/>
                </a:spcAft>
              </a:pPr>
              <a:endParaRPr lang="en-US" sz="1350">
                <a:solidFill>
                  <a:srgbClr val="737572"/>
                </a:solidFill>
                <a:ea typeface="MS PGothic" panose="020B0600070205080204" pitchFamily="34" charset="-128"/>
              </a:endParaRPr>
            </a:p>
          </p:txBody>
        </p:sp>
        <p:sp>
          <p:nvSpPr>
            <p:cNvPr id="220" name="Freeform 59"/>
            <p:cNvSpPr>
              <a:spLocks noChangeArrowheads="1"/>
            </p:cNvSpPr>
            <p:nvPr/>
          </p:nvSpPr>
          <p:spPr bwMode="auto">
            <a:xfrm>
              <a:off x="15977462" y="8438845"/>
              <a:ext cx="193720" cy="49199"/>
            </a:xfrm>
            <a:custGeom>
              <a:avLst/>
              <a:gdLst>
                <a:gd name="T0" fmla="*/ 0 w 279"/>
                <a:gd name="T1" fmla="*/ 48506 h 71"/>
                <a:gd name="T2" fmla="*/ 0 w 279"/>
                <a:gd name="T3" fmla="*/ 48506 h 71"/>
                <a:gd name="T4" fmla="*/ 47909 w 279"/>
                <a:gd name="T5" fmla="*/ 48506 h 71"/>
                <a:gd name="T6" fmla="*/ 95818 w 279"/>
                <a:gd name="T7" fmla="*/ 48506 h 71"/>
                <a:gd name="T8" fmla="*/ 176362 w 279"/>
                <a:gd name="T9" fmla="*/ 0 h 71"/>
                <a:gd name="T10" fmla="*/ 193026 w 279"/>
                <a:gd name="T11" fmla="*/ 0 h 71"/>
                <a:gd name="T12" fmla="*/ 144422 w 279"/>
                <a:gd name="T13" fmla="*/ 0 h 71"/>
                <a:gd name="T14" fmla="*/ 95818 w 279"/>
                <a:gd name="T15" fmla="*/ 0 h 71"/>
                <a:gd name="T16" fmla="*/ 15970 w 279"/>
                <a:gd name="T17" fmla="*/ 48506 h 71"/>
                <a:gd name="T18" fmla="*/ 0 w 279"/>
                <a:gd name="T19" fmla="*/ 48506 h 7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79" h="71">
                  <a:moveTo>
                    <a:pt x="0" y="70"/>
                  </a:moveTo>
                  <a:lnTo>
                    <a:pt x="0" y="70"/>
                  </a:lnTo>
                  <a:cubicBezTo>
                    <a:pt x="69" y="70"/>
                    <a:pt x="69" y="70"/>
                    <a:pt x="69" y="70"/>
                  </a:cubicBezTo>
                  <a:cubicBezTo>
                    <a:pt x="93" y="70"/>
                    <a:pt x="116" y="70"/>
                    <a:pt x="138" y="70"/>
                  </a:cubicBezTo>
                  <a:cubicBezTo>
                    <a:pt x="254" y="0"/>
                    <a:pt x="254" y="0"/>
                    <a:pt x="254" y="0"/>
                  </a:cubicBezTo>
                  <a:cubicBezTo>
                    <a:pt x="278" y="0"/>
                    <a:pt x="278" y="0"/>
                    <a:pt x="278" y="0"/>
                  </a:cubicBezTo>
                  <a:cubicBezTo>
                    <a:pt x="208" y="0"/>
                    <a:pt x="208" y="0"/>
                    <a:pt x="208" y="0"/>
                  </a:cubicBezTo>
                  <a:cubicBezTo>
                    <a:pt x="185" y="0"/>
                    <a:pt x="161" y="0"/>
                    <a:pt x="138" y="0"/>
                  </a:cubicBezTo>
                  <a:cubicBezTo>
                    <a:pt x="23" y="70"/>
                    <a:pt x="23" y="70"/>
                    <a:pt x="23" y="70"/>
                  </a:cubicBezTo>
                  <a:cubicBezTo>
                    <a:pt x="0" y="70"/>
                    <a:pt x="0" y="70"/>
                    <a:pt x="0" y="70"/>
                  </a:cubicBezTo>
                </a:path>
              </a:pathLst>
            </a:custGeom>
            <a:solidFill>
              <a:srgbClr val="F7F9F8"/>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defTabSz="685388" fontAlgn="base">
                <a:spcBef>
                  <a:spcPct val="0"/>
                </a:spcBef>
                <a:spcAft>
                  <a:spcPct val="0"/>
                </a:spcAft>
              </a:pPr>
              <a:endParaRPr lang="en-US" sz="1350">
                <a:solidFill>
                  <a:srgbClr val="737572"/>
                </a:solidFill>
                <a:ea typeface="MS PGothic" panose="020B0600070205080204" pitchFamily="34" charset="-128"/>
              </a:endParaRPr>
            </a:p>
          </p:txBody>
        </p:sp>
        <p:sp>
          <p:nvSpPr>
            <p:cNvPr id="221" name="Freeform 60"/>
            <p:cNvSpPr>
              <a:spLocks noChangeArrowheads="1"/>
            </p:cNvSpPr>
            <p:nvPr/>
          </p:nvSpPr>
          <p:spPr bwMode="auto">
            <a:xfrm>
              <a:off x="16072784" y="8423469"/>
              <a:ext cx="193722" cy="64574"/>
            </a:xfrm>
            <a:custGeom>
              <a:avLst/>
              <a:gdLst>
                <a:gd name="T0" fmla="*/ 0 w 279"/>
                <a:gd name="T1" fmla="*/ 63887 h 94"/>
                <a:gd name="T2" fmla="*/ 0 w 279"/>
                <a:gd name="T3" fmla="*/ 63887 h 94"/>
                <a:gd name="T4" fmla="*/ 48604 w 279"/>
                <a:gd name="T5" fmla="*/ 63887 h 94"/>
                <a:gd name="T6" fmla="*/ 97208 w 279"/>
                <a:gd name="T7" fmla="*/ 63887 h 94"/>
                <a:gd name="T8" fmla="*/ 177058 w 279"/>
                <a:gd name="T9" fmla="*/ 15800 h 94"/>
                <a:gd name="T10" fmla="*/ 193028 w 279"/>
                <a:gd name="T11" fmla="*/ 0 h 94"/>
                <a:gd name="T12" fmla="*/ 144424 w 279"/>
                <a:gd name="T13" fmla="*/ 0 h 94"/>
                <a:gd name="T14" fmla="*/ 97208 w 279"/>
                <a:gd name="T15" fmla="*/ 15800 h 94"/>
                <a:gd name="T16" fmla="*/ 15970 w 279"/>
                <a:gd name="T17" fmla="*/ 63887 h 94"/>
                <a:gd name="T18" fmla="*/ 0 w 279"/>
                <a:gd name="T19" fmla="*/ 63887 h 9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79" h="94">
                  <a:moveTo>
                    <a:pt x="0" y="93"/>
                  </a:moveTo>
                  <a:lnTo>
                    <a:pt x="0" y="93"/>
                  </a:lnTo>
                  <a:cubicBezTo>
                    <a:pt x="70" y="93"/>
                    <a:pt x="70" y="93"/>
                    <a:pt x="70" y="93"/>
                  </a:cubicBezTo>
                  <a:cubicBezTo>
                    <a:pt x="93" y="93"/>
                    <a:pt x="116" y="93"/>
                    <a:pt x="140" y="93"/>
                  </a:cubicBezTo>
                  <a:cubicBezTo>
                    <a:pt x="255" y="23"/>
                    <a:pt x="255" y="23"/>
                    <a:pt x="255" y="23"/>
                  </a:cubicBezTo>
                  <a:cubicBezTo>
                    <a:pt x="278" y="23"/>
                    <a:pt x="278" y="0"/>
                    <a:pt x="278" y="0"/>
                  </a:cubicBezTo>
                  <a:cubicBezTo>
                    <a:pt x="208" y="0"/>
                    <a:pt x="208" y="0"/>
                    <a:pt x="208" y="0"/>
                  </a:cubicBezTo>
                  <a:cubicBezTo>
                    <a:pt x="185" y="0"/>
                    <a:pt x="162" y="23"/>
                    <a:pt x="140" y="23"/>
                  </a:cubicBezTo>
                  <a:cubicBezTo>
                    <a:pt x="23" y="93"/>
                    <a:pt x="23" y="93"/>
                    <a:pt x="23" y="93"/>
                  </a:cubicBezTo>
                  <a:cubicBezTo>
                    <a:pt x="0" y="93"/>
                    <a:pt x="0" y="93"/>
                    <a:pt x="0" y="93"/>
                  </a:cubicBezTo>
                </a:path>
              </a:pathLst>
            </a:custGeom>
            <a:solidFill>
              <a:srgbClr val="F7F9F8"/>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defTabSz="685388" fontAlgn="base">
                <a:spcBef>
                  <a:spcPct val="0"/>
                </a:spcBef>
                <a:spcAft>
                  <a:spcPct val="0"/>
                </a:spcAft>
              </a:pPr>
              <a:endParaRPr lang="en-US" sz="1350">
                <a:solidFill>
                  <a:srgbClr val="737572"/>
                </a:solidFill>
                <a:ea typeface="MS PGothic" panose="020B0600070205080204" pitchFamily="34" charset="-128"/>
              </a:endParaRPr>
            </a:p>
          </p:txBody>
        </p:sp>
        <p:sp>
          <p:nvSpPr>
            <p:cNvPr id="222" name="Freeform 61"/>
            <p:cNvSpPr>
              <a:spLocks noChangeArrowheads="1"/>
            </p:cNvSpPr>
            <p:nvPr/>
          </p:nvSpPr>
          <p:spPr bwMode="auto">
            <a:xfrm>
              <a:off x="16171182" y="8423469"/>
              <a:ext cx="193722" cy="64574"/>
            </a:xfrm>
            <a:custGeom>
              <a:avLst/>
              <a:gdLst>
                <a:gd name="T0" fmla="*/ 0 w 278"/>
                <a:gd name="T1" fmla="*/ 63887 h 94"/>
                <a:gd name="T2" fmla="*/ 0 w 278"/>
                <a:gd name="T3" fmla="*/ 63887 h 94"/>
                <a:gd name="T4" fmla="*/ 47385 w 278"/>
                <a:gd name="T5" fmla="*/ 63887 h 94"/>
                <a:gd name="T6" fmla="*/ 80137 w 278"/>
                <a:gd name="T7" fmla="*/ 63887 h 94"/>
                <a:gd name="T8" fmla="*/ 176301 w 278"/>
                <a:gd name="T9" fmla="*/ 15800 h 94"/>
                <a:gd name="T10" fmla="*/ 176301 w 278"/>
                <a:gd name="T11" fmla="*/ 0 h 94"/>
                <a:gd name="T12" fmla="*/ 128219 w 278"/>
                <a:gd name="T13" fmla="*/ 0 h 94"/>
                <a:gd name="T14" fmla="*/ 96164 w 278"/>
                <a:gd name="T15" fmla="*/ 15800 h 94"/>
                <a:gd name="T16" fmla="*/ 15331 w 278"/>
                <a:gd name="T17" fmla="*/ 63887 h 94"/>
                <a:gd name="T18" fmla="*/ 0 w 278"/>
                <a:gd name="T19" fmla="*/ 63887 h 9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78" h="94">
                  <a:moveTo>
                    <a:pt x="0" y="93"/>
                  </a:moveTo>
                  <a:lnTo>
                    <a:pt x="0" y="93"/>
                  </a:lnTo>
                  <a:cubicBezTo>
                    <a:pt x="68" y="93"/>
                    <a:pt x="68" y="93"/>
                    <a:pt x="68" y="93"/>
                  </a:cubicBezTo>
                  <a:cubicBezTo>
                    <a:pt x="92" y="93"/>
                    <a:pt x="115" y="93"/>
                    <a:pt x="115" y="93"/>
                  </a:cubicBezTo>
                  <a:cubicBezTo>
                    <a:pt x="253" y="23"/>
                    <a:pt x="253" y="23"/>
                    <a:pt x="253" y="23"/>
                  </a:cubicBezTo>
                  <a:cubicBezTo>
                    <a:pt x="277" y="23"/>
                    <a:pt x="277" y="0"/>
                    <a:pt x="253" y="0"/>
                  </a:cubicBezTo>
                  <a:cubicBezTo>
                    <a:pt x="184" y="0"/>
                    <a:pt x="184" y="0"/>
                    <a:pt x="184" y="0"/>
                  </a:cubicBezTo>
                  <a:cubicBezTo>
                    <a:pt x="184" y="0"/>
                    <a:pt x="161" y="23"/>
                    <a:pt x="138" y="23"/>
                  </a:cubicBezTo>
                  <a:cubicBezTo>
                    <a:pt x="22" y="93"/>
                    <a:pt x="22" y="93"/>
                    <a:pt x="22" y="93"/>
                  </a:cubicBezTo>
                  <a:cubicBezTo>
                    <a:pt x="0" y="93"/>
                    <a:pt x="0" y="93"/>
                    <a:pt x="0" y="93"/>
                  </a:cubicBezTo>
                </a:path>
              </a:pathLst>
            </a:custGeom>
            <a:solidFill>
              <a:srgbClr val="F7F9F8"/>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defTabSz="685388" fontAlgn="base">
                <a:spcBef>
                  <a:spcPct val="0"/>
                </a:spcBef>
                <a:spcAft>
                  <a:spcPct val="0"/>
                </a:spcAft>
              </a:pPr>
              <a:endParaRPr lang="en-US" sz="1350">
                <a:solidFill>
                  <a:srgbClr val="737572"/>
                </a:solidFill>
                <a:ea typeface="MS PGothic" panose="020B0600070205080204" pitchFamily="34" charset="-128"/>
              </a:endParaRPr>
            </a:p>
          </p:txBody>
        </p:sp>
        <p:sp>
          <p:nvSpPr>
            <p:cNvPr id="223" name="Freeform 62"/>
            <p:cNvSpPr>
              <a:spLocks noChangeArrowheads="1"/>
            </p:cNvSpPr>
            <p:nvPr/>
          </p:nvSpPr>
          <p:spPr bwMode="auto">
            <a:xfrm>
              <a:off x="16251130" y="8423469"/>
              <a:ext cx="209095" cy="64574"/>
            </a:xfrm>
            <a:custGeom>
              <a:avLst/>
              <a:gdLst>
                <a:gd name="T0" fmla="*/ 15977 w 301"/>
                <a:gd name="T1" fmla="*/ 63887 h 94"/>
                <a:gd name="T2" fmla="*/ 15977 w 301"/>
                <a:gd name="T3" fmla="*/ 63887 h 94"/>
                <a:gd name="T4" fmla="*/ 63909 w 301"/>
                <a:gd name="T5" fmla="*/ 63887 h 94"/>
                <a:gd name="T6" fmla="*/ 95864 w 301"/>
                <a:gd name="T7" fmla="*/ 63887 h 94"/>
                <a:gd name="T8" fmla="*/ 192423 w 301"/>
                <a:gd name="T9" fmla="*/ 15800 h 94"/>
                <a:gd name="T10" fmla="*/ 192423 w 301"/>
                <a:gd name="T11" fmla="*/ 0 h 94"/>
                <a:gd name="T12" fmla="*/ 144491 w 301"/>
                <a:gd name="T13" fmla="*/ 0 h 94"/>
                <a:gd name="T14" fmla="*/ 112536 w 301"/>
                <a:gd name="T15" fmla="*/ 15800 h 94"/>
                <a:gd name="T16" fmla="*/ 31955 w 301"/>
                <a:gd name="T17" fmla="*/ 63887 h 94"/>
                <a:gd name="T18" fmla="*/ 15977 w 301"/>
                <a:gd name="T19" fmla="*/ 63887 h 9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01" h="94">
                  <a:moveTo>
                    <a:pt x="23" y="93"/>
                  </a:moveTo>
                  <a:lnTo>
                    <a:pt x="23" y="93"/>
                  </a:lnTo>
                  <a:cubicBezTo>
                    <a:pt x="92" y="93"/>
                    <a:pt x="92" y="93"/>
                    <a:pt x="92" y="93"/>
                  </a:cubicBezTo>
                  <a:cubicBezTo>
                    <a:pt x="92" y="93"/>
                    <a:pt x="115" y="93"/>
                    <a:pt x="138" y="93"/>
                  </a:cubicBezTo>
                  <a:cubicBezTo>
                    <a:pt x="277" y="23"/>
                    <a:pt x="277" y="23"/>
                    <a:pt x="277" y="23"/>
                  </a:cubicBezTo>
                  <a:cubicBezTo>
                    <a:pt x="300" y="23"/>
                    <a:pt x="300" y="0"/>
                    <a:pt x="277" y="0"/>
                  </a:cubicBezTo>
                  <a:cubicBezTo>
                    <a:pt x="208" y="0"/>
                    <a:pt x="208" y="0"/>
                    <a:pt x="208" y="0"/>
                  </a:cubicBezTo>
                  <a:cubicBezTo>
                    <a:pt x="208" y="0"/>
                    <a:pt x="185" y="23"/>
                    <a:pt x="162" y="23"/>
                  </a:cubicBezTo>
                  <a:cubicBezTo>
                    <a:pt x="46" y="93"/>
                    <a:pt x="46" y="93"/>
                    <a:pt x="46" y="93"/>
                  </a:cubicBezTo>
                  <a:cubicBezTo>
                    <a:pt x="23" y="93"/>
                    <a:pt x="0" y="93"/>
                    <a:pt x="23" y="93"/>
                  </a:cubicBezTo>
                </a:path>
              </a:pathLst>
            </a:custGeom>
            <a:solidFill>
              <a:srgbClr val="F7F9F8"/>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defTabSz="685388" fontAlgn="base">
                <a:spcBef>
                  <a:spcPct val="0"/>
                </a:spcBef>
                <a:spcAft>
                  <a:spcPct val="0"/>
                </a:spcAft>
              </a:pPr>
              <a:endParaRPr lang="en-US" sz="1350">
                <a:solidFill>
                  <a:srgbClr val="737572"/>
                </a:solidFill>
                <a:ea typeface="MS PGothic" panose="020B0600070205080204" pitchFamily="34" charset="-128"/>
              </a:endParaRPr>
            </a:p>
          </p:txBody>
        </p:sp>
        <p:sp>
          <p:nvSpPr>
            <p:cNvPr id="224" name="Freeform 63"/>
            <p:cNvSpPr>
              <a:spLocks noChangeArrowheads="1"/>
            </p:cNvSpPr>
            <p:nvPr/>
          </p:nvSpPr>
          <p:spPr bwMode="auto">
            <a:xfrm>
              <a:off x="15799116" y="8358897"/>
              <a:ext cx="209095" cy="64573"/>
            </a:xfrm>
            <a:custGeom>
              <a:avLst/>
              <a:gdLst>
                <a:gd name="T0" fmla="*/ 15977 w 301"/>
                <a:gd name="T1" fmla="*/ 63879 h 93"/>
                <a:gd name="T2" fmla="*/ 15977 w 301"/>
                <a:gd name="T3" fmla="*/ 63879 h 93"/>
                <a:gd name="T4" fmla="*/ 63909 w 301"/>
                <a:gd name="T5" fmla="*/ 63879 h 93"/>
                <a:gd name="T6" fmla="*/ 95864 w 301"/>
                <a:gd name="T7" fmla="*/ 47909 h 93"/>
                <a:gd name="T8" fmla="*/ 192423 w 301"/>
                <a:gd name="T9" fmla="*/ 15970 h 93"/>
                <a:gd name="T10" fmla="*/ 192423 w 301"/>
                <a:gd name="T11" fmla="*/ 0 h 93"/>
                <a:gd name="T12" fmla="*/ 144491 w 301"/>
                <a:gd name="T13" fmla="*/ 0 h 93"/>
                <a:gd name="T14" fmla="*/ 112536 w 301"/>
                <a:gd name="T15" fmla="*/ 15970 h 93"/>
                <a:gd name="T16" fmla="*/ 15977 w 301"/>
                <a:gd name="T17" fmla="*/ 47909 h 93"/>
                <a:gd name="T18" fmla="*/ 15977 w 301"/>
                <a:gd name="T19" fmla="*/ 63879 h 9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01" h="93">
                  <a:moveTo>
                    <a:pt x="23" y="92"/>
                  </a:moveTo>
                  <a:lnTo>
                    <a:pt x="23" y="92"/>
                  </a:lnTo>
                  <a:cubicBezTo>
                    <a:pt x="92" y="92"/>
                    <a:pt x="92" y="92"/>
                    <a:pt x="92" y="92"/>
                  </a:cubicBezTo>
                  <a:cubicBezTo>
                    <a:pt x="92" y="92"/>
                    <a:pt x="115" y="92"/>
                    <a:pt x="138" y="69"/>
                  </a:cubicBezTo>
                  <a:cubicBezTo>
                    <a:pt x="277" y="23"/>
                    <a:pt x="277" y="23"/>
                    <a:pt x="277" y="23"/>
                  </a:cubicBezTo>
                  <a:cubicBezTo>
                    <a:pt x="277" y="0"/>
                    <a:pt x="300" y="0"/>
                    <a:pt x="277" y="0"/>
                  </a:cubicBezTo>
                  <a:cubicBezTo>
                    <a:pt x="208" y="0"/>
                    <a:pt x="208" y="0"/>
                    <a:pt x="208" y="0"/>
                  </a:cubicBezTo>
                  <a:cubicBezTo>
                    <a:pt x="208" y="0"/>
                    <a:pt x="185" y="0"/>
                    <a:pt x="162" y="23"/>
                  </a:cubicBezTo>
                  <a:cubicBezTo>
                    <a:pt x="23" y="69"/>
                    <a:pt x="23" y="69"/>
                    <a:pt x="23" y="69"/>
                  </a:cubicBezTo>
                  <a:cubicBezTo>
                    <a:pt x="23" y="92"/>
                    <a:pt x="0" y="92"/>
                    <a:pt x="23" y="92"/>
                  </a:cubicBezTo>
                </a:path>
              </a:pathLst>
            </a:custGeom>
            <a:solidFill>
              <a:srgbClr val="F7F9F8"/>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defTabSz="685388" fontAlgn="base">
                <a:spcBef>
                  <a:spcPct val="0"/>
                </a:spcBef>
                <a:spcAft>
                  <a:spcPct val="0"/>
                </a:spcAft>
              </a:pPr>
              <a:endParaRPr lang="en-US" sz="1350">
                <a:solidFill>
                  <a:srgbClr val="737572"/>
                </a:solidFill>
                <a:ea typeface="MS PGothic" panose="020B0600070205080204" pitchFamily="34" charset="-128"/>
              </a:endParaRPr>
            </a:p>
          </p:txBody>
        </p:sp>
        <p:sp>
          <p:nvSpPr>
            <p:cNvPr id="225" name="Freeform 64"/>
            <p:cNvSpPr>
              <a:spLocks noChangeArrowheads="1"/>
            </p:cNvSpPr>
            <p:nvPr/>
          </p:nvSpPr>
          <p:spPr bwMode="auto">
            <a:xfrm>
              <a:off x="15894438" y="8358897"/>
              <a:ext cx="209095" cy="64573"/>
            </a:xfrm>
            <a:custGeom>
              <a:avLst/>
              <a:gdLst>
                <a:gd name="T0" fmla="*/ 16617 w 302"/>
                <a:gd name="T1" fmla="*/ 63879 h 93"/>
                <a:gd name="T2" fmla="*/ 16617 w 302"/>
                <a:gd name="T3" fmla="*/ 63879 h 93"/>
                <a:gd name="T4" fmla="*/ 63698 w 302"/>
                <a:gd name="T5" fmla="*/ 63879 h 93"/>
                <a:gd name="T6" fmla="*/ 96239 w 302"/>
                <a:gd name="T7" fmla="*/ 47909 h 93"/>
                <a:gd name="T8" fmla="*/ 175861 w 302"/>
                <a:gd name="T9" fmla="*/ 15970 h 93"/>
                <a:gd name="T10" fmla="*/ 191786 w 302"/>
                <a:gd name="T11" fmla="*/ 0 h 93"/>
                <a:gd name="T12" fmla="*/ 144705 w 302"/>
                <a:gd name="T13" fmla="*/ 0 h 93"/>
                <a:gd name="T14" fmla="*/ 112164 w 302"/>
                <a:gd name="T15" fmla="*/ 15970 h 93"/>
                <a:gd name="T16" fmla="*/ 16617 w 302"/>
                <a:gd name="T17" fmla="*/ 47909 h 93"/>
                <a:gd name="T18" fmla="*/ 16617 w 302"/>
                <a:gd name="T19" fmla="*/ 63879 h 9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02" h="93">
                  <a:moveTo>
                    <a:pt x="24" y="92"/>
                  </a:moveTo>
                  <a:lnTo>
                    <a:pt x="24" y="92"/>
                  </a:lnTo>
                  <a:cubicBezTo>
                    <a:pt x="92" y="92"/>
                    <a:pt x="92" y="92"/>
                    <a:pt x="92" y="92"/>
                  </a:cubicBezTo>
                  <a:cubicBezTo>
                    <a:pt x="92" y="92"/>
                    <a:pt x="116" y="92"/>
                    <a:pt x="139" y="69"/>
                  </a:cubicBezTo>
                  <a:cubicBezTo>
                    <a:pt x="254" y="23"/>
                    <a:pt x="254" y="23"/>
                    <a:pt x="254" y="23"/>
                  </a:cubicBezTo>
                  <a:cubicBezTo>
                    <a:pt x="277" y="0"/>
                    <a:pt x="301" y="0"/>
                    <a:pt x="277" y="0"/>
                  </a:cubicBezTo>
                  <a:cubicBezTo>
                    <a:pt x="209" y="0"/>
                    <a:pt x="209" y="0"/>
                    <a:pt x="209" y="0"/>
                  </a:cubicBezTo>
                  <a:cubicBezTo>
                    <a:pt x="209" y="0"/>
                    <a:pt x="185" y="0"/>
                    <a:pt x="162" y="23"/>
                  </a:cubicBezTo>
                  <a:cubicBezTo>
                    <a:pt x="24" y="69"/>
                    <a:pt x="24" y="69"/>
                    <a:pt x="24" y="69"/>
                  </a:cubicBezTo>
                  <a:cubicBezTo>
                    <a:pt x="0" y="92"/>
                    <a:pt x="0" y="92"/>
                    <a:pt x="24" y="92"/>
                  </a:cubicBezTo>
                </a:path>
              </a:pathLst>
            </a:custGeom>
            <a:solidFill>
              <a:srgbClr val="F7F9F8"/>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defTabSz="685388" fontAlgn="base">
                <a:spcBef>
                  <a:spcPct val="0"/>
                </a:spcBef>
                <a:spcAft>
                  <a:spcPct val="0"/>
                </a:spcAft>
              </a:pPr>
              <a:endParaRPr lang="en-US" sz="1350">
                <a:solidFill>
                  <a:srgbClr val="737572"/>
                </a:solidFill>
                <a:ea typeface="MS PGothic" panose="020B0600070205080204" pitchFamily="34" charset="-128"/>
              </a:endParaRPr>
            </a:p>
          </p:txBody>
        </p:sp>
        <p:sp>
          <p:nvSpPr>
            <p:cNvPr id="226" name="Freeform 65"/>
            <p:cNvSpPr>
              <a:spLocks noChangeArrowheads="1"/>
            </p:cNvSpPr>
            <p:nvPr/>
          </p:nvSpPr>
          <p:spPr bwMode="auto">
            <a:xfrm>
              <a:off x="15992836" y="8358897"/>
              <a:ext cx="193722" cy="64573"/>
            </a:xfrm>
            <a:custGeom>
              <a:avLst/>
              <a:gdLst>
                <a:gd name="T0" fmla="*/ 0 w 278"/>
                <a:gd name="T1" fmla="*/ 63879 h 93"/>
                <a:gd name="T2" fmla="*/ 0 w 278"/>
                <a:gd name="T3" fmla="*/ 63879 h 93"/>
                <a:gd name="T4" fmla="*/ 64806 w 278"/>
                <a:gd name="T5" fmla="*/ 63879 h 93"/>
                <a:gd name="T6" fmla="*/ 96164 w 278"/>
                <a:gd name="T7" fmla="*/ 47909 h 93"/>
                <a:gd name="T8" fmla="*/ 177695 w 278"/>
                <a:gd name="T9" fmla="*/ 15970 h 93"/>
                <a:gd name="T10" fmla="*/ 193025 w 278"/>
                <a:gd name="T11" fmla="*/ 0 h 93"/>
                <a:gd name="T12" fmla="*/ 144943 w 278"/>
                <a:gd name="T13" fmla="*/ 0 h 93"/>
                <a:gd name="T14" fmla="*/ 112888 w 278"/>
                <a:gd name="T15" fmla="*/ 15970 h 93"/>
                <a:gd name="T16" fmla="*/ 16027 w 278"/>
                <a:gd name="T17" fmla="*/ 47909 h 93"/>
                <a:gd name="T18" fmla="*/ 0 w 278"/>
                <a:gd name="T19" fmla="*/ 63879 h 9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78" h="93">
                  <a:moveTo>
                    <a:pt x="0" y="92"/>
                  </a:moveTo>
                  <a:lnTo>
                    <a:pt x="0" y="92"/>
                  </a:lnTo>
                  <a:cubicBezTo>
                    <a:pt x="93" y="92"/>
                    <a:pt x="93" y="92"/>
                    <a:pt x="93" y="92"/>
                  </a:cubicBezTo>
                  <a:cubicBezTo>
                    <a:pt x="93" y="92"/>
                    <a:pt x="115" y="92"/>
                    <a:pt x="138" y="69"/>
                  </a:cubicBezTo>
                  <a:cubicBezTo>
                    <a:pt x="255" y="23"/>
                    <a:pt x="255" y="23"/>
                    <a:pt x="255" y="23"/>
                  </a:cubicBezTo>
                  <a:cubicBezTo>
                    <a:pt x="277" y="0"/>
                    <a:pt x="277" y="0"/>
                    <a:pt x="277" y="0"/>
                  </a:cubicBezTo>
                  <a:cubicBezTo>
                    <a:pt x="208" y="0"/>
                    <a:pt x="208" y="0"/>
                    <a:pt x="208" y="0"/>
                  </a:cubicBezTo>
                  <a:cubicBezTo>
                    <a:pt x="185" y="0"/>
                    <a:pt x="162" y="0"/>
                    <a:pt x="162" y="23"/>
                  </a:cubicBezTo>
                  <a:cubicBezTo>
                    <a:pt x="23" y="69"/>
                    <a:pt x="23" y="69"/>
                    <a:pt x="23" y="69"/>
                  </a:cubicBezTo>
                  <a:cubicBezTo>
                    <a:pt x="0" y="92"/>
                    <a:pt x="0" y="92"/>
                    <a:pt x="0" y="92"/>
                  </a:cubicBezTo>
                </a:path>
              </a:pathLst>
            </a:custGeom>
            <a:solidFill>
              <a:srgbClr val="F7F9F8"/>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defTabSz="685388" fontAlgn="base">
                <a:spcBef>
                  <a:spcPct val="0"/>
                </a:spcBef>
                <a:spcAft>
                  <a:spcPct val="0"/>
                </a:spcAft>
              </a:pPr>
              <a:endParaRPr lang="en-US" sz="1350">
                <a:solidFill>
                  <a:srgbClr val="737572"/>
                </a:solidFill>
                <a:ea typeface="MS PGothic" panose="020B0600070205080204" pitchFamily="34" charset="-128"/>
              </a:endParaRPr>
            </a:p>
          </p:txBody>
        </p:sp>
        <p:sp>
          <p:nvSpPr>
            <p:cNvPr id="227" name="Freeform 66"/>
            <p:cNvSpPr>
              <a:spLocks noChangeArrowheads="1"/>
            </p:cNvSpPr>
            <p:nvPr/>
          </p:nvSpPr>
          <p:spPr bwMode="auto">
            <a:xfrm>
              <a:off x="16088160" y="8358897"/>
              <a:ext cx="193720" cy="64573"/>
            </a:xfrm>
            <a:custGeom>
              <a:avLst/>
              <a:gdLst>
                <a:gd name="T0" fmla="*/ 0 w 279"/>
                <a:gd name="T1" fmla="*/ 63879 h 93"/>
                <a:gd name="T2" fmla="*/ 0 w 279"/>
                <a:gd name="T3" fmla="*/ 63879 h 93"/>
                <a:gd name="T4" fmla="*/ 48604 w 279"/>
                <a:gd name="T5" fmla="*/ 63879 h 93"/>
                <a:gd name="T6" fmla="*/ 96513 w 279"/>
                <a:gd name="T7" fmla="*/ 47909 h 93"/>
                <a:gd name="T8" fmla="*/ 177056 w 279"/>
                <a:gd name="T9" fmla="*/ 15970 h 93"/>
                <a:gd name="T10" fmla="*/ 193026 w 279"/>
                <a:gd name="T11" fmla="*/ 0 h 93"/>
                <a:gd name="T12" fmla="*/ 145116 w 279"/>
                <a:gd name="T13" fmla="*/ 0 h 93"/>
                <a:gd name="T14" fmla="*/ 96513 w 279"/>
                <a:gd name="T15" fmla="*/ 15970 h 93"/>
                <a:gd name="T16" fmla="*/ 16664 w 279"/>
                <a:gd name="T17" fmla="*/ 47909 h 93"/>
                <a:gd name="T18" fmla="*/ 0 w 279"/>
                <a:gd name="T19" fmla="*/ 63879 h 9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79" h="93">
                  <a:moveTo>
                    <a:pt x="0" y="92"/>
                  </a:moveTo>
                  <a:lnTo>
                    <a:pt x="0" y="92"/>
                  </a:lnTo>
                  <a:cubicBezTo>
                    <a:pt x="70" y="92"/>
                    <a:pt x="70" y="92"/>
                    <a:pt x="70" y="92"/>
                  </a:cubicBezTo>
                  <a:cubicBezTo>
                    <a:pt x="93" y="92"/>
                    <a:pt x="117" y="92"/>
                    <a:pt x="139" y="69"/>
                  </a:cubicBezTo>
                  <a:cubicBezTo>
                    <a:pt x="255" y="23"/>
                    <a:pt x="255" y="23"/>
                    <a:pt x="255" y="23"/>
                  </a:cubicBezTo>
                  <a:cubicBezTo>
                    <a:pt x="278" y="0"/>
                    <a:pt x="278" y="0"/>
                    <a:pt x="278" y="0"/>
                  </a:cubicBezTo>
                  <a:cubicBezTo>
                    <a:pt x="209" y="0"/>
                    <a:pt x="209" y="0"/>
                    <a:pt x="209" y="0"/>
                  </a:cubicBezTo>
                  <a:cubicBezTo>
                    <a:pt x="185" y="0"/>
                    <a:pt x="162" y="0"/>
                    <a:pt x="139" y="23"/>
                  </a:cubicBezTo>
                  <a:cubicBezTo>
                    <a:pt x="24" y="69"/>
                    <a:pt x="24" y="69"/>
                    <a:pt x="24" y="69"/>
                  </a:cubicBezTo>
                  <a:cubicBezTo>
                    <a:pt x="0" y="92"/>
                    <a:pt x="0" y="92"/>
                    <a:pt x="0" y="92"/>
                  </a:cubicBezTo>
                </a:path>
              </a:pathLst>
            </a:custGeom>
            <a:solidFill>
              <a:srgbClr val="F7F9F8"/>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defTabSz="685388" fontAlgn="base">
                <a:spcBef>
                  <a:spcPct val="0"/>
                </a:spcBef>
                <a:spcAft>
                  <a:spcPct val="0"/>
                </a:spcAft>
              </a:pPr>
              <a:endParaRPr lang="en-US" sz="1350">
                <a:solidFill>
                  <a:srgbClr val="737572"/>
                </a:solidFill>
                <a:ea typeface="MS PGothic" panose="020B0600070205080204" pitchFamily="34" charset="-128"/>
              </a:endParaRPr>
            </a:p>
          </p:txBody>
        </p:sp>
        <p:sp>
          <p:nvSpPr>
            <p:cNvPr id="228" name="Freeform 67"/>
            <p:cNvSpPr>
              <a:spLocks noChangeArrowheads="1"/>
            </p:cNvSpPr>
            <p:nvPr/>
          </p:nvSpPr>
          <p:spPr bwMode="auto">
            <a:xfrm>
              <a:off x="16186557" y="8358897"/>
              <a:ext cx="193720" cy="64573"/>
            </a:xfrm>
            <a:custGeom>
              <a:avLst/>
              <a:gdLst>
                <a:gd name="T0" fmla="*/ 0 w 279"/>
                <a:gd name="T1" fmla="*/ 63879 h 93"/>
                <a:gd name="T2" fmla="*/ 0 w 279"/>
                <a:gd name="T3" fmla="*/ 63879 h 93"/>
                <a:gd name="T4" fmla="*/ 48604 w 279"/>
                <a:gd name="T5" fmla="*/ 63879 h 93"/>
                <a:gd name="T6" fmla="*/ 96513 w 279"/>
                <a:gd name="T7" fmla="*/ 47909 h 93"/>
                <a:gd name="T8" fmla="*/ 177056 w 279"/>
                <a:gd name="T9" fmla="*/ 15970 h 93"/>
                <a:gd name="T10" fmla="*/ 193026 w 279"/>
                <a:gd name="T11" fmla="*/ 0 h 93"/>
                <a:gd name="T12" fmla="*/ 144422 w 279"/>
                <a:gd name="T13" fmla="*/ 0 h 93"/>
                <a:gd name="T14" fmla="*/ 96513 w 279"/>
                <a:gd name="T15" fmla="*/ 15970 h 93"/>
                <a:gd name="T16" fmla="*/ 15970 w 279"/>
                <a:gd name="T17" fmla="*/ 47909 h 93"/>
                <a:gd name="T18" fmla="*/ 0 w 279"/>
                <a:gd name="T19" fmla="*/ 63879 h 9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79" h="93">
                  <a:moveTo>
                    <a:pt x="0" y="92"/>
                  </a:moveTo>
                  <a:lnTo>
                    <a:pt x="0" y="92"/>
                  </a:lnTo>
                  <a:cubicBezTo>
                    <a:pt x="70" y="92"/>
                    <a:pt x="70" y="92"/>
                    <a:pt x="70" y="92"/>
                  </a:cubicBezTo>
                  <a:cubicBezTo>
                    <a:pt x="93" y="92"/>
                    <a:pt x="116" y="69"/>
                    <a:pt x="139" y="69"/>
                  </a:cubicBezTo>
                  <a:cubicBezTo>
                    <a:pt x="255" y="23"/>
                    <a:pt x="255" y="23"/>
                    <a:pt x="255" y="23"/>
                  </a:cubicBezTo>
                  <a:cubicBezTo>
                    <a:pt x="278" y="0"/>
                    <a:pt x="278" y="0"/>
                    <a:pt x="278" y="0"/>
                  </a:cubicBezTo>
                  <a:cubicBezTo>
                    <a:pt x="208" y="0"/>
                    <a:pt x="208" y="0"/>
                    <a:pt x="208" y="0"/>
                  </a:cubicBezTo>
                  <a:cubicBezTo>
                    <a:pt x="185" y="0"/>
                    <a:pt x="162" y="0"/>
                    <a:pt x="139" y="23"/>
                  </a:cubicBezTo>
                  <a:cubicBezTo>
                    <a:pt x="23" y="69"/>
                    <a:pt x="23" y="69"/>
                    <a:pt x="23" y="69"/>
                  </a:cubicBezTo>
                  <a:cubicBezTo>
                    <a:pt x="0" y="92"/>
                    <a:pt x="0" y="92"/>
                    <a:pt x="0" y="92"/>
                  </a:cubicBezTo>
                </a:path>
              </a:pathLst>
            </a:custGeom>
            <a:solidFill>
              <a:srgbClr val="F7F9F8"/>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defTabSz="685388" fontAlgn="base">
                <a:spcBef>
                  <a:spcPct val="0"/>
                </a:spcBef>
                <a:spcAft>
                  <a:spcPct val="0"/>
                </a:spcAft>
              </a:pPr>
              <a:endParaRPr lang="en-US" sz="1350">
                <a:solidFill>
                  <a:srgbClr val="737572"/>
                </a:solidFill>
                <a:ea typeface="MS PGothic" panose="020B0600070205080204" pitchFamily="34" charset="-128"/>
              </a:endParaRPr>
            </a:p>
          </p:txBody>
        </p:sp>
        <p:sp>
          <p:nvSpPr>
            <p:cNvPr id="229" name="Freeform 68"/>
            <p:cNvSpPr>
              <a:spLocks noChangeArrowheads="1"/>
            </p:cNvSpPr>
            <p:nvPr/>
          </p:nvSpPr>
          <p:spPr bwMode="auto">
            <a:xfrm>
              <a:off x="16281879" y="8358897"/>
              <a:ext cx="193722" cy="64573"/>
            </a:xfrm>
            <a:custGeom>
              <a:avLst/>
              <a:gdLst>
                <a:gd name="T0" fmla="*/ 0 w 278"/>
                <a:gd name="T1" fmla="*/ 63879 h 93"/>
                <a:gd name="T2" fmla="*/ 0 w 278"/>
                <a:gd name="T3" fmla="*/ 63879 h 93"/>
                <a:gd name="T4" fmla="*/ 48082 w 278"/>
                <a:gd name="T5" fmla="*/ 63879 h 93"/>
                <a:gd name="T6" fmla="*/ 80834 w 278"/>
                <a:gd name="T7" fmla="*/ 47909 h 93"/>
                <a:gd name="T8" fmla="*/ 176998 w 278"/>
                <a:gd name="T9" fmla="*/ 15970 h 93"/>
                <a:gd name="T10" fmla="*/ 193025 w 278"/>
                <a:gd name="T11" fmla="*/ 0 h 93"/>
                <a:gd name="T12" fmla="*/ 144943 w 278"/>
                <a:gd name="T13" fmla="*/ 0 h 93"/>
                <a:gd name="T14" fmla="*/ 96861 w 278"/>
                <a:gd name="T15" fmla="*/ 15970 h 93"/>
                <a:gd name="T16" fmla="*/ 16027 w 278"/>
                <a:gd name="T17" fmla="*/ 47909 h 93"/>
                <a:gd name="T18" fmla="*/ 0 w 278"/>
                <a:gd name="T19" fmla="*/ 63879 h 9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78" h="93">
                  <a:moveTo>
                    <a:pt x="0" y="92"/>
                  </a:moveTo>
                  <a:lnTo>
                    <a:pt x="0" y="92"/>
                  </a:lnTo>
                  <a:cubicBezTo>
                    <a:pt x="69" y="92"/>
                    <a:pt x="69" y="92"/>
                    <a:pt x="69" y="92"/>
                  </a:cubicBezTo>
                  <a:cubicBezTo>
                    <a:pt x="92" y="92"/>
                    <a:pt x="116" y="69"/>
                    <a:pt x="116" y="69"/>
                  </a:cubicBezTo>
                  <a:cubicBezTo>
                    <a:pt x="254" y="23"/>
                    <a:pt x="254" y="23"/>
                    <a:pt x="254" y="23"/>
                  </a:cubicBezTo>
                  <a:cubicBezTo>
                    <a:pt x="277" y="0"/>
                    <a:pt x="277" y="0"/>
                    <a:pt x="277" y="0"/>
                  </a:cubicBezTo>
                  <a:cubicBezTo>
                    <a:pt x="208" y="0"/>
                    <a:pt x="208" y="0"/>
                    <a:pt x="208" y="0"/>
                  </a:cubicBezTo>
                  <a:cubicBezTo>
                    <a:pt x="185" y="0"/>
                    <a:pt x="162" y="0"/>
                    <a:pt x="139" y="23"/>
                  </a:cubicBezTo>
                  <a:cubicBezTo>
                    <a:pt x="23" y="69"/>
                    <a:pt x="23" y="69"/>
                    <a:pt x="23" y="69"/>
                  </a:cubicBezTo>
                  <a:cubicBezTo>
                    <a:pt x="0" y="69"/>
                    <a:pt x="0" y="92"/>
                    <a:pt x="0" y="92"/>
                  </a:cubicBezTo>
                </a:path>
              </a:pathLst>
            </a:custGeom>
            <a:solidFill>
              <a:srgbClr val="F7F9F8"/>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defTabSz="685388" fontAlgn="base">
                <a:spcBef>
                  <a:spcPct val="0"/>
                </a:spcBef>
                <a:spcAft>
                  <a:spcPct val="0"/>
                </a:spcAft>
              </a:pPr>
              <a:endParaRPr lang="en-US" sz="1350">
                <a:solidFill>
                  <a:srgbClr val="737572"/>
                </a:solidFill>
                <a:ea typeface="MS PGothic" panose="020B0600070205080204" pitchFamily="34" charset="-128"/>
              </a:endParaRPr>
            </a:p>
          </p:txBody>
        </p:sp>
        <p:sp>
          <p:nvSpPr>
            <p:cNvPr id="230" name="Freeform 69"/>
            <p:cNvSpPr>
              <a:spLocks noChangeArrowheads="1"/>
            </p:cNvSpPr>
            <p:nvPr/>
          </p:nvSpPr>
          <p:spPr bwMode="auto">
            <a:xfrm>
              <a:off x="16361827" y="8358897"/>
              <a:ext cx="209095" cy="64573"/>
            </a:xfrm>
            <a:custGeom>
              <a:avLst/>
              <a:gdLst>
                <a:gd name="T0" fmla="*/ 15977 w 301"/>
                <a:gd name="T1" fmla="*/ 63879 h 93"/>
                <a:gd name="T2" fmla="*/ 15977 w 301"/>
                <a:gd name="T3" fmla="*/ 63879 h 93"/>
                <a:gd name="T4" fmla="*/ 63909 w 301"/>
                <a:gd name="T5" fmla="*/ 63879 h 93"/>
                <a:gd name="T6" fmla="*/ 95864 w 301"/>
                <a:gd name="T7" fmla="*/ 47909 h 93"/>
                <a:gd name="T8" fmla="*/ 192423 w 301"/>
                <a:gd name="T9" fmla="*/ 0 h 93"/>
                <a:gd name="T10" fmla="*/ 192423 w 301"/>
                <a:gd name="T11" fmla="*/ 0 h 93"/>
                <a:gd name="T12" fmla="*/ 144491 w 301"/>
                <a:gd name="T13" fmla="*/ 0 h 93"/>
                <a:gd name="T14" fmla="*/ 111842 w 301"/>
                <a:gd name="T15" fmla="*/ 15970 h 93"/>
                <a:gd name="T16" fmla="*/ 31955 w 301"/>
                <a:gd name="T17" fmla="*/ 47909 h 93"/>
                <a:gd name="T18" fmla="*/ 15977 w 301"/>
                <a:gd name="T19" fmla="*/ 63879 h 9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01" h="93">
                  <a:moveTo>
                    <a:pt x="23" y="92"/>
                  </a:moveTo>
                  <a:lnTo>
                    <a:pt x="23" y="92"/>
                  </a:lnTo>
                  <a:cubicBezTo>
                    <a:pt x="92" y="92"/>
                    <a:pt x="92" y="92"/>
                    <a:pt x="92" y="92"/>
                  </a:cubicBezTo>
                  <a:lnTo>
                    <a:pt x="138" y="69"/>
                  </a:lnTo>
                  <a:cubicBezTo>
                    <a:pt x="277" y="0"/>
                    <a:pt x="277" y="0"/>
                    <a:pt x="277" y="0"/>
                  </a:cubicBezTo>
                  <a:cubicBezTo>
                    <a:pt x="300" y="0"/>
                    <a:pt x="300" y="0"/>
                    <a:pt x="277" y="0"/>
                  </a:cubicBezTo>
                  <a:cubicBezTo>
                    <a:pt x="208" y="0"/>
                    <a:pt x="208" y="0"/>
                    <a:pt x="208" y="0"/>
                  </a:cubicBezTo>
                  <a:cubicBezTo>
                    <a:pt x="208" y="0"/>
                    <a:pt x="185" y="0"/>
                    <a:pt x="161" y="23"/>
                  </a:cubicBezTo>
                  <a:cubicBezTo>
                    <a:pt x="46" y="69"/>
                    <a:pt x="46" y="69"/>
                    <a:pt x="46" y="69"/>
                  </a:cubicBezTo>
                  <a:cubicBezTo>
                    <a:pt x="23" y="69"/>
                    <a:pt x="0" y="92"/>
                    <a:pt x="23" y="92"/>
                  </a:cubicBezTo>
                </a:path>
              </a:pathLst>
            </a:custGeom>
            <a:solidFill>
              <a:srgbClr val="F7F9F8"/>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defTabSz="685388" fontAlgn="base">
                <a:spcBef>
                  <a:spcPct val="0"/>
                </a:spcBef>
                <a:spcAft>
                  <a:spcPct val="0"/>
                </a:spcAft>
              </a:pPr>
              <a:endParaRPr lang="en-US" sz="1350">
                <a:solidFill>
                  <a:srgbClr val="737572"/>
                </a:solidFill>
                <a:ea typeface="MS PGothic" panose="020B0600070205080204" pitchFamily="34" charset="-128"/>
              </a:endParaRPr>
            </a:p>
          </p:txBody>
        </p:sp>
        <p:sp>
          <p:nvSpPr>
            <p:cNvPr id="231" name="Freeform 70"/>
            <p:cNvSpPr>
              <a:spLocks noChangeArrowheads="1"/>
            </p:cNvSpPr>
            <p:nvPr/>
          </p:nvSpPr>
          <p:spPr bwMode="auto">
            <a:xfrm>
              <a:off x="16460225" y="8358897"/>
              <a:ext cx="242920" cy="64573"/>
            </a:xfrm>
            <a:custGeom>
              <a:avLst/>
              <a:gdLst>
                <a:gd name="T0" fmla="*/ 16055 w 348"/>
                <a:gd name="T1" fmla="*/ 63879 h 93"/>
                <a:gd name="T2" fmla="*/ 16055 w 348"/>
                <a:gd name="T3" fmla="*/ 63879 h 93"/>
                <a:gd name="T4" fmla="*/ 97028 w 348"/>
                <a:gd name="T5" fmla="*/ 63879 h 93"/>
                <a:gd name="T6" fmla="*/ 145194 w 348"/>
                <a:gd name="T7" fmla="*/ 47909 h 93"/>
                <a:gd name="T8" fmla="*/ 226167 w 348"/>
                <a:gd name="T9" fmla="*/ 0 h 93"/>
                <a:gd name="T10" fmla="*/ 242222 w 348"/>
                <a:gd name="T11" fmla="*/ 0 h 93"/>
                <a:gd name="T12" fmla="*/ 145194 w 348"/>
                <a:gd name="T13" fmla="*/ 0 h 93"/>
                <a:gd name="T14" fmla="*/ 113083 w 348"/>
                <a:gd name="T15" fmla="*/ 0 h 93"/>
                <a:gd name="T16" fmla="*/ 16055 w 348"/>
                <a:gd name="T17" fmla="*/ 47909 h 93"/>
                <a:gd name="T18" fmla="*/ 16055 w 348"/>
                <a:gd name="T19" fmla="*/ 63879 h 9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48" h="93">
                  <a:moveTo>
                    <a:pt x="23" y="92"/>
                  </a:moveTo>
                  <a:lnTo>
                    <a:pt x="23" y="92"/>
                  </a:lnTo>
                  <a:cubicBezTo>
                    <a:pt x="139" y="92"/>
                    <a:pt x="139" y="92"/>
                    <a:pt x="139" y="92"/>
                  </a:cubicBezTo>
                  <a:cubicBezTo>
                    <a:pt x="162" y="92"/>
                    <a:pt x="185" y="69"/>
                    <a:pt x="208" y="69"/>
                  </a:cubicBezTo>
                  <a:cubicBezTo>
                    <a:pt x="324" y="0"/>
                    <a:pt x="324" y="0"/>
                    <a:pt x="324" y="0"/>
                  </a:cubicBezTo>
                  <a:cubicBezTo>
                    <a:pt x="347" y="0"/>
                    <a:pt x="347" y="0"/>
                    <a:pt x="347" y="0"/>
                  </a:cubicBezTo>
                  <a:cubicBezTo>
                    <a:pt x="208" y="0"/>
                    <a:pt x="208" y="0"/>
                    <a:pt x="208" y="0"/>
                  </a:cubicBezTo>
                  <a:cubicBezTo>
                    <a:pt x="208" y="0"/>
                    <a:pt x="185" y="0"/>
                    <a:pt x="162" y="0"/>
                  </a:cubicBezTo>
                  <a:cubicBezTo>
                    <a:pt x="23" y="69"/>
                    <a:pt x="23" y="69"/>
                    <a:pt x="23" y="69"/>
                  </a:cubicBezTo>
                  <a:cubicBezTo>
                    <a:pt x="23" y="69"/>
                    <a:pt x="0" y="92"/>
                    <a:pt x="23" y="92"/>
                  </a:cubicBezTo>
                </a:path>
              </a:pathLst>
            </a:custGeom>
            <a:solidFill>
              <a:srgbClr val="F7F9F8"/>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defTabSz="685388" fontAlgn="base">
                <a:spcBef>
                  <a:spcPct val="0"/>
                </a:spcBef>
                <a:spcAft>
                  <a:spcPct val="0"/>
                </a:spcAft>
              </a:pPr>
              <a:endParaRPr lang="en-US" sz="1350">
                <a:solidFill>
                  <a:srgbClr val="737572"/>
                </a:solidFill>
                <a:ea typeface="MS PGothic" panose="020B0600070205080204" pitchFamily="34" charset="-128"/>
              </a:endParaRPr>
            </a:p>
          </p:txBody>
        </p:sp>
        <p:sp>
          <p:nvSpPr>
            <p:cNvPr id="232" name="Freeform 71"/>
            <p:cNvSpPr>
              <a:spLocks noChangeArrowheads="1"/>
            </p:cNvSpPr>
            <p:nvPr/>
          </p:nvSpPr>
          <p:spPr bwMode="auto">
            <a:xfrm>
              <a:off x="15863689" y="8294322"/>
              <a:ext cx="209095" cy="64574"/>
            </a:xfrm>
            <a:custGeom>
              <a:avLst/>
              <a:gdLst>
                <a:gd name="T0" fmla="*/ 15977 w 301"/>
                <a:gd name="T1" fmla="*/ 63887 h 94"/>
                <a:gd name="T2" fmla="*/ 15977 w 301"/>
                <a:gd name="T3" fmla="*/ 63887 h 94"/>
                <a:gd name="T4" fmla="*/ 64604 w 301"/>
                <a:gd name="T5" fmla="*/ 63887 h 94"/>
                <a:gd name="T6" fmla="*/ 95864 w 301"/>
                <a:gd name="T7" fmla="*/ 47400 h 94"/>
                <a:gd name="T8" fmla="*/ 193118 w 301"/>
                <a:gd name="T9" fmla="*/ 0 h 94"/>
                <a:gd name="T10" fmla="*/ 193118 w 301"/>
                <a:gd name="T11" fmla="*/ 0 h 94"/>
                <a:gd name="T12" fmla="*/ 144491 w 301"/>
                <a:gd name="T13" fmla="*/ 0 h 94"/>
                <a:gd name="T14" fmla="*/ 112536 w 301"/>
                <a:gd name="T15" fmla="*/ 0 h 94"/>
                <a:gd name="T16" fmla="*/ 15977 w 301"/>
                <a:gd name="T17" fmla="*/ 47400 h 94"/>
                <a:gd name="T18" fmla="*/ 15977 w 301"/>
                <a:gd name="T19" fmla="*/ 63887 h 9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01" h="94">
                  <a:moveTo>
                    <a:pt x="23" y="93"/>
                  </a:moveTo>
                  <a:lnTo>
                    <a:pt x="23" y="93"/>
                  </a:lnTo>
                  <a:cubicBezTo>
                    <a:pt x="93" y="93"/>
                    <a:pt x="93" y="93"/>
                    <a:pt x="93" y="93"/>
                  </a:cubicBezTo>
                  <a:cubicBezTo>
                    <a:pt x="93" y="93"/>
                    <a:pt x="116" y="69"/>
                    <a:pt x="138" y="69"/>
                  </a:cubicBezTo>
                  <a:cubicBezTo>
                    <a:pt x="278" y="0"/>
                    <a:pt x="278" y="0"/>
                    <a:pt x="278" y="0"/>
                  </a:cubicBezTo>
                  <a:cubicBezTo>
                    <a:pt x="278" y="0"/>
                    <a:pt x="300" y="0"/>
                    <a:pt x="278" y="0"/>
                  </a:cubicBezTo>
                  <a:cubicBezTo>
                    <a:pt x="208" y="0"/>
                    <a:pt x="208" y="0"/>
                    <a:pt x="208" y="0"/>
                  </a:cubicBezTo>
                  <a:cubicBezTo>
                    <a:pt x="208" y="0"/>
                    <a:pt x="185" y="0"/>
                    <a:pt x="162" y="0"/>
                  </a:cubicBezTo>
                  <a:cubicBezTo>
                    <a:pt x="23" y="69"/>
                    <a:pt x="23" y="69"/>
                    <a:pt x="23" y="69"/>
                  </a:cubicBezTo>
                  <a:cubicBezTo>
                    <a:pt x="0" y="69"/>
                    <a:pt x="0" y="93"/>
                    <a:pt x="23" y="93"/>
                  </a:cubicBezTo>
                </a:path>
              </a:pathLst>
            </a:custGeom>
            <a:solidFill>
              <a:srgbClr val="F7F9F8"/>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defTabSz="685388" fontAlgn="base">
                <a:spcBef>
                  <a:spcPct val="0"/>
                </a:spcBef>
                <a:spcAft>
                  <a:spcPct val="0"/>
                </a:spcAft>
              </a:pPr>
              <a:endParaRPr lang="en-US" sz="1350">
                <a:solidFill>
                  <a:srgbClr val="737572"/>
                </a:solidFill>
                <a:ea typeface="MS PGothic" panose="020B0600070205080204" pitchFamily="34" charset="-128"/>
              </a:endParaRPr>
            </a:p>
          </p:txBody>
        </p:sp>
        <p:sp>
          <p:nvSpPr>
            <p:cNvPr id="233" name="Freeform 72"/>
            <p:cNvSpPr>
              <a:spLocks noChangeArrowheads="1"/>
            </p:cNvSpPr>
            <p:nvPr/>
          </p:nvSpPr>
          <p:spPr bwMode="auto">
            <a:xfrm>
              <a:off x="15959013" y="8294322"/>
              <a:ext cx="193720" cy="49199"/>
            </a:xfrm>
            <a:custGeom>
              <a:avLst/>
              <a:gdLst>
                <a:gd name="T0" fmla="*/ 16664 w 279"/>
                <a:gd name="T1" fmla="*/ 48496 h 70"/>
                <a:gd name="T2" fmla="*/ 16664 w 279"/>
                <a:gd name="T3" fmla="*/ 48496 h 70"/>
                <a:gd name="T4" fmla="*/ 64573 w 279"/>
                <a:gd name="T5" fmla="*/ 48496 h 70"/>
                <a:gd name="T6" fmla="*/ 97207 w 279"/>
                <a:gd name="T7" fmla="*/ 48496 h 70"/>
                <a:gd name="T8" fmla="*/ 177056 w 279"/>
                <a:gd name="T9" fmla="*/ 0 h 70"/>
                <a:gd name="T10" fmla="*/ 193026 w 279"/>
                <a:gd name="T11" fmla="*/ 0 h 70"/>
                <a:gd name="T12" fmla="*/ 145116 w 279"/>
                <a:gd name="T13" fmla="*/ 0 h 70"/>
                <a:gd name="T14" fmla="*/ 112483 w 279"/>
                <a:gd name="T15" fmla="*/ 0 h 70"/>
                <a:gd name="T16" fmla="*/ 16664 w 279"/>
                <a:gd name="T17" fmla="*/ 48496 h 7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79" h="70">
                  <a:moveTo>
                    <a:pt x="24" y="69"/>
                  </a:moveTo>
                  <a:lnTo>
                    <a:pt x="24" y="69"/>
                  </a:lnTo>
                  <a:cubicBezTo>
                    <a:pt x="93" y="69"/>
                    <a:pt x="93" y="69"/>
                    <a:pt x="93" y="69"/>
                  </a:cubicBezTo>
                  <a:cubicBezTo>
                    <a:pt x="93" y="69"/>
                    <a:pt x="117" y="69"/>
                    <a:pt x="140" y="69"/>
                  </a:cubicBezTo>
                  <a:cubicBezTo>
                    <a:pt x="255" y="0"/>
                    <a:pt x="255" y="0"/>
                    <a:pt x="255" y="0"/>
                  </a:cubicBezTo>
                  <a:cubicBezTo>
                    <a:pt x="278" y="0"/>
                    <a:pt x="278" y="0"/>
                    <a:pt x="278" y="0"/>
                  </a:cubicBezTo>
                  <a:cubicBezTo>
                    <a:pt x="209" y="0"/>
                    <a:pt x="209" y="0"/>
                    <a:pt x="209" y="0"/>
                  </a:cubicBezTo>
                  <a:cubicBezTo>
                    <a:pt x="185" y="0"/>
                    <a:pt x="162" y="0"/>
                    <a:pt x="162" y="0"/>
                  </a:cubicBezTo>
                  <a:cubicBezTo>
                    <a:pt x="24" y="69"/>
                    <a:pt x="0" y="69"/>
                    <a:pt x="24" y="69"/>
                  </a:cubicBezTo>
                </a:path>
              </a:pathLst>
            </a:custGeom>
            <a:solidFill>
              <a:srgbClr val="F7F9F8"/>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defTabSz="685388" fontAlgn="base">
                <a:spcBef>
                  <a:spcPct val="0"/>
                </a:spcBef>
                <a:spcAft>
                  <a:spcPct val="0"/>
                </a:spcAft>
              </a:pPr>
              <a:endParaRPr lang="en-US" sz="1350">
                <a:solidFill>
                  <a:srgbClr val="737572"/>
                </a:solidFill>
                <a:ea typeface="MS PGothic" panose="020B0600070205080204" pitchFamily="34" charset="-128"/>
              </a:endParaRPr>
            </a:p>
          </p:txBody>
        </p:sp>
        <p:sp>
          <p:nvSpPr>
            <p:cNvPr id="234" name="Freeform 73"/>
            <p:cNvSpPr>
              <a:spLocks noChangeArrowheads="1"/>
            </p:cNvSpPr>
            <p:nvPr/>
          </p:nvSpPr>
          <p:spPr bwMode="auto">
            <a:xfrm>
              <a:off x="16057410" y="8294322"/>
              <a:ext cx="193720" cy="49199"/>
            </a:xfrm>
            <a:custGeom>
              <a:avLst/>
              <a:gdLst>
                <a:gd name="T0" fmla="*/ 0 w 278"/>
                <a:gd name="T1" fmla="*/ 48496 h 70"/>
                <a:gd name="T2" fmla="*/ 0 w 278"/>
                <a:gd name="T3" fmla="*/ 48496 h 70"/>
                <a:gd name="T4" fmla="*/ 48082 w 278"/>
                <a:gd name="T5" fmla="*/ 48496 h 70"/>
                <a:gd name="T6" fmla="*/ 96163 w 278"/>
                <a:gd name="T7" fmla="*/ 48496 h 70"/>
                <a:gd name="T8" fmla="*/ 176996 w 278"/>
                <a:gd name="T9" fmla="*/ 0 h 70"/>
                <a:gd name="T10" fmla="*/ 193023 w 278"/>
                <a:gd name="T11" fmla="*/ 0 h 70"/>
                <a:gd name="T12" fmla="*/ 144245 w 278"/>
                <a:gd name="T13" fmla="*/ 0 h 70"/>
                <a:gd name="T14" fmla="*/ 96163 w 278"/>
                <a:gd name="T15" fmla="*/ 0 h 70"/>
                <a:gd name="T16" fmla="*/ 15330 w 278"/>
                <a:gd name="T17" fmla="*/ 48496 h 70"/>
                <a:gd name="T18" fmla="*/ 0 w 278"/>
                <a:gd name="T19" fmla="*/ 48496 h 7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78" h="70">
                  <a:moveTo>
                    <a:pt x="0" y="69"/>
                  </a:moveTo>
                  <a:lnTo>
                    <a:pt x="0" y="69"/>
                  </a:lnTo>
                  <a:cubicBezTo>
                    <a:pt x="69" y="69"/>
                    <a:pt x="69" y="69"/>
                    <a:pt x="69" y="69"/>
                  </a:cubicBezTo>
                  <a:cubicBezTo>
                    <a:pt x="92" y="69"/>
                    <a:pt x="115" y="69"/>
                    <a:pt x="138" y="69"/>
                  </a:cubicBezTo>
                  <a:cubicBezTo>
                    <a:pt x="254" y="0"/>
                    <a:pt x="254" y="0"/>
                    <a:pt x="254" y="0"/>
                  </a:cubicBezTo>
                  <a:cubicBezTo>
                    <a:pt x="277" y="0"/>
                    <a:pt x="277" y="0"/>
                    <a:pt x="277" y="0"/>
                  </a:cubicBezTo>
                  <a:cubicBezTo>
                    <a:pt x="207" y="0"/>
                    <a:pt x="207" y="0"/>
                    <a:pt x="207" y="0"/>
                  </a:cubicBezTo>
                  <a:cubicBezTo>
                    <a:pt x="184" y="0"/>
                    <a:pt x="162" y="0"/>
                    <a:pt x="138" y="0"/>
                  </a:cubicBezTo>
                  <a:cubicBezTo>
                    <a:pt x="22" y="69"/>
                    <a:pt x="22" y="69"/>
                    <a:pt x="22" y="69"/>
                  </a:cubicBezTo>
                  <a:cubicBezTo>
                    <a:pt x="0" y="69"/>
                    <a:pt x="0" y="69"/>
                    <a:pt x="0" y="69"/>
                  </a:cubicBezTo>
                </a:path>
              </a:pathLst>
            </a:custGeom>
            <a:solidFill>
              <a:srgbClr val="F7F9F8"/>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defTabSz="685388" fontAlgn="base">
                <a:spcBef>
                  <a:spcPct val="0"/>
                </a:spcBef>
                <a:spcAft>
                  <a:spcPct val="0"/>
                </a:spcAft>
              </a:pPr>
              <a:endParaRPr lang="en-US" sz="1350">
                <a:solidFill>
                  <a:srgbClr val="737572"/>
                </a:solidFill>
                <a:ea typeface="MS PGothic" panose="020B0600070205080204" pitchFamily="34" charset="-128"/>
              </a:endParaRPr>
            </a:p>
          </p:txBody>
        </p:sp>
        <p:sp>
          <p:nvSpPr>
            <p:cNvPr id="235" name="Freeform 74"/>
            <p:cNvSpPr>
              <a:spLocks noChangeArrowheads="1"/>
            </p:cNvSpPr>
            <p:nvPr/>
          </p:nvSpPr>
          <p:spPr bwMode="auto">
            <a:xfrm>
              <a:off x="16152732" y="8278949"/>
              <a:ext cx="193722" cy="64573"/>
            </a:xfrm>
            <a:custGeom>
              <a:avLst/>
              <a:gdLst>
                <a:gd name="T0" fmla="*/ 0 w 278"/>
                <a:gd name="T1" fmla="*/ 63879 h 93"/>
                <a:gd name="T2" fmla="*/ 0 w 278"/>
                <a:gd name="T3" fmla="*/ 63879 h 93"/>
                <a:gd name="T4" fmla="*/ 48082 w 278"/>
                <a:gd name="T5" fmla="*/ 63879 h 93"/>
                <a:gd name="T6" fmla="*/ 96861 w 278"/>
                <a:gd name="T7" fmla="*/ 63879 h 93"/>
                <a:gd name="T8" fmla="*/ 176998 w 278"/>
                <a:gd name="T9" fmla="*/ 15970 h 93"/>
                <a:gd name="T10" fmla="*/ 193025 w 278"/>
                <a:gd name="T11" fmla="*/ 0 h 93"/>
                <a:gd name="T12" fmla="*/ 144943 w 278"/>
                <a:gd name="T13" fmla="*/ 0 h 93"/>
                <a:gd name="T14" fmla="*/ 96861 w 278"/>
                <a:gd name="T15" fmla="*/ 15970 h 93"/>
                <a:gd name="T16" fmla="*/ 16724 w 278"/>
                <a:gd name="T17" fmla="*/ 63879 h 93"/>
                <a:gd name="T18" fmla="*/ 0 w 278"/>
                <a:gd name="T19" fmla="*/ 63879 h 9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78" h="93">
                  <a:moveTo>
                    <a:pt x="0" y="92"/>
                  </a:moveTo>
                  <a:lnTo>
                    <a:pt x="0" y="92"/>
                  </a:lnTo>
                  <a:cubicBezTo>
                    <a:pt x="69" y="92"/>
                    <a:pt x="69" y="92"/>
                    <a:pt x="69" y="92"/>
                  </a:cubicBezTo>
                  <a:cubicBezTo>
                    <a:pt x="92" y="92"/>
                    <a:pt x="116" y="92"/>
                    <a:pt x="139" y="92"/>
                  </a:cubicBezTo>
                  <a:cubicBezTo>
                    <a:pt x="254" y="23"/>
                    <a:pt x="254" y="23"/>
                    <a:pt x="254" y="23"/>
                  </a:cubicBezTo>
                  <a:cubicBezTo>
                    <a:pt x="277" y="23"/>
                    <a:pt x="277" y="0"/>
                    <a:pt x="277" y="0"/>
                  </a:cubicBezTo>
                  <a:cubicBezTo>
                    <a:pt x="208" y="0"/>
                    <a:pt x="208" y="0"/>
                    <a:pt x="208" y="0"/>
                  </a:cubicBezTo>
                  <a:cubicBezTo>
                    <a:pt x="185" y="23"/>
                    <a:pt x="162" y="23"/>
                    <a:pt x="139" y="23"/>
                  </a:cubicBezTo>
                  <a:cubicBezTo>
                    <a:pt x="24" y="92"/>
                    <a:pt x="24" y="92"/>
                    <a:pt x="24" y="92"/>
                  </a:cubicBezTo>
                  <a:cubicBezTo>
                    <a:pt x="0" y="92"/>
                    <a:pt x="0" y="92"/>
                    <a:pt x="0" y="92"/>
                  </a:cubicBezTo>
                </a:path>
              </a:pathLst>
            </a:custGeom>
            <a:solidFill>
              <a:srgbClr val="F7F9F8"/>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defTabSz="685388" fontAlgn="base">
                <a:spcBef>
                  <a:spcPct val="0"/>
                </a:spcBef>
                <a:spcAft>
                  <a:spcPct val="0"/>
                </a:spcAft>
              </a:pPr>
              <a:endParaRPr lang="en-US" sz="1350">
                <a:solidFill>
                  <a:srgbClr val="737572"/>
                </a:solidFill>
                <a:ea typeface="MS PGothic" panose="020B0600070205080204" pitchFamily="34" charset="-128"/>
              </a:endParaRPr>
            </a:p>
          </p:txBody>
        </p:sp>
        <p:sp>
          <p:nvSpPr>
            <p:cNvPr id="236" name="Freeform 75"/>
            <p:cNvSpPr>
              <a:spLocks noChangeArrowheads="1"/>
            </p:cNvSpPr>
            <p:nvPr/>
          </p:nvSpPr>
          <p:spPr bwMode="auto">
            <a:xfrm>
              <a:off x="16251130" y="8278949"/>
              <a:ext cx="193722" cy="64573"/>
            </a:xfrm>
            <a:custGeom>
              <a:avLst/>
              <a:gdLst>
                <a:gd name="T0" fmla="*/ 0 w 278"/>
                <a:gd name="T1" fmla="*/ 63879 h 93"/>
                <a:gd name="T2" fmla="*/ 0 w 278"/>
                <a:gd name="T3" fmla="*/ 63879 h 93"/>
                <a:gd name="T4" fmla="*/ 48082 w 278"/>
                <a:gd name="T5" fmla="*/ 63879 h 93"/>
                <a:gd name="T6" fmla="*/ 96164 w 278"/>
                <a:gd name="T7" fmla="*/ 63879 h 93"/>
                <a:gd name="T8" fmla="*/ 176998 w 278"/>
                <a:gd name="T9" fmla="*/ 15970 h 93"/>
                <a:gd name="T10" fmla="*/ 193025 w 278"/>
                <a:gd name="T11" fmla="*/ 0 h 93"/>
                <a:gd name="T12" fmla="*/ 144943 w 278"/>
                <a:gd name="T13" fmla="*/ 0 h 93"/>
                <a:gd name="T14" fmla="*/ 96164 w 278"/>
                <a:gd name="T15" fmla="*/ 15970 h 93"/>
                <a:gd name="T16" fmla="*/ 16027 w 278"/>
                <a:gd name="T17" fmla="*/ 63879 h 93"/>
                <a:gd name="T18" fmla="*/ 0 w 278"/>
                <a:gd name="T19" fmla="*/ 63879 h 9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78" h="93">
                  <a:moveTo>
                    <a:pt x="0" y="92"/>
                  </a:moveTo>
                  <a:lnTo>
                    <a:pt x="0" y="92"/>
                  </a:lnTo>
                  <a:cubicBezTo>
                    <a:pt x="69" y="92"/>
                    <a:pt x="69" y="92"/>
                    <a:pt x="69" y="92"/>
                  </a:cubicBezTo>
                  <a:cubicBezTo>
                    <a:pt x="92" y="92"/>
                    <a:pt x="115" y="92"/>
                    <a:pt x="138" y="92"/>
                  </a:cubicBezTo>
                  <a:cubicBezTo>
                    <a:pt x="254" y="23"/>
                    <a:pt x="254" y="23"/>
                    <a:pt x="254" y="23"/>
                  </a:cubicBezTo>
                  <a:cubicBezTo>
                    <a:pt x="277" y="23"/>
                    <a:pt x="277" y="0"/>
                    <a:pt x="277" y="0"/>
                  </a:cubicBezTo>
                  <a:cubicBezTo>
                    <a:pt x="208" y="0"/>
                    <a:pt x="208" y="0"/>
                    <a:pt x="208" y="0"/>
                  </a:cubicBezTo>
                  <a:cubicBezTo>
                    <a:pt x="185" y="0"/>
                    <a:pt x="162" y="23"/>
                    <a:pt x="138" y="23"/>
                  </a:cubicBezTo>
                  <a:cubicBezTo>
                    <a:pt x="23" y="92"/>
                    <a:pt x="23" y="92"/>
                    <a:pt x="23" y="92"/>
                  </a:cubicBezTo>
                  <a:cubicBezTo>
                    <a:pt x="0" y="92"/>
                    <a:pt x="0" y="92"/>
                    <a:pt x="0" y="92"/>
                  </a:cubicBezTo>
                </a:path>
              </a:pathLst>
            </a:custGeom>
            <a:solidFill>
              <a:srgbClr val="F7F9F8"/>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defTabSz="685388" fontAlgn="base">
                <a:spcBef>
                  <a:spcPct val="0"/>
                </a:spcBef>
                <a:spcAft>
                  <a:spcPct val="0"/>
                </a:spcAft>
              </a:pPr>
              <a:endParaRPr lang="en-US" sz="1350">
                <a:solidFill>
                  <a:srgbClr val="737572"/>
                </a:solidFill>
                <a:ea typeface="MS PGothic" panose="020B0600070205080204" pitchFamily="34" charset="-128"/>
              </a:endParaRPr>
            </a:p>
          </p:txBody>
        </p:sp>
        <p:sp>
          <p:nvSpPr>
            <p:cNvPr id="237" name="Freeform 76"/>
            <p:cNvSpPr>
              <a:spLocks noChangeArrowheads="1"/>
            </p:cNvSpPr>
            <p:nvPr/>
          </p:nvSpPr>
          <p:spPr bwMode="auto">
            <a:xfrm>
              <a:off x="16346454" y="8278949"/>
              <a:ext cx="193720" cy="64573"/>
            </a:xfrm>
            <a:custGeom>
              <a:avLst/>
              <a:gdLst>
                <a:gd name="T0" fmla="*/ 0 w 279"/>
                <a:gd name="T1" fmla="*/ 63879 h 93"/>
                <a:gd name="T2" fmla="*/ 0 w 279"/>
                <a:gd name="T3" fmla="*/ 63879 h 93"/>
                <a:gd name="T4" fmla="*/ 48604 w 279"/>
                <a:gd name="T5" fmla="*/ 63879 h 93"/>
                <a:gd name="T6" fmla="*/ 80543 w 279"/>
                <a:gd name="T7" fmla="*/ 63879 h 93"/>
                <a:gd name="T8" fmla="*/ 177056 w 279"/>
                <a:gd name="T9" fmla="*/ 15970 h 93"/>
                <a:gd name="T10" fmla="*/ 177056 w 279"/>
                <a:gd name="T11" fmla="*/ 0 h 93"/>
                <a:gd name="T12" fmla="*/ 128452 w 279"/>
                <a:gd name="T13" fmla="*/ 0 h 93"/>
                <a:gd name="T14" fmla="*/ 96513 w 279"/>
                <a:gd name="T15" fmla="*/ 15970 h 93"/>
                <a:gd name="T16" fmla="*/ 16664 w 279"/>
                <a:gd name="T17" fmla="*/ 63879 h 93"/>
                <a:gd name="T18" fmla="*/ 0 w 279"/>
                <a:gd name="T19" fmla="*/ 63879 h 9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79" h="93">
                  <a:moveTo>
                    <a:pt x="0" y="92"/>
                  </a:moveTo>
                  <a:lnTo>
                    <a:pt x="0" y="92"/>
                  </a:lnTo>
                  <a:cubicBezTo>
                    <a:pt x="70" y="92"/>
                    <a:pt x="70" y="92"/>
                    <a:pt x="70" y="92"/>
                  </a:cubicBezTo>
                  <a:cubicBezTo>
                    <a:pt x="93" y="92"/>
                    <a:pt x="116" y="92"/>
                    <a:pt x="116" y="92"/>
                  </a:cubicBezTo>
                  <a:cubicBezTo>
                    <a:pt x="255" y="23"/>
                    <a:pt x="255" y="23"/>
                    <a:pt x="255" y="23"/>
                  </a:cubicBezTo>
                  <a:cubicBezTo>
                    <a:pt x="278" y="23"/>
                    <a:pt x="278" y="0"/>
                    <a:pt x="255" y="0"/>
                  </a:cubicBezTo>
                  <a:cubicBezTo>
                    <a:pt x="185" y="0"/>
                    <a:pt x="185" y="0"/>
                    <a:pt x="185" y="0"/>
                  </a:cubicBezTo>
                  <a:cubicBezTo>
                    <a:pt x="185" y="0"/>
                    <a:pt x="162" y="23"/>
                    <a:pt x="139" y="23"/>
                  </a:cubicBezTo>
                  <a:cubicBezTo>
                    <a:pt x="24" y="92"/>
                    <a:pt x="24" y="92"/>
                    <a:pt x="24" y="92"/>
                  </a:cubicBezTo>
                  <a:cubicBezTo>
                    <a:pt x="0" y="92"/>
                    <a:pt x="0" y="92"/>
                    <a:pt x="0" y="92"/>
                  </a:cubicBezTo>
                </a:path>
              </a:pathLst>
            </a:custGeom>
            <a:solidFill>
              <a:srgbClr val="F7F9F8"/>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defTabSz="685388" fontAlgn="base">
                <a:spcBef>
                  <a:spcPct val="0"/>
                </a:spcBef>
                <a:spcAft>
                  <a:spcPct val="0"/>
                </a:spcAft>
              </a:pPr>
              <a:endParaRPr lang="en-US" sz="1350">
                <a:solidFill>
                  <a:srgbClr val="737572"/>
                </a:solidFill>
                <a:ea typeface="MS PGothic" panose="020B0600070205080204" pitchFamily="34" charset="-128"/>
              </a:endParaRPr>
            </a:p>
          </p:txBody>
        </p:sp>
        <p:sp>
          <p:nvSpPr>
            <p:cNvPr id="238" name="Freeform 77"/>
            <p:cNvSpPr>
              <a:spLocks noChangeArrowheads="1"/>
            </p:cNvSpPr>
            <p:nvPr/>
          </p:nvSpPr>
          <p:spPr bwMode="auto">
            <a:xfrm>
              <a:off x="16426402" y="8278949"/>
              <a:ext cx="209095" cy="64573"/>
            </a:xfrm>
            <a:custGeom>
              <a:avLst/>
              <a:gdLst>
                <a:gd name="T0" fmla="*/ 15924 w 302"/>
                <a:gd name="T1" fmla="*/ 63879 h 93"/>
                <a:gd name="T2" fmla="*/ 15924 w 302"/>
                <a:gd name="T3" fmla="*/ 63879 h 93"/>
                <a:gd name="T4" fmla="*/ 64390 w 302"/>
                <a:gd name="T5" fmla="*/ 63879 h 93"/>
                <a:gd name="T6" fmla="*/ 96239 w 302"/>
                <a:gd name="T7" fmla="*/ 63879 h 93"/>
                <a:gd name="T8" fmla="*/ 192478 w 302"/>
                <a:gd name="T9" fmla="*/ 15970 h 93"/>
                <a:gd name="T10" fmla="*/ 192478 w 302"/>
                <a:gd name="T11" fmla="*/ 0 h 93"/>
                <a:gd name="T12" fmla="*/ 144012 w 302"/>
                <a:gd name="T13" fmla="*/ 0 h 93"/>
                <a:gd name="T14" fmla="*/ 112164 w 302"/>
                <a:gd name="T15" fmla="*/ 15970 h 93"/>
                <a:gd name="T16" fmla="*/ 31849 w 302"/>
                <a:gd name="T17" fmla="*/ 63879 h 93"/>
                <a:gd name="T18" fmla="*/ 15924 w 302"/>
                <a:gd name="T19" fmla="*/ 63879 h 9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02" h="93">
                  <a:moveTo>
                    <a:pt x="23" y="92"/>
                  </a:moveTo>
                  <a:lnTo>
                    <a:pt x="23" y="92"/>
                  </a:lnTo>
                  <a:cubicBezTo>
                    <a:pt x="93" y="92"/>
                    <a:pt x="93" y="92"/>
                    <a:pt x="93" y="92"/>
                  </a:cubicBezTo>
                  <a:cubicBezTo>
                    <a:pt x="93" y="92"/>
                    <a:pt x="116" y="92"/>
                    <a:pt x="139" y="92"/>
                  </a:cubicBezTo>
                  <a:cubicBezTo>
                    <a:pt x="278" y="23"/>
                    <a:pt x="278" y="23"/>
                    <a:pt x="278" y="23"/>
                  </a:cubicBezTo>
                  <a:cubicBezTo>
                    <a:pt x="301" y="23"/>
                    <a:pt x="301" y="0"/>
                    <a:pt x="278" y="0"/>
                  </a:cubicBezTo>
                  <a:cubicBezTo>
                    <a:pt x="208" y="0"/>
                    <a:pt x="208" y="0"/>
                    <a:pt x="208" y="0"/>
                  </a:cubicBezTo>
                  <a:cubicBezTo>
                    <a:pt x="208" y="0"/>
                    <a:pt x="185" y="23"/>
                    <a:pt x="162" y="23"/>
                  </a:cubicBezTo>
                  <a:cubicBezTo>
                    <a:pt x="46" y="92"/>
                    <a:pt x="46" y="92"/>
                    <a:pt x="46" y="92"/>
                  </a:cubicBezTo>
                  <a:cubicBezTo>
                    <a:pt x="23" y="92"/>
                    <a:pt x="0" y="92"/>
                    <a:pt x="23" y="92"/>
                  </a:cubicBezTo>
                </a:path>
              </a:pathLst>
            </a:custGeom>
            <a:solidFill>
              <a:srgbClr val="F7F9F8"/>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defTabSz="685388" fontAlgn="base">
                <a:spcBef>
                  <a:spcPct val="0"/>
                </a:spcBef>
                <a:spcAft>
                  <a:spcPct val="0"/>
                </a:spcAft>
              </a:pPr>
              <a:endParaRPr lang="en-US" sz="1350">
                <a:solidFill>
                  <a:srgbClr val="737572"/>
                </a:solidFill>
                <a:ea typeface="MS PGothic" panose="020B0600070205080204" pitchFamily="34" charset="-128"/>
              </a:endParaRPr>
            </a:p>
          </p:txBody>
        </p:sp>
        <p:sp>
          <p:nvSpPr>
            <p:cNvPr id="239" name="Freeform 78"/>
            <p:cNvSpPr>
              <a:spLocks noChangeArrowheads="1"/>
            </p:cNvSpPr>
            <p:nvPr/>
          </p:nvSpPr>
          <p:spPr bwMode="auto">
            <a:xfrm>
              <a:off x="16524800" y="8278949"/>
              <a:ext cx="242918" cy="64573"/>
            </a:xfrm>
            <a:custGeom>
              <a:avLst/>
              <a:gdLst>
                <a:gd name="T0" fmla="*/ 16055 w 348"/>
                <a:gd name="T1" fmla="*/ 63879 h 93"/>
                <a:gd name="T2" fmla="*/ 16055 w 348"/>
                <a:gd name="T3" fmla="*/ 63879 h 93"/>
                <a:gd name="T4" fmla="*/ 97028 w 348"/>
                <a:gd name="T5" fmla="*/ 63879 h 93"/>
                <a:gd name="T6" fmla="*/ 145192 w 348"/>
                <a:gd name="T7" fmla="*/ 47909 h 93"/>
                <a:gd name="T8" fmla="*/ 226165 w 348"/>
                <a:gd name="T9" fmla="*/ 15970 h 93"/>
                <a:gd name="T10" fmla="*/ 242220 w 348"/>
                <a:gd name="T11" fmla="*/ 0 h 93"/>
                <a:gd name="T12" fmla="*/ 145192 w 348"/>
                <a:gd name="T13" fmla="*/ 0 h 93"/>
                <a:gd name="T14" fmla="*/ 113083 w 348"/>
                <a:gd name="T15" fmla="*/ 15970 h 93"/>
                <a:gd name="T16" fmla="*/ 16055 w 348"/>
                <a:gd name="T17" fmla="*/ 47909 h 93"/>
                <a:gd name="T18" fmla="*/ 16055 w 348"/>
                <a:gd name="T19" fmla="*/ 63879 h 9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48" h="93">
                  <a:moveTo>
                    <a:pt x="23" y="92"/>
                  </a:moveTo>
                  <a:lnTo>
                    <a:pt x="23" y="92"/>
                  </a:lnTo>
                  <a:cubicBezTo>
                    <a:pt x="139" y="92"/>
                    <a:pt x="139" y="92"/>
                    <a:pt x="139" y="92"/>
                  </a:cubicBezTo>
                  <a:cubicBezTo>
                    <a:pt x="162" y="92"/>
                    <a:pt x="185" y="92"/>
                    <a:pt x="208" y="69"/>
                  </a:cubicBezTo>
                  <a:cubicBezTo>
                    <a:pt x="324" y="23"/>
                    <a:pt x="324" y="23"/>
                    <a:pt x="324" y="23"/>
                  </a:cubicBezTo>
                  <a:cubicBezTo>
                    <a:pt x="347" y="23"/>
                    <a:pt x="347" y="0"/>
                    <a:pt x="347" y="0"/>
                  </a:cubicBezTo>
                  <a:cubicBezTo>
                    <a:pt x="208" y="0"/>
                    <a:pt x="208" y="0"/>
                    <a:pt x="208" y="0"/>
                  </a:cubicBezTo>
                  <a:cubicBezTo>
                    <a:pt x="208" y="0"/>
                    <a:pt x="185" y="23"/>
                    <a:pt x="162" y="23"/>
                  </a:cubicBezTo>
                  <a:cubicBezTo>
                    <a:pt x="23" y="69"/>
                    <a:pt x="23" y="69"/>
                    <a:pt x="23" y="69"/>
                  </a:cubicBezTo>
                  <a:cubicBezTo>
                    <a:pt x="23" y="92"/>
                    <a:pt x="0" y="92"/>
                    <a:pt x="23" y="92"/>
                  </a:cubicBezTo>
                </a:path>
              </a:pathLst>
            </a:custGeom>
            <a:solidFill>
              <a:srgbClr val="F7F9F8"/>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defTabSz="685388" fontAlgn="base">
                <a:spcBef>
                  <a:spcPct val="0"/>
                </a:spcBef>
                <a:spcAft>
                  <a:spcPct val="0"/>
                </a:spcAft>
              </a:pPr>
              <a:endParaRPr lang="en-US" sz="1350">
                <a:solidFill>
                  <a:srgbClr val="737572"/>
                </a:solidFill>
                <a:ea typeface="MS PGothic" panose="020B0600070205080204" pitchFamily="34" charset="-128"/>
              </a:endParaRPr>
            </a:p>
          </p:txBody>
        </p:sp>
        <p:sp>
          <p:nvSpPr>
            <p:cNvPr id="240" name="Freeform 79"/>
            <p:cNvSpPr>
              <a:spLocks noChangeArrowheads="1"/>
            </p:cNvSpPr>
            <p:nvPr/>
          </p:nvSpPr>
          <p:spPr bwMode="auto">
            <a:xfrm>
              <a:off x="16669320" y="8278949"/>
              <a:ext cx="193722" cy="64573"/>
            </a:xfrm>
            <a:custGeom>
              <a:avLst/>
              <a:gdLst>
                <a:gd name="T0" fmla="*/ 0 w 278"/>
                <a:gd name="T1" fmla="*/ 63879 h 93"/>
                <a:gd name="T2" fmla="*/ 0 w 278"/>
                <a:gd name="T3" fmla="*/ 63879 h 93"/>
                <a:gd name="T4" fmla="*/ 48082 w 278"/>
                <a:gd name="T5" fmla="*/ 63879 h 93"/>
                <a:gd name="T6" fmla="*/ 96861 w 278"/>
                <a:gd name="T7" fmla="*/ 47909 h 93"/>
                <a:gd name="T8" fmla="*/ 176998 w 278"/>
                <a:gd name="T9" fmla="*/ 15970 h 93"/>
                <a:gd name="T10" fmla="*/ 193025 w 278"/>
                <a:gd name="T11" fmla="*/ 0 h 93"/>
                <a:gd name="T12" fmla="*/ 144943 w 278"/>
                <a:gd name="T13" fmla="*/ 0 h 93"/>
                <a:gd name="T14" fmla="*/ 112888 w 278"/>
                <a:gd name="T15" fmla="*/ 15970 h 93"/>
                <a:gd name="T16" fmla="*/ 16027 w 278"/>
                <a:gd name="T17" fmla="*/ 47909 h 93"/>
                <a:gd name="T18" fmla="*/ 0 w 278"/>
                <a:gd name="T19" fmla="*/ 63879 h 9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78" h="93">
                  <a:moveTo>
                    <a:pt x="0" y="92"/>
                  </a:moveTo>
                  <a:lnTo>
                    <a:pt x="0" y="92"/>
                  </a:lnTo>
                  <a:cubicBezTo>
                    <a:pt x="69" y="92"/>
                    <a:pt x="69" y="92"/>
                    <a:pt x="69" y="92"/>
                  </a:cubicBezTo>
                  <a:cubicBezTo>
                    <a:pt x="92" y="92"/>
                    <a:pt x="116" y="92"/>
                    <a:pt x="139" y="69"/>
                  </a:cubicBezTo>
                  <a:cubicBezTo>
                    <a:pt x="254" y="23"/>
                    <a:pt x="254" y="23"/>
                    <a:pt x="254" y="23"/>
                  </a:cubicBezTo>
                  <a:cubicBezTo>
                    <a:pt x="277" y="0"/>
                    <a:pt x="277" y="0"/>
                    <a:pt x="277" y="0"/>
                  </a:cubicBezTo>
                  <a:cubicBezTo>
                    <a:pt x="208" y="0"/>
                    <a:pt x="208" y="0"/>
                    <a:pt x="208" y="0"/>
                  </a:cubicBezTo>
                  <a:cubicBezTo>
                    <a:pt x="185" y="0"/>
                    <a:pt x="162" y="23"/>
                    <a:pt x="162" y="23"/>
                  </a:cubicBezTo>
                  <a:cubicBezTo>
                    <a:pt x="23" y="69"/>
                    <a:pt x="23" y="69"/>
                    <a:pt x="23" y="69"/>
                  </a:cubicBezTo>
                  <a:cubicBezTo>
                    <a:pt x="0" y="92"/>
                    <a:pt x="0" y="92"/>
                    <a:pt x="0" y="92"/>
                  </a:cubicBezTo>
                </a:path>
              </a:pathLst>
            </a:custGeom>
            <a:solidFill>
              <a:srgbClr val="F7F9F8"/>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defTabSz="685388" fontAlgn="base">
                <a:spcBef>
                  <a:spcPct val="0"/>
                </a:spcBef>
                <a:spcAft>
                  <a:spcPct val="0"/>
                </a:spcAft>
              </a:pPr>
              <a:endParaRPr lang="en-US" sz="1350">
                <a:solidFill>
                  <a:srgbClr val="737572"/>
                </a:solidFill>
                <a:ea typeface="MS PGothic" panose="020B0600070205080204" pitchFamily="34" charset="-128"/>
              </a:endParaRPr>
            </a:p>
          </p:txBody>
        </p:sp>
        <p:sp>
          <p:nvSpPr>
            <p:cNvPr id="241" name="Freeform 80"/>
            <p:cNvSpPr>
              <a:spLocks noChangeArrowheads="1"/>
            </p:cNvSpPr>
            <p:nvPr/>
          </p:nvSpPr>
          <p:spPr bwMode="auto">
            <a:xfrm>
              <a:off x="16186557" y="8115977"/>
              <a:ext cx="759507" cy="113773"/>
            </a:xfrm>
            <a:custGeom>
              <a:avLst/>
              <a:gdLst>
                <a:gd name="T0" fmla="*/ 0 w 1088"/>
                <a:gd name="T1" fmla="*/ 113075 h 163"/>
                <a:gd name="T2" fmla="*/ 0 w 1088"/>
                <a:gd name="T3" fmla="*/ 113075 h 163"/>
                <a:gd name="T4" fmla="*/ 500521 w 1088"/>
                <a:gd name="T5" fmla="*/ 113075 h 163"/>
                <a:gd name="T6" fmla="*/ 532632 w 1088"/>
                <a:gd name="T7" fmla="*/ 97021 h 163"/>
                <a:gd name="T8" fmla="*/ 742753 w 1088"/>
                <a:gd name="T9" fmla="*/ 16054 h 163"/>
                <a:gd name="T10" fmla="*/ 742753 w 1088"/>
                <a:gd name="T11" fmla="*/ 0 h 163"/>
                <a:gd name="T12" fmla="*/ 258288 w 1088"/>
                <a:gd name="T13" fmla="*/ 0 h 163"/>
                <a:gd name="T14" fmla="*/ 210121 w 1088"/>
                <a:gd name="T15" fmla="*/ 16054 h 163"/>
                <a:gd name="T16" fmla="*/ 16056 w 1088"/>
                <a:gd name="T17" fmla="*/ 113075 h 163"/>
                <a:gd name="T18" fmla="*/ 0 w 1088"/>
                <a:gd name="T19" fmla="*/ 113075 h 16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88" h="163">
                  <a:moveTo>
                    <a:pt x="0" y="162"/>
                  </a:moveTo>
                  <a:lnTo>
                    <a:pt x="0" y="162"/>
                  </a:lnTo>
                  <a:cubicBezTo>
                    <a:pt x="717" y="162"/>
                    <a:pt x="717" y="162"/>
                    <a:pt x="717" y="162"/>
                  </a:cubicBezTo>
                  <a:cubicBezTo>
                    <a:pt x="717" y="162"/>
                    <a:pt x="740" y="162"/>
                    <a:pt x="763" y="139"/>
                  </a:cubicBezTo>
                  <a:cubicBezTo>
                    <a:pt x="1064" y="23"/>
                    <a:pt x="1064" y="23"/>
                    <a:pt x="1064" y="23"/>
                  </a:cubicBezTo>
                  <a:cubicBezTo>
                    <a:pt x="1064" y="0"/>
                    <a:pt x="1087" y="0"/>
                    <a:pt x="1064" y="0"/>
                  </a:cubicBezTo>
                  <a:cubicBezTo>
                    <a:pt x="370" y="0"/>
                    <a:pt x="370" y="0"/>
                    <a:pt x="370" y="0"/>
                  </a:cubicBezTo>
                  <a:cubicBezTo>
                    <a:pt x="347" y="0"/>
                    <a:pt x="324" y="23"/>
                    <a:pt x="301" y="23"/>
                  </a:cubicBezTo>
                  <a:cubicBezTo>
                    <a:pt x="23" y="162"/>
                    <a:pt x="23" y="162"/>
                    <a:pt x="23" y="162"/>
                  </a:cubicBezTo>
                  <a:cubicBezTo>
                    <a:pt x="0" y="162"/>
                    <a:pt x="0" y="162"/>
                    <a:pt x="0" y="162"/>
                  </a:cubicBezTo>
                </a:path>
              </a:pathLst>
            </a:custGeom>
            <a:solidFill>
              <a:srgbClr val="F7F9F8"/>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defTabSz="685388" fontAlgn="base">
                <a:spcBef>
                  <a:spcPct val="0"/>
                </a:spcBef>
                <a:spcAft>
                  <a:spcPct val="0"/>
                </a:spcAft>
              </a:pPr>
              <a:endParaRPr lang="en-US" sz="1350">
                <a:solidFill>
                  <a:srgbClr val="737572"/>
                </a:solidFill>
                <a:ea typeface="MS PGothic" panose="020B0600070205080204" pitchFamily="34" charset="-128"/>
              </a:endParaRPr>
            </a:p>
          </p:txBody>
        </p:sp>
        <p:sp>
          <p:nvSpPr>
            <p:cNvPr id="242" name="Freeform 81"/>
            <p:cNvSpPr>
              <a:spLocks noChangeArrowheads="1"/>
            </p:cNvSpPr>
            <p:nvPr/>
          </p:nvSpPr>
          <p:spPr bwMode="auto">
            <a:xfrm>
              <a:off x="14427698" y="8777087"/>
              <a:ext cx="1884931" cy="83022"/>
            </a:xfrm>
            <a:custGeom>
              <a:avLst/>
              <a:gdLst>
                <a:gd name="T0" fmla="*/ 1884234 w 2705"/>
                <a:gd name="T1" fmla="*/ 82318 h 118"/>
                <a:gd name="T2" fmla="*/ 48081 w 2705"/>
                <a:gd name="T3" fmla="*/ 82318 h 118"/>
                <a:gd name="T4" fmla="*/ 0 w 2705"/>
                <a:gd name="T5" fmla="*/ 0 h 118"/>
                <a:gd name="T6" fmla="*/ 1884234 w 2705"/>
                <a:gd name="T7" fmla="*/ 16886 h 118"/>
                <a:gd name="T8" fmla="*/ 1884234 w 2705"/>
                <a:gd name="T9" fmla="*/ 82318 h 1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05" h="118">
                  <a:moveTo>
                    <a:pt x="2704" y="117"/>
                  </a:moveTo>
                  <a:lnTo>
                    <a:pt x="69" y="117"/>
                  </a:lnTo>
                  <a:lnTo>
                    <a:pt x="0" y="0"/>
                  </a:lnTo>
                  <a:lnTo>
                    <a:pt x="2704" y="24"/>
                  </a:lnTo>
                  <a:lnTo>
                    <a:pt x="2704" y="117"/>
                  </a:lnTo>
                </a:path>
              </a:pathLst>
            </a:custGeom>
            <a:solidFill>
              <a:srgbClr val="76888C"/>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defTabSz="685388" fontAlgn="base">
                <a:spcBef>
                  <a:spcPct val="0"/>
                </a:spcBef>
                <a:spcAft>
                  <a:spcPct val="0"/>
                </a:spcAft>
              </a:pPr>
              <a:endParaRPr lang="en-US" sz="1350">
                <a:solidFill>
                  <a:srgbClr val="737572"/>
                </a:solidFill>
                <a:ea typeface="MS PGothic" panose="020B0600070205080204" pitchFamily="34" charset="-128"/>
              </a:endParaRPr>
            </a:p>
          </p:txBody>
        </p:sp>
        <p:sp>
          <p:nvSpPr>
            <p:cNvPr id="243" name="Freeform 82"/>
            <p:cNvSpPr>
              <a:spLocks noChangeArrowheads="1"/>
            </p:cNvSpPr>
            <p:nvPr/>
          </p:nvSpPr>
          <p:spPr bwMode="auto">
            <a:xfrm>
              <a:off x="14427698" y="8777087"/>
              <a:ext cx="1884931" cy="83022"/>
            </a:xfrm>
            <a:custGeom>
              <a:avLst/>
              <a:gdLst>
                <a:gd name="T0" fmla="*/ 1884234 w 2705"/>
                <a:gd name="T1" fmla="*/ 82318 h 118"/>
                <a:gd name="T2" fmla="*/ 48081 w 2705"/>
                <a:gd name="T3" fmla="*/ 82318 h 118"/>
                <a:gd name="T4" fmla="*/ 0 w 2705"/>
                <a:gd name="T5" fmla="*/ 0 h 118"/>
                <a:gd name="T6" fmla="*/ 1884234 w 2705"/>
                <a:gd name="T7" fmla="*/ 16886 h 118"/>
                <a:gd name="T8" fmla="*/ 1884234 w 2705"/>
                <a:gd name="T9" fmla="*/ 82318 h 1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05" h="118">
                  <a:moveTo>
                    <a:pt x="2704" y="117"/>
                  </a:moveTo>
                  <a:lnTo>
                    <a:pt x="69" y="117"/>
                  </a:lnTo>
                  <a:lnTo>
                    <a:pt x="0" y="0"/>
                  </a:lnTo>
                  <a:lnTo>
                    <a:pt x="2704" y="24"/>
                  </a:lnTo>
                  <a:lnTo>
                    <a:pt x="2704" y="117"/>
                  </a:lnTo>
                </a:path>
              </a:pathLst>
            </a:custGeom>
            <a:solidFill>
              <a:srgbClr val="76888C"/>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defTabSz="685388" fontAlgn="base">
                <a:spcBef>
                  <a:spcPct val="0"/>
                </a:spcBef>
                <a:spcAft>
                  <a:spcPct val="0"/>
                </a:spcAft>
              </a:pPr>
              <a:endParaRPr lang="en-US" sz="1350">
                <a:solidFill>
                  <a:srgbClr val="737572"/>
                </a:solidFill>
                <a:ea typeface="MS PGothic" panose="020B0600070205080204" pitchFamily="34" charset="-128"/>
              </a:endParaRPr>
            </a:p>
          </p:txBody>
        </p:sp>
        <p:sp>
          <p:nvSpPr>
            <p:cNvPr id="244" name="Freeform 83"/>
            <p:cNvSpPr>
              <a:spLocks noChangeArrowheads="1"/>
            </p:cNvSpPr>
            <p:nvPr/>
          </p:nvSpPr>
          <p:spPr bwMode="auto">
            <a:xfrm>
              <a:off x="13606691" y="7150449"/>
              <a:ext cx="2773586" cy="1660462"/>
            </a:xfrm>
            <a:custGeom>
              <a:avLst/>
              <a:gdLst>
                <a:gd name="T0" fmla="*/ 709781 w 3978"/>
                <a:gd name="T1" fmla="*/ 1497972 h 2381"/>
                <a:gd name="T2" fmla="*/ 709781 w 3978"/>
                <a:gd name="T3" fmla="*/ 1497972 h 2381"/>
                <a:gd name="T4" fmla="*/ 918951 w 3978"/>
                <a:gd name="T5" fmla="*/ 1659765 h 2381"/>
                <a:gd name="T6" fmla="*/ 2659937 w 3978"/>
                <a:gd name="T7" fmla="*/ 1659765 h 2381"/>
                <a:gd name="T8" fmla="*/ 2724083 w 3978"/>
                <a:gd name="T9" fmla="*/ 1497972 h 2381"/>
                <a:gd name="T10" fmla="*/ 2063805 w 3978"/>
                <a:gd name="T11" fmla="*/ 160397 h 2381"/>
                <a:gd name="T12" fmla="*/ 1837902 w 3978"/>
                <a:gd name="T13" fmla="*/ 0 h 2381"/>
                <a:gd name="T14" fmla="*/ 112951 w 3978"/>
                <a:gd name="T15" fmla="*/ 0 h 2381"/>
                <a:gd name="T16" fmla="*/ 48806 w 3978"/>
                <a:gd name="T17" fmla="*/ 160397 h 2381"/>
                <a:gd name="T18" fmla="*/ 709781 w 3978"/>
                <a:gd name="T19" fmla="*/ 1497972 h 238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978" h="2381">
                  <a:moveTo>
                    <a:pt x="1018" y="2148"/>
                  </a:moveTo>
                  <a:lnTo>
                    <a:pt x="1018" y="2148"/>
                  </a:lnTo>
                  <a:cubicBezTo>
                    <a:pt x="1064" y="2288"/>
                    <a:pt x="1203" y="2380"/>
                    <a:pt x="1318" y="2380"/>
                  </a:cubicBezTo>
                  <a:cubicBezTo>
                    <a:pt x="3815" y="2380"/>
                    <a:pt x="3815" y="2380"/>
                    <a:pt x="3815" y="2380"/>
                  </a:cubicBezTo>
                  <a:cubicBezTo>
                    <a:pt x="3930" y="2380"/>
                    <a:pt x="3977" y="2288"/>
                    <a:pt x="3907" y="2148"/>
                  </a:cubicBezTo>
                  <a:cubicBezTo>
                    <a:pt x="2960" y="230"/>
                    <a:pt x="2960" y="230"/>
                    <a:pt x="2960" y="230"/>
                  </a:cubicBezTo>
                  <a:cubicBezTo>
                    <a:pt x="2913" y="92"/>
                    <a:pt x="2752" y="0"/>
                    <a:pt x="2636" y="0"/>
                  </a:cubicBezTo>
                  <a:cubicBezTo>
                    <a:pt x="162" y="0"/>
                    <a:pt x="162" y="0"/>
                    <a:pt x="162" y="0"/>
                  </a:cubicBezTo>
                  <a:cubicBezTo>
                    <a:pt x="46" y="0"/>
                    <a:pt x="0" y="92"/>
                    <a:pt x="70" y="230"/>
                  </a:cubicBezTo>
                  <a:cubicBezTo>
                    <a:pt x="1018" y="2148"/>
                    <a:pt x="1018" y="2148"/>
                    <a:pt x="1018" y="2148"/>
                  </a:cubicBezTo>
                </a:path>
              </a:pathLst>
            </a:custGeom>
            <a:solidFill>
              <a:srgbClr val="DBDADA"/>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defTabSz="685388" fontAlgn="base">
                <a:spcBef>
                  <a:spcPct val="0"/>
                </a:spcBef>
                <a:spcAft>
                  <a:spcPct val="0"/>
                </a:spcAft>
              </a:pPr>
              <a:endParaRPr lang="en-US" sz="1350">
                <a:solidFill>
                  <a:srgbClr val="737572"/>
                </a:solidFill>
                <a:ea typeface="MS PGothic" panose="020B0600070205080204" pitchFamily="34" charset="-128"/>
              </a:endParaRPr>
            </a:p>
          </p:txBody>
        </p:sp>
        <p:sp>
          <p:nvSpPr>
            <p:cNvPr id="245" name="Freeform 84"/>
            <p:cNvSpPr>
              <a:spLocks noChangeArrowheads="1"/>
            </p:cNvSpPr>
            <p:nvPr/>
          </p:nvSpPr>
          <p:spPr bwMode="auto">
            <a:xfrm>
              <a:off x="13622066" y="7150449"/>
              <a:ext cx="2742837" cy="1645088"/>
            </a:xfrm>
            <a:custGeom>
              <a:avLst/>
              <a:gdLst>
                <a:gd name="T0" fmla="*/ 2677266 w 3932"/>
                <a:gd name="T1" fmla="*/ 1580205 h 2358"/>
                <a:gd name="T2" fmla="*/ 2677266 w 3932"/>
                <a:gd name="T3" fmla="*/ 1580205 h 2358"/>
                <a:gd name="T4" fmla="*/ 1999927 w 3932"/>
                <a:gd name="T5" fmla="*/ 225345 h 2358"/>
                <a:gd name="T6" fmla="*/ 1790657 w 3932"/>
                <a:gd name="T7" fmla="*/ 64185 h 2358"/>
                <a:gd name="T8" fmla="*/ 48830 w 3932"/>
                <a:gd name="T9" fmla="*/ 64185 h 2358"/>
                <a:gd name="T10" fmla="*/ 0 w 3932"/>
                <a:gd name="T11" fmla="*/ 79534 h 2358"/>
                <a:gd name="T12" fmla="*/ 96962 w 3932"/>
                <a:gd name="T13" fmla="*/ 0 h 2358"/>
                <a:gd name="T14" fmla="*/ 1822745 w 3932"/>
                <a:gd name="T15" fmla="*/ 0 h 2358"/>
                <a:gd name="T16" fmla="*/ 2048757 w 3932"/>
                <a:gd name="T17" fmla="*/ 160462 h 2358"/>
                <a:gd name="T18" fmla="*/ 2709354 w 3932"/>
                <a:gd name="T19" fmla="*/ 1498579 h 2358"/>
                <a:gd name="T20" fmla="*/ 2693310 w 3932"/>
                <a:gd name="T21" fmla="*/ 1644390 h 2358"/>
                <a:gd name="T22" fmla="*/ 2677266 w 3932"/>
                <a:gd name="T23" fmla="*/ 1580205 h 235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932" h="2358">
                  <a:moveTo>
                    <a:pt x="3838" y="2265"/>
                  </a:moveTo>
                  <a:lnTo>
                    <a:pt x="3838" y="2265"/>
                  </a:lnTo>
                  <a:cubicBezTo>
                    <a:pt x="2867" y="323"/>
                    <a:pt x="2867" y="323"/>
                    <a:pt x="2867" y="323"/>
                  </a:cubicBezTo>
                  <a:cubicBezTo>
                    <a:pt x="2821" y="207"/>
                    <a:pt x="2682" y="92"/>
                    <a:pt x="2567" y="92"/>
                  </a:cubicBezTo>
                  <a:cubicBezTo>
                    <a:pt x="70" y="92"/>
                    <a:pt x="70" y="92"/>
                    <a:pt x="70" y="92"/>
                  </a:cubicBezTo>
                  <a:cubicBezTo>
                    <a:pt x="47" y="92"/>
                    <a:pt x="23" y="114"/>
                    <a:pt x="0" y="114"/>
                  </a:cubicBezTo>
                  <a:cubicBezTo>
                    <a:pt x="0" y="46"/>
                    <a:pt x="47" y="0"/>
                    <a:pt x="139" y="0"/>
                  </a:cubicBezTo>
                  <a:cubicBezTo>
                    <a:pt x="2613" y="0"/>
                    <a:pt x="2613" y="0"/>
                    <a:pt x="2613" y="0"/>
                  </a:cubicBezTo>
                  <a:cubicBezTo>
                    <a:pt x="2729" y="0"/>
                    <a:pt x="2890" y="92"/>
                    <a:pt x="2937" y="230"/>
                  </a:cubicBezTo>
                  <a:cubicBezTo>
                    <a:pt x="3884" y="2148"/>
                    <a:pt x="3884" y="2148"/>
                    <a:pt x="3884" y="2148"/>
                  </a:cubicBezTo>
                  <a:cubicBezTo>
                    <a:pt x="3931" y="2241"/>
                    <a:pt x="3931" y="2333"/>
                    <a:pt x="3861" y="2357"/>
                  </a:cubicBezTo>
                  <a:cubicBezTo>
                    <a:pt x="3861" y="2333"/>
                    <a:pt x="3838" y="2288"/>
                    <a:pt x="3838" y="2265"/>
                  </a:cubicBezTo>
                </a:path>
              </a:pathLst>
            </a:custGeom>
            <a:solidFill>
              <a:srgbClr val="E7E6E8"/>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defTabSz="685388" fontAlgn="base">
                <a:spcBef>
                  <a:spcPct val="0"/>
                </a:spcBef>
                <a:spcAft>
                  <a:spcPct val="0"/>
                </a:spcAft>
              </a:pPr>
              <a:endParaRPr lang="en-US" sz="1350">
                <a:solidFill>
                  <a:srgbClr val="737572"/>
                </a:solidFill>
                <a:ea typeface="MS PGothic" panose="020B0600070205080204" pitchFamily="34" charset="-128"/>
              </a:endParaRPr>
            </a:p>
          </p:txBody>
        </p:sp>
        <p:sp>
          <p:nvSpPr>
            <p:cNvPr id="246" name="Freeform 85"/>
            <p:cNvSpPr>
              <a:spLocks noChangeArrowheads="1"/>
            </p:cNvSpPr>
            <p:nvPr/>
          </p:nvSpPr>
          <p:spPr bwMode="auto">
            <a:xfrm>
              <a:off x="14317000" y="7150449"/>
              <a:ext cx="1143874" cy="1531315"/>
            </a:xfrm>
            <a:custGeom>
              <a:avLst/>
              <a:gdLst>
                <a:gd name="T0" fmla="*/ 0 w 1642"/>
                <a:gd name="T1" fmla="*/ 1530618 h 2196"/>
                <a:gd name="T2" fmla="*/ 0 w 1642"/>
                <a:gd name="T3" fmla="*/ 1530618 h 2196"/>
                <a:gd name="T4" fmla="*/ 0 w 1642"/>
                <a:gd name="T5" fmla="*/ 1530618 h 2196"/>
                <a:gd name="T6" fmla="*/ 0 w 1642"/>
                <a:gd name="T7" fmla="*/ 1530618 h 2196"/>
                <a:gd name="T8" fmla="*/ 0 w 1642"/>
                <a:gd name="T9" fmla="*/ 1497844 h 2196"/>
                <a:gd name="T10" fmla="*/ 0 w 1642"/>
                <a:gd name="T11" fmla="*/ 1497844 h 2196"/>
                <a:gd name="T12" fmla="*/ 0 w 1642"/>
                <a:gd name="T13" fmla="*/ 1514579 h 2196"/>
                <a:gd name="T14" fmla="*/ 0 w 1642"/>
                <a:gd name="T15" fmla="*/ 1497844 h 2196"/>
                <a:gd name="T16" fmla="*/ 1127155 w 1642"/>
                <a:gd name="T17" fmla="*/ 0 h 2196"/>
                <a:gd name="T18" fmla="*/ 1127155 w 1642"/>
                <a:gd name="T19" fmla="*/ 0 h 2196"/>
                <a:gd name="T20" fmla="*/ 1143177 w 1642"/>
                <a:gd name="T21" fmla="*/ 0 h 2196"/>
                <a:gd name="T22" fmla="*/ 1127155 w 1642"/>
                <a:gd name="T23" fmla="*/ 0 h 2196"/>
                <a:gd name="T24" fmla="*/ 0 w 1642"/>
                <a:gd name="T25" fmla="*/ 1530618 h 219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642" h="2196">
                  <a:moveTo>
                    <a:pt x="0" y="2195"/>
                  </a:moveTo>
                  <a:lnTo>
                    <a:pt x="0" y="2195"/>
                  </a:lnTo>
                  <a:lnTo>
                    <a:pt x="0" y="2148"/>
                  </a:lnTo>
                  <a:cubicBezTo>
                    <a:pt x="0" y="2172"/>
                    <a:pt x="0" y="2172"/>
                    <a:pt x="0" y="2172"/>
                  </a:cubicBezTo>
                  <a:cubicBezTo>
                    <a:pt x="0" y="2172"/>
                    <a:pt x="0" y="2172"/>
                    <a:pt x="0" y="2148"/>
                  </a:cubicBezTo>
                  <a:lnTo>
                    <a:pt x="1618" y="0"/>
                  </a:lnTo>
                  <a:cubicBezTo>
                    <a:pt x="1641" y="0"/>
                    <a:pt x="1641" y="0"/>
                    <a:pt x="1641" y="0"/>
                  </a:cubicBezTo>
                  <a:cubicBezTo>
                    <a:pt x="1641" y="0"/>
                    <a:pt x="1641" y="0"/>
                    <a:pt x="1618" y="0"/>
                  </a:cubicBezTo>
                  <a:lnTo>
                    <a:pt x="0" y="2195"/>
                  </a:lnTo>
                </a:path>
              </a:pathLst>
            </a:custGeom>
            <a:solidFill>
              <a:srgbClr val="FEFEF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defTabSz="685388" fontAlgn="base">
                <a:spcBef>
                  <a:spcPct val="0"/>
                </a:spcBef>
                <a:spcAft>
                  <a:spcPct val="0"/>
                </a:spcAft>
              </a:pPr>
              <a:endParaRPr lang="en-US" sz="1350">
                <a:solidFill>
                  <a:srgbClr val="737572"/>
                </a:solidFill>
                <a:ea typeface="MS PGothic" panose="020B0600070205080204" pitchFamily="34" charset="-128"/>
              </a:endParaRPr>
            </a:p>
          </p:txBody>
        </p:sp>
        <p:sp>
          <p:nvSpPr>
            <p:cNvPr id="247" name="Freeform 86"/>
            <p:cNvSpPr>
              <a:spLocks noChangeArrowheads="1"/>
            </p:cNvSpPr>
            <p:nvPr/>
          </p:nvSpPr>
          <p:spPr bwMode="auto">
            <a:xfrm>
              <a:off x="13622066" y="7150449"/>
              <a:ext cx="1869557" cy="1645088"/>
            </a:xfrm>
            <a:custGeom>
              <a:avLst/>
              <a:gdLst>
                <a:gd name="T0" fmla="*/ 80831 w 2683"/>
                <a:gd name="T1" fmla="*/ 0 h 2358"/>
                <a:gd name="T2" fmla="*/ 80831 w 2683"/>
                <a:gd name="T3" fmla="*/ 0 h 2358"/>
                <a:gd name="T4" fmla="*/ 0 w 2683"/>
                <a:gd name="T5" fmla="*/ 79534 h 2358"/>
                <a:gd name="T6" fmla="*/ 32750 w 2683"/>
                <a:gd name="T7" fmla="*/ 160462 h 2358"/>
                <a:gd name="T8" fmla="*/ 693332 w 2683"/>
                <a:gd name="T9" fmla="*/ 1498579 h 2358"/>
                <a:gd name="T10" fmla="*/ 693332 w 2683"/>
                <a:gd name="T11" fmla="*/ 1498579 h 2358"/>
                <a:gd name="T12" fmla="*/ 693332 w 2683"/>
                <a:gd name="T13" fmla="*/ 1515323 h 2358"/>
                <a:gd name="T14" fmla="*/ 693332 w 2683"/>
                <a:gd name="T15" fmla="*/ 1531369 h 2358"/>
                <a:gd name="T16" fmla="*/ 693332 w 2683"/>
                <a:gd name="T17" fmla="*/ 1531369 h 2358"/>
                <a:gd name="T18" fmla="*/ 854296 w 2683"/>
                <a:gd name="T19" fmla="*/ 1644390 h 2358"/>
                <a:gd name="T20" fmla="*/ 1868860 w 2683"/>
                <a:gd name="T21" fmla="*/ 96277 h 2358"/>
                <a:gd name="T22" fmla="*/ 1788726 w 2683"/>
                <a:gd name="T23" fmla="*/ 64185 h 2358"/>
                <a:gd name="T24" fmla="*/ 48777 w 2683"/>
                <a:gd name="T25" fmla="*/ 64185 h 2358"/>
                <a:gd name="T26" fmla="*/ 0 w 2683"/>
                <a:gd name="T27" fmla="*/ 79534 h 2358"/>
                <a:gd name="T28" fmla="*/ 80831 w 2683"/>
                <a:gd name="T29" fmla="*/ 0 h 2358"/>
                <a:gd name="T30" fmla="*/ 80831 w 2683"/>
                <a:gd name="T31" fmla="*/ 0 h 2358"/>
                <a:gd name="T32" fmla="*/ 80831 w 2683"/>
                <a:gd name="T33" fmla="*/ 0 h 2358"/>
                <a:gd name="T34" fmla="*/ 80831 w 2683"/>
                <a:gd name="T35" fmla="*/ 0 h 2358"/>
                <a:gd name="T36" fmla="*/ 80831 w 2683"/>
                <a:gd name="T37" fmla="*/ 0 h 2358"/>
                <a:gd name="T38" fmla="*/ 80831 w 2683"/>
                <a:gd name="T39" fmla="*/ 0 h 2358"/>
                <a:gd name="T40" fmla="*/ 80831 w 2683"/>
                <a:gd name="T41" fmla="*/ 0 h 2358"/>
                <a:gd name="T42" fmla="*/ 80831 w 2683"/>
                <a:gd name="T43" fmla="*/ 0 h 2358"/>
                <a:gd name="T44" fmla="*/ 80831 w 2683"/>
                <a:gd name="T45" fmla="*/ 0 h 2358"/>
                <a:gd name="T46" fmla="*/ 80831 w 2683"/>
                <a:gd name="T47" fmla="*/ 0 h 2358"/>
                <a:gd name="T48" fmla="*/ 80831 w 2683"/>
                <a:gd name="T49" fmla="*/ 0 h 2358"/>
                <a:gd name="T50" fmla="*/ 80831 w 2683"/>
                <a:gd name="T51" fmla="*/ 0 h 2358"/>
                <a:gd name="T52" fmla="*/ 80831 w 2683"/>
                <a:gd name="T53" fmla="*/ 0 h 2358"/>
                <a:gd name="T54" fmla="*/ 80831 w 2683"/>
                <a:gd name="T55" fmla="*/ 0 h 2358"/>
                <a:gd name="T56" fmla="*/ 80831 w 2683"/>
                <a:gd name="T57" fmla="*/ 0 h 2358"/>
                <a:gd name="T58" fmla="*/ 80831 w 2683"/>
                <a:gd name="T59" fmla="*/ 0 h 2358"/>
                <a:gd name="T60" fmla="*/ 80831 w 2683"/>
                <a:gd name="T61" fmla="*/ 0 h 2358"/>
                <a:gd name="T62" fmla="*/ 96857 w 2683"/>
                <a:gd name="T63" fmla="*/ 0 h 2358"/>
                <a:gd name="T64" fmla="*/ 96857 w 2683"/>
                <a:gd name="T65" fmla="*/ 0 h 2358"/>
                <a:gd name="T66" fmla="*/ 80831 w 2683"/>
                <a:gd name="T67" fmla="*/ 0 h 2358"/>
                <a:gd name="T68" fmla="*/ 96857 w 2683"/>
                <a:gd name="T69" fmla="*/ 0 h 2358"/>
                <a:gd name="T70" fmla="*/ 96857 w 2683"/>
                <a:gd name="T71" fmla="*/ 0 h 2358"/>
                <a:gd name="T72" fmla="*/ 96857 w 2683"/>
                <a:gd name="T73" fmla="*/ 0 h 2358"/>
                <a:gd name="T74" fmla="*/ 96857 w 2683"/>
                <a:gd name="T75" fmla="*/ 0 h 2358"/>
                <a:gd name="T76" fmla="*/ 96857 w 2683"/>
                <a:gd name="T77" fmla="*/ 0 h 2358"/>
                <a:gd name="T78" fmla="*/ 96857 w 2683"/>
                <a:gd name="T79" fmla="*/ 0 h 2358"/>
                <a:gd name="T80" fmla="*/ 96857 w 2683"/>
                <a:gd name="T81" fmla="*/ 0 h 2358"/>
                <a:gd name="T82" fmla="*/ 96857 w 2683"/>
                <a:gd name="T83" fmla="*/ 0 h 2358"/>
                <a:gd name="T84" fmla="*/ 96857 w 2683"/>
                <a:gd name="T85" fmla="*/ 0 h 2358"/>
                <a:gd name="T86" fmla="*/ 96857 w 2683"/>
                <a:gd name="T87" fmla="*/ 0 h 2358"/>
                <a:gd name="T88" fmla="*/ 96857 w 2683"/>
                <a:gd name="T89" fmla="*/ 0 h 2358"/>
                <a:gd name="T90" fmla="*/ 96857 w 2683"/>
                <a:gd name="T91" fmla="*/ 0 h 2358"/>
                <a:gd name="T92" fmla="*/ 96857 w 2683"/>
                <a:gd name="T93" fmla="*/ 0 h 2358"/>
                <a:gd name="T94" fmla="*/ 96857 w 2683"/>
                <a:gd name="T95" fmla="*/ 0 h 2358"/>
                <a:gd name="T96" fmla="*/ 96857 w 2683"/>
                <a:gd name="T97" fmla="*/ 0 h 2358"/>
                <a:gd name="T98" fmla="*/ 96857 w 2683"/>
                <a:gd name="T99" fmla="*/ 0 h 2358"/>
                <a:gd name="T100" fmla="*/ 96857 w 2683"/>
                <a:gd name="T101" fmla="*/ 0 h 2358"/>
                <a:gd name="T102" fmla="*/ 96857 w 2683"/>
                <a:gd name="T103" fmla="*/ 0 h 2358"/>
                <a:gd name="T104" fmla="*/ 96857 w 2683"/>
                <a:gd name="T105" fmla="*/ 0 h 2358"/>
                <a:gd name="T106" fmla="*/ 96857 w 2683"/>
                <a:gd name="T107" fmla="*/ 0 h 2358"/>
                <a:gd name="T108" fmla="*/ 96857 w 2683"/>
                <a:gd name="T109" fmla="*/ 0 h 2358"/>
                <a:gd name="T110" fmla="*/ 80831 w 2683"/>
                <a:gd name="T111" fmla="*/ 0 h 235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2683" h="2358">
                  <a:moveTo>
                    <a:pt x="116" y="0"/>
                  </a:moveTo>
                  <a:lnTo>
                    <a:pt x="116" y="0"/>
                  </a:lnTo>
                  <a:cubicBezTo>
                    <a:pt x="47" y="0"/>
                    <a:pt x="0" y="46"/>
                    <a:pt x="0" y="114"/>
                  </a:cubicBezTo>
                  <a:cubicBezTo>
                    <a:pt x="0" y="138"/>
                    <a:pt x="23" y="184"/>
                    <a:pt x="47" y="230"/>
                  </a:cubicBezTo>
                  <a:cubicBezTo>
                    <a:pt x="995" y="2148"/>
                    <a:pt x="995" y="2148"/>
                    <a:pt x="995" y="2148"/>
                  </a:cubicBezTo>
                  <a:cubicBezTo>
                    <a:pt x="995" y="2172"/>
                    <a:pt x="995" y="2172"/>
                    <a:pt x="995" y="2172"/>
                  </a:cubicBezTo>
                  <a:cubicBezTo>
                    <a:pt x="995" y="2172"/>
                    <a:pt x="995" y="2172"/>
                    <a:pt x="995" y="2195"/>
                  </a:cubicBezTo>
                  <a:cubicBezTo>
                    <a:pt x="1064" y="2265"/>
                    <a:pt x="1133" y="2333"/>
                    <a:pt x="1226" y="2357"/>
                  </a:cubicBezTo>
                  <a:cubicBezTo>
                    <a:pt x="2682" y="138"/>
                    <a:pt x="2682" y="138"/>
                    <a:pt x="2682" y="138"/>
                  </a:cubicBezTo>
                  <a:cubicBezTo>
                    <a:pt x="2636" y="114"/>
                    <a:pt x="2590" y="92"/>
                    <a:pt x="2567" y="92"/>
                  </a:cubicBezTo>
                  <a:cubicBezTo>
                    <a:pt x="70" y="92"/>
                    <a:pt x="70" y="92"/>
                    <a:pt x="70" y="92"/>
                  </a:cubicBezTo>
                  <a:cubicBezTo>
                    <a:pt x="47" y="92"/>
                    <a:pt x="23" y="114"/>
                    <a:pt x="0" y="114"/>
                  </a:cubicBezTo>
                  <a:cubicBezTo>
                    <a:pt x="0" y="46"/>
                    <a:pt x="47" y="0"/>
                    <a:pt x="116" y="0"/>
                  </a:cubicBezTo>
                  <a:lnTo>
                    <a:pt x="139" y="0"/>
                  </a:lnTo>
                  <a:cubicBezTo>
                    <a:pt x="139" y="0"/>
                    <a:pt x="139" y="0"/>
                    <a:pt x="116" y="0"/>
                  </a:cubicBezTo>
                  <a:cubicBezTo>
                    <a:pt x="139" y="0"/>
                    <a:pt x="139" y="0"/>
                    <a:pt x="139" y="0"/>
                  </a:cubicBezTo>
                  <a:lnTo>
                    <a:pt x="116" y="0"/>
                  </a:lnTo>
                </a:path>
              </a:pathLst>
            </a:custGeom>
            <a:solidFill>
              <a:srgbClr val="DEDDDC"/>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defTabSz="685388" fontAlgn="base">
                <a:spcBef>
                  <a:spcPct val="0"/>
                </a:spcBef>
                <a:spcAft>
                  <a:spcPct val="0"/>
                </a:spcAft>
              </a:pPr>
              <a:endParaRPr lang="en-US" sz="1350">
                <a:solidFill>
                  <a:srgbClr val="737572"/>
                </a:solidFill>
                <a:ea typeface="MS PGothic" panose="020B0600070205080204" pitchFamily="34" charset="-128"/>
              </a:endParaRPr>
            </a:p>
          </p:txBody>
        </p:sp>
        <p:sp>
          <p:nvSpPr>
            <p:cNvPr id="248" name="Freeform 87"/>
            <p:cNvSpPr>
              <a:spLocks noChangeArrowheads="1"/>
            </p:cNvSpPr>
            <p:nvPr/>
          </p:nvSpPr>
          <p:spPr bwMode="auto">
            <a:xfrm>
              <a:off x="13622066" y="7150449"/>
              <a:ext cx="1918756" cy="98398"/>
            </a:xfrm>
            <a:custGeom>
              <a:avLst/>
              <a:gdLst>
                <a:gd name="T0" fmla="*/ 1821180 w 2753"/>
                <a:gd name="T1" fmla="*/ 0 h 139"/>
                <a:gd name="T2" fmla="*/ 1821180 w 2753"/>
                <a:gd name="T3" fmla="*/ 0 h 139"/>
                <a:gd name="T4" fmla="*/ 96879 w 2753"/>
                <a:gd name="T5" fmla="*/ 0 h 139"/>
                <a:gd name="T6" fmla="*/ 96879 w 2753"/>
                <a:gd name="T7" fmla="*/ 0 h 139"/>
                <a:gd name="T8" fmla="*/ 96879 w 2753"/>
                <a:gd name="T9" fmla="*/ 0 h 139"/>
                <a:gd name="T10" fmla="*/ 96879 w 2753"/>
                <a:gd name="T11" fmla="*/ 0 h 139"/>
                <a:gd name="T12" fmla="*/ 96879 w 2753"/>
                <a:gd name="T13" fmla="*/ 0 h 139"/>
                <a:gd name="T14" fmla="*/ 96879 w 2753"/>
                <a:gd name="T15" fmla="*/ 0 h 139"/>
                <a:gd name="T16" fmla="*/ 96879 w 2753"/>
                <a:gd name="T17" fmla="*/ 0 h 139"/>
                <a:gd name="T18" fmla="*/ 96879 w 2753"/>
                <a:gd name="T19" fmla="*/ 0 h 139"/>
                <a:gd name="T20" fmla="*/ 96879 w 2753"/>
                <a:gd name="T21" fmla="*/ 0 h 139"/>
                <a:gd name="T22" fmla="*/ 96879 w 2753"/>
                <a:gd name="T23" fmla="*/ 0 h 139"/>
                <a:gd name="T24" fmla="*/ 96879 w 2753"/>
                <a:gd name="T25" fmla="*/ 0 h 139"/>
                <a:gd name="T26" fmla="*/ 96879 w 2753"/>
                <a:gd name="T27" fmla="*/ 0 h 139"/>
                <a:gd name="T28" fmla="*/ 96879 w 2753"/>
                <a:gd name="T29" fmla="*/ 0 h 139"/>
                <a:gd name="T30" fmla="*/ 96879 w 2753"/>
                <a:gd name="T31" fmla="*/ 0 h 139"/>
                <a:gd name="T32" fmla="*/ 96879 w 2753"/>
                <a:gd name="T33" fmla="*/ 0 h 139"/>
                <a:gd name="T34" fmla="*/ 96879 w 2753"/>
                <a:gd name="T35" fmla="*/ 0 h 139"/>
                <a:gd name="T36" fmla="*/ 96879 w 2753"/>
                <a:gd name="T37" fmla="*/ 0 h 139"/>
                <a:gd name="T38" fmla="*/ 96879 w 2753"/>
                <a:gd name="T39" fmla="*/ 0 h 139"/>
                <a:gd name="T40" fmla="*/ 96879 w 2753"/>
                <a:gd name="T41" fmla="*/ 0 h 139"/>
                <a:gd name="T42" fmla="*/ 96879 w 2753"/>
                <a:gd name="T43" fmla="*/ 0 h 139"/>
                <a:gd name="T44" fmla="*/ 96879 w 2753"/>
                <a:gd name="T45" fmla="*/ 0 h 139"/>
                <a:gd name="T46" fmla="*/ 96879 w 2753"/>
                <a:gd name="T47" fmla="*/ 0 h 139"/>
                <a:gd name="T48" fmla="*/ 80848 w 2753"/>
                <a:gd name="T49" fmla="*/ 0 h 139"/>
                <a:gd name="T50" fmla="*/ 80848 w 2753"/>
                <a:gd name="T51" fmla="*/ 0 h 139"/>
                <a:gd name="T52" fmla="*/ 80848 w 2753"/>
                <a:gd name="T53" fmla="*/ 0 h 139"/>
                <a:gd name="T54" fmla="*/ 80848 w 2753"/>
                <a:gd name="T55" fmla="*/ 0 h 139"/>
                <a:gd name="T56" fmla="*/ 80848 w 2753"/>
                <a:gd name="T57" fmla="*/ 0 h 139"/>
                <a:gd name="T58" fmla="*/ 80848 w 2753"/>
                <a:gd name="T59" fmla="*/ 0 h 139"/>
                <a:gd name="T60" fmla="*/ 80848 w 2753"/>
                <a:gd name="T61" fmla="*/ 0 h 139"/>
                <a:gd name="T62" fmla="*/ 80848 w 2753"/>
                <a:gd name="T63" fmla="*/ 0 h 139"/>
                <a:gd name="T64" fmla="*/ 80848 w 2753"/>
                <a:gd name="T65" fmla="*/ 0 h 139"/>
                <a:gd name="T66" fmla="*/ 80848 w 2753"/>
                <a:gd name="T67" fmla="*/ 0 h 139"/>
                <a:gd name="T68" fmla="*/ 80848 w 2753"/>
                <a:gd name="T69" fmla="*/ 0 h 139"/>
                <a:gd name="T70" fmla="*/ 80848 w 2753"/>
                <a:gd name="T71" fmla="*/ 0 h 139"/>
                <a:gd name="T72" fmla="*/ 80848 w 2753"/>
                <a:gd name="T73" fmla="*/ 0 h 139"/>
                <a:gd name="T74" fmla="*/ 80848 w 2753"/>
                <a:gd name="T75" fmla="*/ 0 h 139"/>
                <a:gd name="T76" fmla="*/ 80848 w 2753"/>
                <a:gd name="T77" fmla="*/ 0 h 139"/>
                <a:gd name="T78" fmla="*/ 80848 w 2753"/>
                <a:gd name="T79" fmla="*/ 0 h 139"/>
                <a:gd name="T80" fmla="*/ 80848 w 2753"/>
                <a:gd name="T81" fmla="*/ 0 h 139"/>
                <a:gd name="T82" fmla="*/ 80848 w 2753"/>
                <a:gd name="T83" fmla="*/ 0 h 139"/>
                <a:gd name="T84" fmla="*/ 80848 w 2753"/>
                <a:gd name="T85" fmla="*/ 0 h 139"/>
                <a:gd name="T86" fmla="*/ 80848 w 2753"/>
                <a:gd name="T87" fmla="*/ 0 h 139"/>
                <a:gd name="T88" fmla="*/ 0 w 2753"/>
                <a:gd name="T89" fmla="*/ 80701 h 139"/>
                <a:gd name="T90" fmla="*/ 48788 w 2753"/>
                <a:gd name="T91" fmla="*/ 65127 h 139"/>
                <a:gd name="T92" fmla="*/ 1789120 w 2753"/>
                <a:gd name="T93" fmla="*/ 65127 h 139"/>
                <a:gd name="T94" fmla="*/ 1869271 w 2753"/>
                <a:gd name="T95" fmla="*/ 97690 h 139"/>
                <a:gd name="T96" fmla="*/ 1918059 w 2753"/>
                <a:gd name="T97" fmla="*/ 16282 h 139"/>
                <a:gd name="T98" fmla="*/ 1837211 w 2753"/>
                <a:gd name="T99" fmla="*/ 0 h 139"/>
                <a:gd name="T100" fmla="*/ 1821180 w 2753"/>
                <a:gd name="T101" fmla="*/ 0 h 13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753" h="139">
                  <a:moveTo>
                    <a:pt x="2613" y="0"/>
                  </a:moveTo>
                  <a:lnTo>
                    <a:pt x="2613" y="0"/>
                  </a:lnTo>
                  <a:cubicBezTo>
                    <a:pt x="139" y="0"/>
                    <a:pt x="139" y="0"/>
                    <a:pt x="139" y="0"/>
                  </a:cubicBezTo>
                  <a:cubicBezTo>
                    <a:pt x="139" y="0"/>
                    <a:pt x="139" y="0"/>
                    <a:pt x="116" y="0"/>
                  </a:cubicBezTo>
                  <a:cubicBezTo>
                    <a:pt x="47" y="0"/>
                    <a:pt x="0" y="46"/>
                    <a:pt x="0" y="114"/>
                  </a:cubicBezTo>
                  <a:cubicBezTo>
                    <a:pt x="23" y="114"/>
                    <a:pt x="47" y="92"/>
                    <a:pt x="70" y="92"/>
                  </a:cubicBezTo>
                  <a:cubicBezTo>
                    <a:pt x="2567" y="92"/>
                    <a:pt x="2567" y="92"/>
                    <a:pt x="2567" y="92"/>
                  </a:cubicBezTo>
                  <a:cubicBezTo>
                    <a:pt x="2590" y="92"/>
                    <a:pt x="2636" y="114"/>
                    <a:pt x="2682" y="138"/>
                  </a:cubicBezTo>
                  <a:cubicBezTo>
                    <a:pt x="2752" y="23"/>
                    <a:pt x="2752" y="23"/>
                    <a:pt x="2752" y="23"/>
                  </a:cubicBezTo>
                  <a:cubicBezTo>
                    <a:pt x="2705" y="23"/>
                    <a:pt x="2659" y="0"/>
                    <a:pt x="2636" y="0"/>
                  </a:cubicBezTo>
                  <a:cubicBezTo>
                    <a:pt x="2636" y="0"/>
                    <a:pt x="2636" y="0"/>
                    <a:pt x="2613" y="0"/>
                  </a:cubicBezTo>
                </a:path>
              </a:pathLst>
            </a:custGeom>
            <a:solidFill>
              <a:srgbClr val="E9E8E9"/>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defTabSz="685388" fontAlgn="base">
                <a:spcBef>
                  <a:spcPct val="0"/>
                </a:spcBef>
                <a:spcAft>
                  <a:spcPct val="0"/>
                </a:spcAft>
              </a:pPr>
              <a:endParaRPr lang="en-US" sz="1350">
                <a:solidFill>
                  <a:srgbClr val="737572"/>
                </a:solidFill>
                <a:ea typeface="MS PGothic" panose="020B0600070205080204" pitchFamily="34" charset="-128"/>
              </a:endParaRPr>
            </a:p>
          </p:txBody>
        </p:sp>
        <p:sp>
          <p:nvSpPr>
            <p:cNvPr id="249" name="Freeform 88"/>
            <p:cNvSpPr>
              <a:spLocks noChangeArrowheads="1"/>
            </p:cNvSpPr>
            <p:nvPr/>
          </p:nvSpPr>
          <p:spPr bwMode="auto">
            <a:xfrm>
              <a:off x="16490975" y="5957376"/>
              <a:ext cx="1128500" cy="2256998"/>
            </a:xfrm>
            <a:custGeom>
              <a:avLst/>
              <a:gdLst>
                <a:gd name="T0" fmla="*/ 0 w 1619"/>
                <a:gd name="T1" fmla="*/ 2046429 h 3237"/>
                <a:gd name="T2" fmla="*/ 0 w 1619"/>
                <a:gd name="T3" fmla="*/ 2046429 h 3237"/>
                <a:gd name="T4" fmla="*/ 595965 w 1619"/>
                <a:gd name="T5" fmla="*/ 1144187 h 3237"/>
                <a:gd name="T6" fmla="*/ 724917 w 1619"/>
                <a:gd name="T7" fmla="*/ 16037 h 3237"/>
                <a:gd name="T8" fmla="*/ 982820 w 1619"/>
                <a:gd name="T9" fmla="*/ 1257142 h 3237"/>
                <a:gd name="T10" fmla="*/ 273935 w 1619"/>
                <a:gd name="T11" fmla="*/ 2256301 h 3237"/>
                <a:gd name="T12" fmla="*/ 0 w 1619"/>
                <a:gd name="T13" fmla="*/ 2046429 h 323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19" h="3237">
                  <a:moveTo>
                    <a:pt x="0" y="2935"/>
                  </a:moveTo>
                  <a:lnTo>
                    <a:pt x="0" y="2935"/>
                  </a:lnTo>
                  <a:cubicBezTo>
                    <a:pt x="0" y="2935"/>
                    <a:pt x="624" y="2264"/>
                    <a:pt x="855" y="1641"/>
                  </a:cubicBezTo>
                  <a:cubicBezTo>
                    <a:pt x="1110" y="901"/>
                    <a:pt x="601" y="46"/>
                    <a:pt x="1040" y="23"/>
                  </a:cubicBezTo>
                  <a:cubicBezTo>
                    <a:pt x="1480" y="0"/>
                    <a:pt x="1618" y="1202"/>
                    <a:pt x="1410" y="1803"/>
                  </a:cubicBezTo>
                  <a:cubicBezTo>
                    <a:pt x="1225" y="2427"/>
                    <a:pt x="393" y="3236"/>
                    <a:pt x="393" y="3236"/>
                  </a:cubicBezTo>
                  <a:lnTo>
                    <a:pt x="0" y="2935"/>
                  </a:lnTo>
                </a:path>
              </a:pathLst>
            </a:custGeom>
            <a:solidFill>
              <a:srgbClr val="BFD5D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defTabSz="685388" fontAlgn="base">
                <a:spcBef>
                  <a:spcPct val="0"/>
                </a:spcBef>
                <a:spcAft>
                  <a:spcPct val="0"/>
                </a:spcAft>
              </a:pPr>
              <a:endParaRPr lang="en-US" sz="1350">
                <a:solidFill>
                  <a:srgbClr val="737572"/>
                </a:solidFill>
                <a:ea typeface="MS PGothic" panose="020B0600070205080204" pitchFamily="34" charset="-128"/>
              </a:endParaRPr>
            </a:p>
          </p:txBody>
        </p:sp>
        <p:sp>
          <p:nvSpPr>
            <p:cNvPr id="250" name="Freeform 89"/>
            <p:cNvSpPr>
              <a:spLocks noChangeArrowheads="1"/>
            </p:cNvSpPr>
            <p:nvPr/>
          </p:nvSpPr>
          <p:spPr bwMode="auto">
            <a:xfrm>
              <a:off x="16152732" y="8036028"/>
              <a:ext cx="596536" cy="485839"/>
            </a:xfrm>
            <a:custGeom>
              <a:avLst/>
              <a:gdLst>
                <a:gd name="T0" fmla="*/ 595840 w 857"/>
                <a:gd name="T1" fmla="*/ 161480 h 695"/>
                <a:gd name="T2" fmla="*/ 595840 w 857"/>
                <a:gd name="T3" fmla="*/ 161480 h 695"/>
                <a:gd name="T4" fmla="*/ 321587 w 857"/>
                <a:gd name="T5" fmla="*/ 452984 h 695"/>
                <a:gd name="T6" fmla="*/ 305577 w 857"/>
                <a:gd name="T7" fmla="*/ 420128 h 695"/>
                <a:gd name="T8" fmla="*/ 370312 w 857"/>
                <a:gd name="T9" fmla="*/ 339738 h 695"/>
                <a:gd name="T10" fmla="*/ 241538 w 857"/>
                <a:gd name="T11" fmla="*/ 436906 h 695"/>
                <a:gd name="T12" fmla="*/ 209518 w 857"/>
                <a:gd name="T13" fmla="*/ 387972 h 695"/>
                <a:gd name="T14" fmla="*/ 321587 w 857"/>
                <a:gd name="T15" fmla="*/ 290804 h 695"/>
                <a:gd name="T16" fmla="*/ 160793 w 857"/>
                <a:gd name="T17" fmla="*/ 404050 h 695"/>
                <a:gd name="T18" fmla="*/ 128774 w 857"/>
                <a:gd name="T19" fmla="*/ 371894 h 695"/>
                <a:gd name="T20" fmla="*/ 273557 w 857"/>
                <a:gd name="T21" fmla="*/ 258648 h 695"/>
                <a:gd name="T22" fmla="*/ 128774 w 857"/>
                <a:gd name="T23" fmla="*/ 355816 h 695"/>
                <a:gd name="T24" fmla="*/ 96754 w 857"/>
                <a:gd name="T25" fmla="*/ 290804 h 695"/>
                <a:gd name="T26" fmla="*/ 209518 w 857"/>
                <a:gd name="T27" fmla="*/ 226492 h 695"/>
                <a:gd name="T28" fmla="*/ 96754 w 857"/>
                <a:gd name="T29" fmla="*/ 242570 h 695"/>
                <a:gd name="T30" fmla="*/ 64039 w 857"/>
                <a:gd name="T31" fmla="*/ 178257 h 695"/>
                <a:gd name="T32" fmla="*/ 418341 w 857"/>
                <a:gd name="T33" fmla="*/ 16078 h 695"/>
                <a:gd name="T34" fmla="*/ 595840 w 857"/>
                <a:gd name="T35" fmla="*/ 161480 h 69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857" h="695">
                  <a:moveTo>
                    <a:pt x="856" y="231"/>
                  </a:moveTo>
                  <a:lnTo>
                    <a:pt x="856" y="231"/>
                  </a:lnTo>
                  <a:cubicBezTo>
                    <a:pt x="856" y="231"/>
                    <a:pt x="740" y="532"/>
                    <a:pt x="462" y="648"/>
                  </a:cubicBezTo>
                  <a:cubicBezTo>
                    <a:pt x="393" y="694"/>
                    <a:pt x="393" y="648"/>
                    <a:pt x="439" y="601"/>
                  </a:cubicBezTo>
                  <a:cubicBezTo>
                    <a:pt x="462" y="555"/>
                    <a:pt x="532" y="486"/>
                    <a:pt x="532" y="486"/>
                  </a:cubicBezTo>
                  <a:cubicBezTo>
                    <a:pt x="532" y="486"/>
                    <a:pt x="393" y="578"/>
                    <a:pt x="347" y="625"/>
                  </a:cubicBezTo>
                  <a:cubicBezTo>
                    <a:pt x="301" y="648"/>
                    <a:pt x="254" y="601"/>
                    <a:pt x="301" y="555"/>
                  </a:cubicBezTo>
                  <a:cubicBezTo>
                    <a:pt x="370" y="509"/>
                    <a:pt x="462" y="416"/>
                    <a:pt x="462" y="416"/>
                  </a:cubicBezTo>
                  <a:cubicBezTo>
                    <a:pt x="462" y="416"/>
                    <a:pt x="277" y="555"/>
                    <a:pt x="231" y="578"/>
                  </a:cubicBezTo>
                  <a:cubicBezTo>
                    <a:pt x="185" y="625"/>
                    <a:pt x="139" y="578"/>
                    <a:pt x="185" y="532"/>
                  </a:cubicBezTo>
                  <a:cubicBezTo>
                    <a:pt x="254" y="486"/>
                    <a:pt x="393" y="370"/>
                    <a:pt x="393" y="370"/>
                  </a:cubicBezTo>
                  <a:cubicBezTo>
                    <a:pt x="393" y="370"/>
                    <a:pt x="254" y="486"/>
                    <a:pt x="185" y="509"/>
                  </a:cubicBezTo>
                  <a:cubicBezTo>
                    <a:pt x="116" y="532"/>
                    <a:pt x="92" y="463"/>
                    <a:pt x="139" y="416"/>
                  </a:cubicBezTo>
                  <a:cubicBezTo>
                    <a:pt x="185" y="393"/>
                    <a:pt x="301" y="324"/>
                    <a:pt x="301" y="324"/>
                  </a:cubicBezTo>
                  <a:cubicBezTo>
                    <a:pt x="301" y="324"/>
                    <a:pt x="231" y="301"/>
                    <a:pt x="139" y="347"/>
                  </a:cubicBezTo>
                  <a:cubicBezTo>
                    <a:pt x="69" y="393"/>
                    <a:pt x="0" y="324"/>
                    <a:pt x="92" y="255"/>
                  </a:cubicBezTo>
                  <a:cubicBezTo>
                    <a:pt x="162" y="208"/>
                    <a:pt x="393" y="0"/>
                    <a:pt x="601" y="23"/>
                  </a:cubicBezTo>
                  <a:cubicBezTo>
                    <a:pt x="763" y="139"/>
                    <a:pt x="856" y="231"/>
                    <a:pt x="856" y="231"/>
                  </a:cubicBezTo>
                </a:path>
              </a:pathLst>
            </a:custGeom>
            <a:solidFill>
              <a:srgbClr val="F8BB78"/>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defTabSz="685388" fontAlgn="base">
                <a:spcBef>
                  <a:spcPct val="0"/>
                </a:spcBef>
                <a:spcAft>
                  <a:spcPct val="0"/>
                </a:spcAft>
              </a:pPr>
              <a:endParaRPr lang="en-US" sz="1350">
                <a:solidFill>
                  <a:srgbClr val="737572"/>
                </a:solidFill>
                <a:ea typeface="MS PGothic" panose="020B0600070205080204" pitchFamily="34" charset="-128"/>
              </a:endParaRPr>
            </a:p>
          </p:txBody>
        </p:sp>
        <p:sp>
          <p:nvSpPr>
            <p:cNvPr id="251" name="Freeform 90"/>
            <p:cNvSpPr>
              <a:spLocks noChangeArrowheads="1"/>
            </p:cNvSpPr>
            <p:nvPr/>
          </p:nvSpPr>
          <p:spPr bwMode="auto">
            <a:xfrm>
              <a:off x="15377850" y="3522032"/>
              <a:ext cx="1838808" cy="1823434"/>
            </a:xfrm>
            <a:custGeom>
              <a:avLst/>
              <a:gdLst>
                <a:gd name="T0" fmla="*/ 1096172 w 2637"/>
                <a:gd name="T1" fmla="*/ 1742486 h 2613"/>
                <a:gd name="T2" fmla="*/ 1096172 w 2637"/>
                <a:gd name="T3" fmla="*/ 1742486 h 2613"/>
                <a:gd name="T4" fmla="*/ 435819 w 2637"/>
                <a:gd name="T5" fmla="*/ 1452188 h 2613"/>
                <a:gd name="T6" fmla="*/ 0 w 2637"/>
                <a:gd name="T7" fmla="*/ 258198 h 2613"/>
                <a:gd name="T8" fmla="*/ 919055 w 2637"/>
                <a:gd name="T9" fmla="*/ 0 h 2613"/>
                <a:gd name="T10" fmla="*/ 1612182 w 2637"/>
                <a:gd name="T11" fmla="*/ 290298 h 2613"/>
                <a:gd name="T12" fmla="*/ 1096172 w 2637"/>
                <a:gd name="T13" fmla="*/ 1742486 h 26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637" h="2613">
                  <a:moveTo>
                    <a:pt x="1572" y="2497"/>
                  </a:moveTo>
                  <a:lnTo>
                    <a:pt x="1572" y="2497"/>
                  </a:lnTo>
                  <a:cubicBezTo>
                    <a:pt x="1572" y="2497"/>
                    <a:pt x="902" y="2612"/>
                    <a:pt x="625" y="2081"/>
                  </a:cubicBezTo>
                  <a:cubicBezTo>
                    <a:pt x="324" y="1572"/>
                    <a:pt x="0" y="370"/>
                    <a:pt x="0" y="370"/>
                  </a:cubicBezTo>
                  <a:cubicBezTo>
                    <a:pt x="0" y="370"/>
                    <a:pt x="787" y="347"/>
                    <a:pt x="1318" y="0"/>
                  </a:cubicBezTo>
                  <a:cubicBezTo>
                    <a:pt x="1989" y="370"/>
                    <a:pt x="2312" y="416"/>
                    <a:pt x="2312" y="416"/>
                  </a:cubicBezTo>
                  <a:cubicBezTo>
                    <a:pt x="2312" y="416"/>
                    <a:pt x="2636" y="2289"/>
                    <a:pt x="1572" y="2497"/>
                  </a:cubicBezTo>
                </a:path>
              </a:pathLst>
            </a:custGeom>
            <a:solidFill>
              <a:srgbClr val="FED197"/>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defTabSz="685388" fontAlgn="base">
                <a:spcBef>
                  <a:spcPct val="0"/>
                </a:spcBef>
                <a:spcAft>
                  <a:spcPct val="0"/>
                </a:spcAft>
              </a:pPr>
              <a:endParaRPr lang="en-US" sz="1350">
                <a:solidFill>
                  <a:srgbClr val="737572"/>
                </a:solidFill>
                <a:ea typeface="MS PGothic" panose="020B0600070205080204" pitchFamily="34" charset="-128"/>
              </a:endParaRPr>
            </a:p>
          </p:txBody>
        </p:sp>
        <p:sp>
          <p:nvSpPr>
            <p:cNvPr id="252" name="Freeform 91"/>
            <p:cNvSpPr>
              <a:spLocks noChangeArrowheads="1"/>
            </p:cNvSpPr>
            <p:nvPr/>
          </p:nvSpPr>
          <p:spPr bwMode="auto">
            <a:xfrm>
              <a:off x="15377850" y="3685005"/>
              <a:ext cx="531964" cy="1291470"/>
            </a:xfrm>
            <a:custGeom>
              <a:avLst/>
              <a:gdLst>
                <a:gd name="T0" fmla="*/ 434611 w 765"/>
                <a:gd name="T1" fmla="*/ 1290772 h 1851"/>
                <a:gd name="T2" fmla="*/ 434611 w 765"/>
                <a:gd name="T3" fmla="*/ 1290772 h 1851"/>
                <a:gd name="T4" fmla="*/ 434611 w 765"/>
                <a:gd name="T5" fmla="*/ 1290772 h 1851"/>
                <a:gd name="T6" fmla="*/ 434611 w 765"/>
                <a:gd name="T7" fmla="*/ 1290772 h 1851"/>
                <a:gd name="T8" fmla="*/ 0 w 765"/>
                <a:gd name="T9" fmla="*/ 96982 h 1851"/>
                <a:gd name="T10" fmla="*/ 0 w 765"/>
                <a:gd name="T11" fmla="*/ 96982 h 1851"/>
                <a:gd name="T12" fmla="*/ 0 w 765"/>
                <a:gd name="T13" fmla="*/ 96982 h 1851"/>
                <a:gd name="T14" fmla="*/ 0 w 765"/>
                <a:gd name="T15" fmla="*/ 96982 h 1851"/>
                <a:gd name="T16" fmla="*/ 531269 w 765"/>
                <a:gd name="T17" fmla="*/ 0 h 1851"/>
                <a:gd name="T18" fmla="*/ 531269 w 765"/>
                <a:gd name="T19" fmla="*/ 0 h 1851"/>
                <a:gd name="T20" fmla="*/ 0 w 765"/>
                <a:gd name="T21" fmla="*/ 96982 h 1851"/>
                <a:gd name="T22" fmla="*/ 531269 w 765"/>
                <a:gd name="T23" fmla="*/ 0 h 1851"/>
                <a:gd name="T24" fmla="*/ 434611 w 765"/>
                <a:gd name="T25" fmla="*/ 1290772 h 185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65" h="1851">
                  <a:moveTo>
                    <a:pt x="625" y="1850"/>
                  </a:moveTo>
                  <a:lnTo>
                    <a:pt x="625" y="1850"/>
                  </a:lnTo>
                  <a:lnTo>
                    <a:pt x="0" y="139"/>
                  </a:lnTo>
                  <a:lnTo>
                    <a:pt x="764" y="0"/>
                  </a:lnTo>
                  <a:cubicBezTo>
                    <a:pt x="370" y="116"/>
                    <a:pt x="0" y="139"/>
                    <a:pt x="0" y="139"/>
                  </a:cubicBezTo>
                  <a:cubicBezTo>
                    <a:pt x="0" y="139"/>
                    <a:pt x="370" y="116"/>
                    <a:pt x="764" y="0"/>
                  </a:cubicBezTo>
                  <a:lnTo>
                    <a:pt x="625" y="1850"/>
                  </a:lnTo>
                </a:path>
              </a:pathLst>
            </a:custGeom>
            <a:solidFill>
              <a:srgbClr val="FFE8C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defTabSz="685388" fontAlgn="base">
                <a:spcBef>
                  <a:spcPct val="0"/>
                </a:spcBef>
                <a:spcAft>
                  <a:spcPct val="0"/>
                </a:spcAft>
              </a:pPr>
              <a:endParaRPr lang="en-US" sz="1350">
                <a:solidFill>
                  <a:srgbClr val="737572"/>
                </a:solidFill>
                <a:ea typeface="MS PGothic" panose="020B0600070205080204" pitchFamily="34" charset="-128"/>
              </a:endParaRPr>
            </a:p>
          </p:txBody>
        </p:sp>
        <p:sp>
          <p:nvSpPr>
            <p:cNvPr id="253" name="Freeform 92"/>
            <p:cNvSpPr>
              <a:spLocks noChangeArrowheads="1"/>
            </p:cNvSpPr>
            <p:nvPr/>
          </p:nvSpPr>
          <p:spPr bwMode="auto">
            <a:xfrm>
              <a:off x="15377850" y="3669629"/>
              <a:ext cx="953228" cy="1614339"/>
            </a:xfrm>
            <a:custGeom>
              <a:avLst/>
              <a:gdLst>
                <a:gd name="T0" fmla="*/ 613837 w 1365"/>
                <a:gd name="T1" fmla="*/ 0 h 2313"/>
                <a:gd name="T2" fmla="*/ 613837 w 1365"/>
                <a:gd name="T3" fmla="*/ 0 h 2313"/>
                <a:gd name="T4" fmla="*/ 533528 w 1365"/>
                <a:gd name="T5" fmla="*/ 16053 h 2313"/>
                <a:gd name="T6" fmla="*/ 0 w 1365"/>
                <a:gd name="T7" fmla="*/ 113067 h 2313"/>
                <a:gd name="T8" fmla="*/ 0 w 1365"/>
                <a:gd name="T9" fmla="*/ 113067 h 2313"/>
                <a:gd name="T10" fmla="*/ 0 w 1365"/>
                <a:gd name="T11" fmla="*/ 113067 h 2313"/>
                <a:gd name="T12" fmla="*/ 0 w 1365"/>
                <a:gd name="T13" fmla="*/ 113067 h 2313"/>
                <a:gd name="T14" fmla="*/ 0 w 1365"/>
                <a:gd name="T15" fmla="*/ 113067 h 2313"/>
                <a:gd name="T16" fmla="*/ 436460 w 1365"/>
                <a:gd name="T17" fmla="*/ 1307245 h 2313"/>
                <a:gd name="T18" fmla="*/ 436460 w 1365"/>
                <a:gd name="T19" fmla="*/ 1307245 h 2313"/>
                <a:gd name="T20" fmla="*/ 436460 w 1365"/>
                <a:gd name="T21" fmla="*/ 1307245 h 2313"/>
                <a:gd name="T22" fmla="*/ 952530 w 1365"/>
                <a:gd name="T23" fmla="*/ 1613641 h 2313"/>
                <a:gd name="T24" fmla="*/ 743029 w 1365"/>
                <a:gd name="T25" fmla="*/ 1275139 h 2313"/>
                <a:gd name="T26" fmla="*/ 694146 w 1365"/>
                <a:gd name="T27" fmla="*/ 564635 h 2313"/>
                <a:gd name="T28" fmla="*/ 694146 w 1365"/>
                <a:gd name="T29" fmla="*/ 194028 h 2313"/>
                <a:gd name="T30" fmla="*/ 613837 w 1365"/>
                <a:gd name="T31" fmla="*/ 0 h 231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365" h="2313">
                  <a:moveTo>
                    <a:pt x="879" y="0"/>
                  </a:moveTo>
                  <a:lnTo>
                    <a:pt x="879" y="0"/>
                  </a:lnTo>
                  <a:cubicBezTo>
                    <a:pt x="832" y="0"/>
                    <a:pt x="810" y="23"/>
                    <a:pt x="764" y="23"/>
                  </a:cubicBezTo>
                  <a:cubicBezTo>
                    <a:pt x="370" y="139"/>
                    <a:pt x="0" y="162"/>
                    <a:pt x="0" y="162"/>
                  </a:cubicBezTo>
                  <a:cubicBezTo>
                    <a:pt x="0" y="162"/>
                    <a:pt x="324" y="1364"/>
                    <a:pt x="625" y="1873"/>
                  </a:cubicBezTo>
                  <a:cubicBezTo>
                    <a:pt x="810" y="2219"/>
                    <a:pt x="1156" y="2289"/>
                    <a:pt x="1364" y="2312"/>
                  </a:cubicBezTo>
                  <a:cubicBezTo>
                    <a:pt x="1179" y="2242"/>
                    <a:pt x="1156" y="2081"/>
                    <a:pt x="1064" y="1827"/>
                  </a:cubicBezTo>
                  <a:cubicBezTo>
                    <a:pt x="949" y="1572"/>
                    <a:pt x="994" y="1156"/>
                    <a:pt x="994" y="809"/>
                  </a:cubicBezTo>
                  <a:cubicBezTo>
                    <a:pt x="1017" y="462"/>
                    <a:pt x="994" y="278"/>
                    <a:pt x="994" y="278"/>
                  </a:cubicBezTo>
                  <a:cubicBezTo>
                    <a:pt x="994" y="278"/>
                    <a:pt x="949" y="162"/>
                    <a:pt x="879" y="0"/>
                  </a:cubicBezTo>
                </a:path>
              </a:pathLst>
            </a:custGeom>
            <a:solidFill>
              <a:srgbClr val="FDC38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defTabSz="685388" fontAlgn="base">
                <a:spcBef>
                  <a:spcPct val="0"/>
                </a:spcBef>
                <a:spcAft>
                  <a:spcPct val="0"/>
                </a:spcAft>
              </a:pPr>
              <a:endParaRPr lang="en-US" sz="1350">
                <a:solidFill>
                  <a:srgbClr val="737572"/>
                </a:solidFill>
                <a:ea typeface="MS PGothic" panose="020B0600070205080204" pitchFamily="34" charset="-128"/>
              </a:endParaRPr>
            </a:p>
          </p:txBody>
        </p:sp>
        <p:sp>
          <p:nvSpPr>
            <p:cNvPr id="254" name="Freeform 93"/>
            <p:cNvSpPr>
              <a:spLocks noChangeArrowheads="1"/>
            </p:cNvSpPr>
            <p:nvPr/>
          </p:nvSpPr>
          <p:spPr bwMode="auto">
            <a:xfrm>
              <a:off x="14993485" y="2796349"/>
              <a:ext cx="2210873" cy="1725036"/>
            </a:xfrm>
            <a:custGeom>
              <a:avLst/>
              <a:gdLst>
                <a:gd name="T0" fmla="*/ 2016925 w 3169"/>
                <a:gd name="T1" fmla="*/ 1724339 h 2475"/>
                <a:gd name="T2" fmla="*/ 2016925 w 3169"/>
                <a:gd name="T3" fmla="*/ 1724339 h 2475"/>
                <a:gd name="T4" fmla="*/ 2178083 w 3169"/>
                <a:gd name="T5" fmla="*/ 806411 h 2475"/>
                <a:gd name="T6" fmla="*/ 1113460 w 3169"/>
                <a:gd name="T7" fmla="*/ 209792 h 2475"/>
                <a:gd name="T8" fmla="*/ 0 w 3169"/>
                <a:gd name="T9" fmla="*/ 403554 h 2475"/>
                <a:gd name="T10" fmla="*/ 436035 w 3169"/>
                <a:gd name="T11" fmla="*/ 1128417 h 2475"/>
                <a:gd name="T12" fmla="*/ 1548797 w 3169"/>
                <a:gd name="T13" fmla="*/ 951383 h 2475"/>
                <a:gd name="T14" fmla="*/ 1855068 w 3169"/>
                <a:gd name="T15" fmla="*/ 1483182 h 2475"/>
                <a:gd name="T16" fmla="*/ 1839022 w 3169"/>
                <a:gd name="T17" fmla="*/ 983445 h 2475"/>
                <a:gd name="T18" fmla="*/ 2016925 w 3169"/>
                <a:gd name="T19" fmla="*/ 1724339 h 247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169" h="2475">
                  <a:moveTo>
                    <a:pt x="2891" y="2474"/>
                  </a:moveTo>
                  <a:lnTo>
                    <a:pt x="2891" y="2474"/>
                  </a:lnTo>
                  <a:cubicBezTo>
                    <a:pt x="2891" y="2474"/>
                    <a:pt x="3168" y="1804"/>
                    <a:pt x="3122" y="1157"/>
                  </a:cubicBezTo>
                  <a:cubicBezTo>
                    <a:pt x="3052" y="532"/>
                    <a:pt x="2266" y="0"/>
                    <a:pt x="1596" y="301"/>
                  </a:cubicBezTo>
                  <a:cubicBezTo>
                    <a:pt x="694" y="717"/>
                    <a:pt x="0" y="579"/>
                    <a:pt x="0" y="579"/>
                  </a:cubicBezTo>
                  <a:cubicBezTo>
                    <a:pt x="0" y="579"/>
                    <a:pt x="232" y="1527"/>
                    <a:pt x="625" y="1619"/>
                  </a:cubicBezTo>
                  <a:cubicBezTo>
                    <a:pt x="1804" y="1943"/>
                    <a:pt x="2220" y="1365"/>
                    <a:pt x="2220" y="1365"/>
                  </a:cubicBezTo>
                  <a:cubicBezTo>
                    <a:pt x="2220" y="1365"/>
                    <a:pt x="2405" y="1874"/>
                    <a:pt x="2659" y="2128"/>
                  </a:cubicBezTo>
                  <a:cubicBezTo>
                    <a:pt x="2775" y="1734"/>
                    <a:pt x="2636" y="1411"/>
                    <a:pt x="2636" y="1411"/>
                  </a:cubicBezTo>
                  <a:cubicBezTo>
                    <a:pt x="2636" y="1411"/>
                    <a:pt x="2983" y="2220"/>
                    <a:pt x="2891" y="2474"/>
                  </a:cubicBezTo>
                </a:path>
              </a:pathLst>
            </a:custGeom>
            <a:solidFill>
              <a:srgbClr val="231F2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defTabSz="685388" fontAlgn="base">
                <a:spcBef>
                  <a:spcPct val="0"/>
                </a:spcBef>
                <a:spcAft>
                  <a:spcPct val="0"/>
                </a:spcAft>
              </a:pPr>
              <a:endParaRPr lang="en-US" sz="1350">
                <a:solidFill>
                  <a:srgbClr val="737572"/>
                </a:solidFill>
                <a:ea typeface="MS PGothic" panose="020B0600070205080204" pitchFamily="34" charset="-128"/>
              </a:endParaRPr>
            </a:p>
          </p:txBody>
        </p:sp>
        <p:sp>
          <p:nvSpPr>
            <p:cNvPr id="255" name="Freeform 94"/>
            <p:cNvSpPr>
              <a:spLocks noChangeArrowheads="1"/>
            </p:cNvSpPr>
            <p:nvPr/>
          </p:nvSpPr>
          <p:spPr bwMode="auto">
            <a:xfrm>
              <a:off x="15928263" y="4878077"/>
              <a:ext cx="467389" cy="273668"/>
            </a:xfrm>
            <a:custGeom>
              <a:avLst/>
              <a:gdLst>
                <a:gd name="T0" fmla="*/ 0 w 671"/>
                <a:gd name="T1" fmla="*/ 0 h 394"/>
                <a:gd name="T2" fmla="*/ 0 w 671"/>
                <a:gd name="T3" fmla="*/ 0 h 394"/>
                <a:gd name="T4" fmla="*/ 466692 w 671"/>
                <a:gd name="T5" fmla="*/ 0 h 394"/>
                <a:gd name="T6" fmla="*/ 0 w 671"/>
                <a:gd name="T7" fmla="*/ 0 h 39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71" h="394">
                  <a:moveTo>
                    <a:pt x="0" y="0"/>
                  </a:moveTo>
                  <a:lnTo>
                    <a:pt x="0" y="0"/>
                  </a:lnTo>
                  <a:cubicBezTo>
                    <a:pt x="0" y="0"/>
                    <a:pt x="347" y="393"/>
                    <a:pt x="670" y="0"/>
                  </a:cubicBezTo>
                  <a:lnTo>
                    <a:pt x="0" y="0"/>
                  </a:lnTo>
                </a:path>
              </a:pathLst>
            </a:custGeom>
            <a:solidFill>
              <a:srgbClr val="FED197"/>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defTabSz="685388" fontAlgn="base">
                <a:spcBef>
                  <a:spcPct val="0"/>
                </a:spcBef>
                <a:spcAft>
                  <a:spcPct val="0"/>
                </a:spcAft>
              </a:pPr>
              <a:endParaRPr lang="en-US" sz="1350">
                <a:solidFill>
                  <a:srgbClr val="737572"/>
                </a:solidFill>
                <a:ea typeface="MS PGothic" panose="020B0600070205080204" pitchFamily="34" charset="-128"/>
              </a:endParaRPr>
            </a:p>
          </p:txBody>
        </p:sp>
        <p:sp>
          <p:nvSpPr>
            <p:cNvPr id="256" name="Freeform 95"/>
            <p:cNvSpPr>
              <a:spLocks noChangeArrowheads="1"/>
            </p:cNvSpPr>
            <p:nvPr/>
          </p:nvSpPr>
          <p:spPr bwMode="auto">
            <a:xfrm>
              <a:off x="15928263" y="4878077"/>
              <a:ext cx="482763" cy="129147"/>
            </a:xfrm>
            <a:custGeom>
              <a:avLst/>
              <a:gdLst>
                <a:gd name="T0" fmla="*/ 0 w 694"/>
                <a:gd name="T1" fmla="*/ 15970 h 186"/>
                <a:gd name="T2" fmla="*/ 0 w 694"/>
                <a:gd name="T3" fmla="*/ 15970 h 186"/>
                <a:gd name="T4" fmla="*/ 63997 w 694"/>
                <a:gd name="T5" fmla="*/ 80543 h 186"/>
                <a:gd name="T6" fmla="*/ 256685 w 694"/>
                <a:gd name="T7" fmla="*/ 128453 h 186"/>
                <a:gd name="T8" fmla="*/ 482067 w 694"/>
                <a:gd name="T9" fmla="*/ 15970 h 186"/>
                <a:gd name="T10" fmla="*/ 466068 w 694"/>
                <a:gd name="T11" fmla="*/ 0 h 186"/>
                <a:gd name="T12" fmla="*/ 256685 w 694"/>
                <a:gd name="T13" fmla="*/ 112483 h 186"/>
                <a:gd name="T14" fmla="*/ 79997 w 694"/>
                <a:gd name="T15" fmla="*/ 48604 h 186"/>
                <a:gd name="T16" fmla="*/ 31303 w 694"/>
                <a:gd name="T17" fmla="*/ 15970 h 186"/>
                <a:gd name="T18" fmla="*/ 15999 w 694"/>
                <a:gd name="T19" fmla="*/ 0 h 186"/>
                <a:gd name="T20" fmla="*/ 15999 w 694"/>
                <a:gd name="T21" fmla="*/ 0 h 186"/>
                <a:gd name="T22" fmla="*/ 15999 w 694"/>
                <a:gd name="T23" fmla="*/ 0 h 186"/>
                <a:gd name="T24" fmla="*/ 0 w 694"/>
                <a:gd name="T25" fmla="*/ 15970 h 18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94" h="186">
                  <a:moveTo>
                    <a:pt x="0" y="23"/>
                  </a:moveTo>
                  <a:lnTo>
                    <a:pt x="0" y="23"/>
                  </a:lnTo>
                  <a:cubicBezTo>
                    <a:pt x="0" y="23"/>
                    <a:pt x="23" y="70"/>
                    <a:pt x="92" y="116"/>
                  </a:cubicBezTo>
                  <a:cubicBezTo>
                    <a:pt x="162" y="139"/>
                    <a:pt x="254" y="185"/>
                    <a:pt x="369" y="185"/>
                  </a:cubicBezTo>
                  <a:cubicBezTo>
                    <a:pt x="462" y="185"/>
                    <a:pt x="577" y="139"/>
                    <a:pt x="693" y="23"/>
                  </a:cubicBezTo>
                  <a:cubicBezTo>
                    <a:pt x="670" y="0"/>
                    <a:pt x="670" y="0"/>
                    <a:pt x="670" y="0"/>
                  </a:cubicBezTo>
                  <a:cubicBezTo>
                    <a:pt x="554" y="116"/>
                    <a:pt x="462" y="162"/>
                    <a:pt x="369" y="162"/>
                  </a:cubicBezTo>
                  <a:cubicBezTo>
                    <a:pt x="254" y="162"/>
                    <a:pt x="185" y="116"/>
                    <a:pt x="115" y="70"/>
                  </a:cubicBezTo>
                  <a:cubicBezTo>
                    <a:pt x="92" y="70"/>
                    <a:pt x="45" y="46"/>
                    <a:pt x="45" y="23"/>
                  </a:cubicBezTo>
                  <a:cubicBezTo>
                    <a:pt x="23" y="23"/>
                    <a:pt x="23" y="0"/>
                    <a:pt x="23" y="0"/>
                  </a:cubicBezTo>
                  <a:cubicBezTo>
                    <a:pt x="0" y="23"/>
                    <a:pt x="0" y="23"/>
                    <a:pt x="0" y="23"/>
                  </a:cubicBezTo>
                </a:path>
              </a:pathLst>
            </a:custGeom>
            <a:solidFill>
              <a:srgbClr val="231F2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defTabSz="685388" fontAlgn="base">
                <a:spcBef>
                  <a:spcPct val="0"/>
                </a:spcBef>
                <a:spcAft>
                  <a:spcPct val="0"/>
                </a:spcAft>
              </a:pPr>
              <a:endParaRPr lang="en-US" sz="1350">
                <a:solidFill>
                  <a:srgbClr val="737572"/>
                </a:solidFill>
                <a:ea typeface="MS PGothic" panose="020B0600070205080204" pitchFamily="34" charset="-128"/>
              </a:endParaRPr>
            </a:p>
          </p:txBody>
        </p:sp>
        <p:sp>
          <p:nvSpPr>
            <p:cNvPr id="257" name="Freeform 96"/>
            <p:cNvSpPr>
              <a:spLocks noChangeArrowheads="1"/>
            </p:cNvSpPr>
            <p:nvPr/>
          </p:nvSpPr>
          <p:spPr bwMode="auto">
            <a:xfrm>
              <a:off x="15848315" y="4281541"/>
              <a:ext cx="242918" cy="531962"/>
            </a:xfrm>
            <a:custGeom>
              <a:avLst/>
              <a:gdLst>
                <a:gd name="T0" fmla="*/ 242218 w 347"/>
                <a:gd name="T1" fmla="*/ 531266 h 764"/>
                <a:gd name="T2" fmla="*/ 242218 w 347"/>
                <a:gd name="T3" fmla="*/ 531266 h 764"/>
                <a:gd name="T4" fmla="*/ 112708 w 347"/>
                <a:gd name="T5" fmla="*/ 337698 h 764"/>
                <a:gd name="T6" fmla="*/ 226117 w 347"/>
                <a:gd name="T7" fmla="*/ 0 h 764"/>
                <a:gd name="T8" fmla="*/ 242218 w 347"/>
                <a:gd name="T9" fmla="*/ 531266 h 7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7" h="764">
                  <a:moveTo>
                    <a:pt x="346" y="763"/>
                  </a:moveTo>
                  <a:lnTo>
                    <a:pt x="346" y="763"/>
                  </a:lnTo>
                  <a:cubicBezTo>
                    <a:pt x="231" y="763"/>
                    <a:pt x="0" y="670"/>
                    <a:pt x="161" y="485"/>
                  </a:cubicBezTo>
                  <a:cubicBezTo>
                    <a:pt x="301" y="323"/>
                    <a:pt x="323" y="0"/>
                    <a:pt x="323" y="0"/>
                  </a:cubicBezTo>
                  <a:lnTo>
                    <a:pt x="346" y="763"/>
                  </a:lnTo>
                </a:path>
              </a:pathLst>
            </a:custGeom>
            <a:solidFill>
              <a:srgbClr val="FED197"/>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defTabSz="685388" fontAlgn="base">
                <a:spcBef>
                  <a:spcPct val="0"/>
                </a:spcBef>
                <a:spcAft>
                  <a:spcPct val="0"/>
                </a:spcAft>
              </a:pPr>
              <a:endParaRPr lang="en-US" sz="1350">
                <a:solidFill>
                  <a:srgbClr val="737572"/>
                </a:solidFill>
                <a:ea typeface="MS PGothic" panose="020B0600070205080204" pitchFamily="34" charset="-128"/>
              </a:endParaRPr>
            </a:p>
          </p:txBody>
        </p:sp>
        <p:sp>
          <p:nvSpPr>
            <p:cNvPr id="258" name="Freeform 97"/>
            <p:cNvSpPr>
              <a:spLocks noChangeArrowheads="1"/>
            </p:cNvSpPr>
            <p:nvPr/>
          </p:nvSpPr>
          <p:spPr bwMode="auto">
            <a:xfrm>
              <a:off x="15912888" y="4281541"/>
              <a:ext cx="178346" cy="547337"/>
            </a:xfrm>
            <a:custGeom>
              <a:avLst/>
              <a:gdLst>
                <a:gd name="T0" fmla="*/ 177644 w 254"/>
                <a:gd name="T1" fmla="*/ 530646 h 787"/>
                <a:gd name="T2" fmla="*/ 177644 w 254"/>
                <a:gd name="T3" fmla="*/ 530646 h 787"/>
                <a:gd name="T4" fmla="*/ 80747 w 254"/>
                <a:gd name="T5" fmla="*/ 497958 h 787"/>
                <a:gd name="T6" fmla="*/ 32299 w 254"/>
                <a:gd name="T7" fmla="*/ 465967 h 787"/>
                <a:gd name="T8" fmla="*/ 16149 w 254"/>
                <a:gd name="T9" fmla="*/ 417979 h 787"/>
                <a:gd name="T10" fmla="*/ 47746 w 254"/>
                <a:gd name="T11" fmla="*/ 353300 h 787"/>
                <a:gd name="T12" fmla="*/ 146047 w 254"/>
                <a:gd name="T13" fmla="*/ 128662 h 787"/>
                <a:gd name="T14" fmla="*/ 177644 w 254"/>
                <a:gd name="T15" fmla="*/ 15996 h 787"/>
                <a:gd name="T16" fmla="*/ 161494 w 254"/>
                <a:gd name="T17" fmla="*/ 0 h 787"/>
                <a:gd name="T18" fmla="*/ 161494 w 254"/>
                <a:gd name="T19" fmla="*/ 15996 h 787"/>
                <a:gd name="T20" fmla="*/ 129898 w 254"/>
                <a:gd name="T21" fmla="*/ 160654 h 787"/>
                <a:gd name="T22" fmla="*/ 32299 w 254"/>
                <a:gd name="T23" fmla="*/ 337304 h 787"/>
                <a:gd name="T24" fmla="*/ 0 w 254"/>
                <a:gd name="T25" fmla="*/ 417979 h 787"/>
                <a:gd name="T26" fmla="*/ 16149 w 254"/>
                <a:gd name="T27" fmla="*/ 465967 h 787"/>
                <a:gd name="T28" fmla="*/ 96897 w 254"/>
                <a:gd name="T29" fmla="*/ 530646 h 787"/>
                <a:gd name="T30" fmla="*/ 177644 w 254"/>
                <a:gd name="T31" fmla="*/ 546642 h 787"/>
                <a:gd name="T32" fmla="*/ 177644 w 254"/>
                <a:gd name="T33" fmla="*/ 530646 h 78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54" h="787">
                  <a:moveTo>
                    <a:pt x="253" y="763"/>
                  </a:moveTo>
                  <a:lnTo>
                    <a:pt x="253" y="763"/>
                  </a:lnTo>
                  <a:cubicBezTo>
                    <a:pt x="208" y="763"/>
                    <a:pt x="161" y="740"/>
                    <a:pt x="115" y="716"/>
                  </a:cubicBezTo>
                  <a:cubicBezTo>
                    <a:pt x="92" y="693"/>
                    <a:pt x="68" y="670"/>
                    <a:pt x="46" y="670"/>
                  </a:cubicBezTo>
                  <a:cubicBezTo>
                    <a:pt x="46" y="647"/>
                    <a:pt x="23" y="624"/>
                    <a:pt x="23" y="601"/>
                  </a:cubicBezTo>
                  <a:cubicBezTo>
                    <a:pt x="23" y="578"/>
                    <a:pt x="46" y="531"/>
                    <a:pt x="68" y="508"/>
                  </a:cubicBezTo>
                  <a:cubicBezTo>
                    <a:pt x="138" y="416"/>
                    <a:pt x="185" y="300"/>
                    <a:pt x="208" y="185"/>
                  </a:cubicBezTo>
                  <a:cubicBezTo>
                    <a:pt x="253" y="92"/>
                    <a:pt x="253" y="23"/>
                    <a:pt x="253" y="23"/>
                  </a:cubicBezTo>
                  <a:cubicBezTo>
                    <a:pt x="230" y="0"/>
                    <a:pt x="230" y="0"/>
                    <a:pt x="230" y="0"/>
                  </a:cubicBezTo>
                  <a:lnTo>
                    <a:pt x="230" y="23"/>
                  </a:lnTo>
                  <a:cubicBezTo>
                    <a:pt x="208" y="46"/>
                    <a:pt x="208" y="138"/>
                    <a:pt x="185" y="231"/>
                  </a:cubicBezTo>
                  <a:cubicBezTo>
                    <a:pt x="161" y="323"/>
                    <a:pt x="115" y="416"/>
                    <a:pt x="46" y="485"/>
                  </a:cubicBezTo>
                  <a:cubicBezTo>
                    <a:pt x="23" y="531"/>
                    <a:pt x="0" y="555"/>
                    <a:pt x="0" y="601"/>
                  </a:cubicBezTo>
                  <a:cubicBezTo>
                    <a:pt x="0" y="624"/>
                    <a:pt x="0" y="647"/>
                    <a:pt x="23" y="670"/>
                  </a:cubicBezTo>
                  <a:cubicBezTo>
                    <a:pt x="46" y="716"/>
                    <a:pt x="92" y="740"/>
                    <a:pt x="138" y="763"/>
                  </a:cubicBezTo>
                  <a:cubicBezTo>
                    <a:pt x="161" y="786"/>
                    <a:pt x="208" y="786"/>
                    <a:pt x="253" y="786"/>
                  </a:cubicBezTo>
                  <a:cubicBezTo>
                    <a:pt x="253" y="763"/>
                    <a:pt x="253" y="763"/>
                    <a:pt x="253" y="763"/>
                  </a:cubicBezTo>
                </a:path>
              </a:pathLst>
            </a:custGeom>
            <a:solidFill>
              <a:srgbClr val="231F2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defTabSz="685388" fontAlgn="base">
                <a:spcBef>
                  <a:spcPct val="0"/>
                </a:spcBef>
                <a:spcAft>
                  <a:spcPct val="0"/>
                </a:spcAft>
              </a:pPr>
              <a:endParaRPr lang="en-US" sz="1350">
                <a:solidFill>
                  <a:srgbClr val="737572"/>
                </a:solidFill>
                <a:ea typeface="MS PGothic" panose="020B0600070205080204" pitchFamily="34" charset="-128"/>
              </a:endParaRPr>
            </a:p>
          </p:txBody>
        </p:sp>
        <p:sp>
          <p:nvSpPr>
            <p:cNvPr id="259" name="Freeform 98"/>
            <p:cNvSpPr>
              <a:spLocks noChangeArrowheads="1"/>
            </p:cNvSpPr>
            <p:nvPr/>
          </p:nvSpPr>
          <p:spPr bwMode="auto">
            <a:xfrm>
              <a:off x="14993485" y="2796349"/>
              <a:ext cx="2275448" cy="1725036"/>
            </a:xfrm>
            <a:custGeom>
              <a:avLst/>
              <a:gdLst>
                <a:gd name="T0" fmla="*/ 1306534 w 3262"/>
                <a:gd name="T1" fmla="*/ 612649 h 2475"/>
                <a:gd name="T2" fmla="*/ 1306534 w 3262"/>
                <a:gd name="T3" fmla="*/ 612649 h 2475"/>
                <a:gd name="T4" fmla="*/ 113005 w 3262"/>
                <a:gd name="T5" fmla="*/ 741591 h 2475"/>
                <a:gd name="T6" fmla="*/ 0 w 3262"/>
                <a:gd name="T7" fmla="*/ 403554 h 2475"/>
                <a:gd name="T8" fmla="*/ 1113309 w 3262"/>
                <a:gd name="T9" fmla="*/ 209792 h 2475"/>
                <a:gd name="T10" fmla="*/ 2177789 w 3262"/>
                <a:gd name="T11" fmla="*/ 806411 h 2475"/>
                <a:gd name="T12" fmla="*/ 2016652 w 3262"/>
                <a:gd name="T13" fmla="*/ 1724339 h 2475"/>
                <a:gd name="T14" fmla="*/ 2032696 w 3262"/>
                <a:gd name="T15" fmla="*/ 1612125 h 2475"/>
                <a:gd name="T16" fmla="*/ 1306534 w 3262"/>
                <a:gd name="T17" fmla="*/ 612649 h 247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262" h="2475">
                  <a:moveTo>
                    <a:pt x="1873" y="879"/>
                  </a:moveTo>
                  <a:lnTo>
                    <a:pt x="1873" y="879"/>
                  </a:lnTo>
                  <a:cubicBezTo>
                    <a:pt x="972" y="1504"/>
                    <a:pt x="232" y="1111"/>
                    <a:pt x="162" y="1064"/>
                  </a:cubicBezTo>
                  <a:cubicBezTo>
                    <a:pt x="47" y="810"/>
                    <a:pt x="0" y="579"/>
                    <a:pt x="0" y="579"/>
                  </a:cubicBezTo>
                  <a:cubicBezTo>
                    <a:pt x="0" y="579"/>
                    <a:pt x="694" y="717"/>
                    <a:pt x="1596" y="301"/>
                  </a:cubicBezTo>
                  <a:cubicBezTo>
                    <a:pt x="2266" y="0"/>
                    <a:pt x="3052" y="532"/>
                    <a:pt x="3122" y="1157"/>
                  </a:cubicBezTo>
                  <a:cubicBezTo>
                    <a:pt x="3168" y="1804"/>
                    <a:pt x="2891" y="2474"/>
                    <a:pt x="2891" y="2474"/>
                  </a:cubicBezTo>
                  <a:cubicBezTo>
                    <a:pt x="2891" y="2451"/>
                    <a:pt x="2891" y="2336"/>
                    <a:pt x="2914" y="2313"/>
                  </a:cubicBezTo>
                  <a:cubicBezTo>
                    <a:pt x="3261" y="279"/>
                    <a:pt x="1989" y="810"/>
                    <a:pt x="1873" y="879"/>
                  </a:cubicBezTo>
                </a:path>
              </a:pathLst>
            </a:custGeom>
            <a:solidFill>
              <a:srgbClr val="3E3E4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defTabSz="685388" fontAlgn="base">
                <a:spcBef>
                  <a:spcPct val="0"/>
                </a:spcBef>
                <a:spcAft>
                  <a:spcPct val="0"/>
                </a:spcAft>
              </a:pPr>
              <a:endParaRPr lang="en-US" sz="1350">
                <a:solidFill>
                  <a:srgbClr val="737572"/>
                </a:solidFill>
                <a:ea typeface="MS PGothic" panose="020B0600070205080204" pitchFamily="34" charset="-128"/>
              </a:endParaRPr>
            </a:p>
          </p:txBody>
        </p:sp>
        <p:sp>
          <p:nvSpPr>
            <p:cNvPr id="260" name="Freeform 99"/>
            <p:cNvSpPr>
              <a:spLocks noChangeArrowheads="1"/>
            </p:cNvSpPr>
            <p:nvPr/>
          </p:nvSpPr>
          <p:spPr bwMode="auto">
            <a:xfrm>
              <a:off x="15700719" y="4216966"/>
              <a:ext cx="209095" cy="209095"/>
            </a:xfrm>
            <a:custGeom>
              <a:avLst/>
              <a:gdLst>
                <a:gd name="T0" fmla="*/ 0 w 302"/>
                <a:gd name="T1" fmla="*/ 95864 h 301"/>
                <a:gd name="T2" fmla="*/ 0 w 302"/>
                <a:gd name="T3" fmla="*/ 95864 h 301"/>
                <a:gd name="T4" fmla="*/ 112164 w 302"/>
                <a:gd name="T5" fmla="*/ 0 h 301"/>
                <a:gd name="T6" fmla="*/ 208403 w 302"/>
                <a:gd name="T7" fmla="*/ 95864 h 301"/>
                <a:gd name="T8" fmla="*/ 112164 w 302"/>
                <a:gd name="T9" fmla="*/ 208400 h 301"/>
                <a:gd name="T10" fmla="*/ 0 w 302"/>
                <a:gd name="T11" fmla="*/ 95864 h 30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02" h="301">
                  <a:moveTo>
                    <a:pt x="0" y="138"/>
                  </a:moveTo>
                  <a:lnTo>
                    <a:pt x="0" y="138"/>
                  </a:lnTo>
                  <a:cubicBezTo>
                    <a:pt x="0" y="68"/>
                    <a:pt x="69" y="0"/>
                    <a:pt x="162" y="0"/>
                  </a:cubicBezTo>
                  <a:cubicBezTo>
                    <a:pt x="231" y="0"/>
                    <a:pt x="301" y="68"/>
                    <a:pt x="301" y="138"/>
                  </a:cubicBezTo>
                  <a:cubicBezTo>
                    <a:pt x="301" y="230"/>
                    <a:pt x="231" y="300"/>
                    <a:pt x="162" y="300"/>
                  </a:cubicBezTo>
                  <a:cubicBezTo>
                    <a:pt x="69" y="300"/>
                    <a:pt x="0" y="230"/>
                    <a:pt x="0" y="138"/>
                  </a:cubicBez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defTabSz="685388" fontAlgn="base">
                <a:spcBef>
                  <a:spcPct val="0"/>
                </a:spcBef>
                <a:spcAft>
                  <a:spcPct val="0"/>
                </a:spcAft>
              </a:pPr>
              <a:endParaRPr lang="en-US" sz="1350">
                <a:solidFill>
                  <a:srgbClr val="737572"/>
                </a:solidFill>
                <a:ea typeface="MS PGothic" panose="020B0600070205080204" pitchFamily="34" charset="-128"/>
              </a:endParaRPr>
            </a:p>
          </p:txBody>
        </p:sp>
        <p:sp>
          <p:nvSpPr>
            <p:cNvPr id="261" name="Freeform 100"/>
            <p:cNvSpPr>
              <a:spLocks noChangeArrowheads="1"/>
            </p:cNvSpPr>
            <p:nvPr/>
          </p:nvSpPr>
          <p:spPr bwMode="auto">
            <a:xfrm>
              <a:off x="15749917" y="4266165"/>
              <a:ext cx="144521" cy="147597"/>
            </a:xfrm>
            <a:custGeom>
              <a:avLst/>
              <a:gdLst>
                <a:gd name="T0" fmla="*/ 0 w 209"/>
                <a:gd name="T1" fmla="*/ 65364 h 210"/>
                <a:gd name="T2" fmla="*/ 0 w 209"/>
                <a:gd name="T3" fmla="*/ 65364 h 210"/>
                <a:gd name="T4" fmla="*/ 79521 w 209"/>
                <a:gd name="T5" fmla="*/ 0 h 210"/>
                <a:gd name="T6" fmla="*/ 143830 w 209"/>
                <a:gd name="T7" fmla="*/ 65364 h 210"/>
                <a:gd name="T8" fmla="*/ 79521 w 209"/>
                <a:gd name="T9" fmla="*/ 146894 h 210"/>
                <a:gd name="T10" fmla="*/ 0 w 209"/>
                <a:gd name="T11" fmla="*/ 65364 h 21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9" h="210">
                  <a:moveTo>
                    <a:pt x="0" y="93"/>
                  </a:moveTo>
                  <a:lnTo>
                    <a:pt x="0" y="93"/>
                  </a:lnTo>
                  <a:cubicBezTo>
                    <a:pt x="0" y="47"/>
                    <a:pt x="47" y="0"/>
                    <a:pt x="115" y="0"/>
                  </a:cubicBezTo>
                  <a:cubicBezTo>
                    <a:pt x="162" y="0"/>
                    <a:pt x="208" y="47"/>
                    <a:pt x="208" y="93"/>
                  </a:cubicBezTo>
                  <a:cubicBezTo>
                    <a:pt x="208" y="162"/>
                    <a:pt x="162" y="209"/>
                    <a:pt x="115" y="209"/>
                  </a:cubicBezTo>
                  <a:cubicBezTo>
                    <a:pt x="47" y="209"/>
                    <a:pt x="0" y="162"/>
                    <a:pt x="0" y="93"/>
                  </a:cubicBezTo>
                </a:path>
              </a:pathLst>
            </a:custGeom>
            <a:solidFill>
              <a:srgbClr val="89A4B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defTabSz="685388" fontAlgn="base">
                <a:spcBef>
                  <a:spcPct val="0"/>
                </a:spcBef>
                <a:spcAft>
                  <a:spcPct val="0"/>
                </a:spcAft>
              </a:pPr>
              <a:endParaRPr lang="en-US" sz="1350">
                <a:solidFill>
                  <a:srgbClr val="737572"/>
                </a:solidFill>
                <a:ea typeface="MS PGothic" panose="020B0600070205080204" pitchFamily="34" charset="-128"/>
              </a:endParaRPr>
            </a:p>
          </p:txBody>
        </p:sp>
        <p:sp>
          <p:nvSpPr>
            <p:cNvPr id="262" name="Freeform 101"/>
            <p:cNvSpPr>
              <a:spLocks noChangeArrowheads="1"/>
            </p:cNvSpPr>
            <p:nvPr/>
          </p:nvSpPr>
          <p:spPr bwMode="auto">
            <a:xfrm>
              <a:off x="15783741" y="4312290"/>
              <a:ext cx="79948" cy="79948"/>
            </a:xfrm>
            <a:custGeom>
              <a:avLst/>
              <a:gdLst>
                <a:gd name="T0" fmla="*/ 0 w 116"/>
                <a:gd name="T1" fmla="*/ 31704 h 116"/>
                <a:gd name="T2" fmla="*/ 0 w 116"/>
                <a:gd name="T3" fmla="*/ 31704 h 116"/>
                <a:gd name="T4" fmla="*/ 46866 w 116"/>
                <a:gd name="T5" fmla="*/ 0 h 116"/>
                <a:gd name="T6" fmla="*/ 79259 w 116"/>
                <a:gd name="T7" fmla="*/ 31704 h 116"/>
                <a:gd name="T8" fmla="*/ 46866 w 116"/>
                <a:gd name="T9" fmla="*/ 79259 h 116"/>
                <a:gd name="T10" fmla="*/ 0 w 116"/>
                <a:gd name="T11" fmla="*/ 31704 h 1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6" h="116">
                  <a:moveTo>
                    <a:pt x="0" y="46"/>
                  </a:moveTo>
                  <a:lnTo>
                    <a:pt x="0" y="46"/>
                  </a:lnTo>
                  <a:cubicBezTo>
                    <a:pt x="0" y="23"/>
                    <a:pt x="23" y="0"/>
                    <a:pt x="68" y="0"/>
                  </a:cubicBezTo>
                  <a:cubicBezTo>
                    <a:pt x="92" y="0"/>
                    <a:pt x="115" y="23"/>
                    <a:pt x="115" y="46"/>
                  </a:cubicBezTo>
                  <a:cubicBezTo>
                    <a:pt x="115" y="92"/>
                    <a:pt x="92" y="115"/>
                    <a:pt x="68" y="115"/>
                  </a:cubicBezTo>
                  <a:cubicBezTo>
                    <a:pt x="23" y="115"/>
                    <a:pt x="0" y="92"/>
                    <a:pt x="0" y="46"/>
                  </a:cubicBezTo>
                </a:path>
              </a:pathLst>
            </a:custGeom>
            <a:solidFill>
              <a:srgbClr val="0F1518"/>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defTabSz="685388" fontAlgn="base">
                <a:spcBef>
                  <a:spcPct val="0"/>
                </a:spcBef>
                <a:spcAft>
                  <a:spcPct val="0"/>
                </a:spcAft>
              </a:pPr>
              <a:endParaRPr lang="en-US" sz="1350">
                <a:solidFill>
                  <a:srgbClr val="737572"/>
                </a:solidFill>
                <a:ea typeface="MS PGothic" panose="020B0600070205080204" pitchFamily="34" charset="-128"/>
              </a:endParaRPr>
            </a:p>
          </p:txBody>
        </p:sp>
        <p:sp>
          <p:nvSpPr>
            <p:cNvPr id="263" name="Freeform 102"/>
            <p:cNvSpPr>
              <a:spLocks noChangeArrowheads="1"/>
            </p:cNvSpPr>
            <p:nvPr/>
          </p:nvSpPr>
          <p:spPr bwMode="auto">
            <a:xfrm>
              <a:off x="16297255" y="4216966"/>
              <a:ext cx="193720" cy="209095"/>
            </a:xfrm>
            <a:custGeom>
              <a:avLst/>
              <a:gdLst>
                <a:gd name="T0" fmla="*/ 193026 w 279"/>
                <a:gd name="T1" fmla="*/ 95864 h 301"/>
                <a:gd name="T2" fmla="*/ 193026 w 279"/>
                <a:gd name="T3" fmla="*/ 95864 h 301"/>
                <a:gd name="T4" fmla="*/ 96513 w 279"/>
                <a:gd name="T5" fmla="*/ 0 h 301"/>
                <a:gd name="T6" fmla="*/ 0 w 279"/>
                <a:gd name="T7" fmla="*/ 95864 h 301"/>
                <a:gd name="T8" fmla="*/ 96513 w 279"/>
                <a:gd name="T9" fmla="*/ 208400 h 301"/>
                <a:gd name="T10" fmla="*/ 193026 w 279"/>
                <a:gd name="T11" fmla="*/ 95864 h 30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79" h="301">
                  <a:moveTo>
                    <a:pt x="278" y="138"/>
                  </a:moveTo>
                  <a:lnTo>
                    <a:pt x="278" y="138"/>
                  </a:lnTo>
                  <a:cubicBezTo>
                    <a:pt x="278" y="68"/>
                    <a:pt x="231" y="0"/>
                    <a:pt x="139" y="0"/>
                  </a:cubicBezTo>
                  <a:cubicBezTo>
                    <a:pt x="69" y="0"/>
                    <a:pt x="0" y="68"/>
                    <a:pt x="0" y="138"/>
                  </a:cubicBezTo>
                  <a:cubicBezTo>
                    <a:pt x="0" y="230"/>
                    <a:pt x="69" y="300"/>
                    <a:pt x="139" y="300"/>
                  </a:cubicBezTo>
                  <a:cubicBezTo>
                    <a:pt x="231" y="300"/>
                    <a:pt x="278" y="230"/>
                    <a:pt x="278" y="138"/>
                  </a:cubicBez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defTabSz="685388" fontAlgn="base">
                <a:spcBef>
                  <a:spcPct val="0"/>
                </a:spcBef>
                <a:spcAft>
                  <a:spcPct val="0"/>
                </a:spcAft>
              </a:pPr>
              <a:endParaRPr lang="en-US" sz="1350">
                <a:solidFill>
                  <a:srgbClr val="737572"/>
                </a:solidFill>
                <a:ea typeface="MS PGothic" panose="020B0600070205080204" pitchFamily="34" charset="-128"/>
              </a:endParaRPr>
            </a:p>
          </p:txBody>
        </p:sp>
        <p:sp>
          <p:nvSpPr>
            <p:cNvPr id="264" name="Freeform 103"/>
            <p:cNvSpPr>
              <a:spLocks noChangeArrowheads="1"/>
            </p:cNvSpPr>
            <p:nvPr/>
          </p:nvSpPr>
          <p:spPr bwMode="auto">
            <a:xfrm>
              <a:off x="16297255" y="4266165"/>
              <a:ext cx="162970" cy="147597"/>
            </a:xfrm>
            <a:custGeom>
              <a:avLst/>
              <a:gdLst>
                <a:gd name="T0" fmla="*/ 162268 w 232"/>
                <a:gd name="T1" fmla="*/ 65364 h 210"/>
                <a:gd name="T2" fmla="*/ 162268 w 232"/>
                <a:gd name="T3" fmla="*/ 65364 h 210"/>
                <a:gd name="T4" fmla="*/ 81485 w 232"/>
                <a:gd name="T5" fmla="*/ 0 h 210"/>
                <a:gd name="T6" fmla="*/ 0 w 232"/>
                <a:gd name="T7" fmla="*/ 65364 h 210"/>
                <a:gd name="T8" fmla="*/ 81485 w 232"/>
                <a:gd name="T9" fmla="*/ 146894 h 210"/>
                <a:gd name="T10" fmla="*/ 162268 w 232"/>
                <a:gd name="T11" fmla="*/ 65364 h 21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32" h="210">
                  <a:moveTo>
                    <a:pt x="231" y="93"/>
                  </a:moveTo>
                  <a:lnTo>
                    <a:pt x="231" y="93"/>
                  </a:lnTo>
                  <a:cubicBezTo>
                    <a:pt x="231" y="47"/>
                    <a:pt x="162" y="0"/>
                    <a:pt x="116" y="0"/>
                  </a:cubicBezTo>
                  <a:cubicBezTo>
                    <a:pt x="46" y="0"/>
                    <a:pt x="0" y="47"/>
                    <a:pt x="0" y="93"/>
                  </a:cubicBezTo>
                  <a:cubicBezTo>
                    <a:pt x="0" y="162"/>
                    <a:pt x="46" y="209"/>
                    <a:pt x="116" y="209"/>
                  </a:cubicBezTo>
                  <a:cubicBezTo>
                    <a:pt x="162" y="209"/>
                    <a:pt x="231" y="162"/>
                    <a:pt x="231" y="93"/>
                  </a:cubicBezTo>
                </a:path>
              </a:pathLst>
            </a:custGeom>
            <a:solidFill>
              <a:srgbClr val="89A4B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defTabSz="685388" fontAlgn="base">
                <a:spcBef>
                  <a:spcPct val="0"/>
                </a:spcBef>
                <a:spcAft>
                  <a:spcPct val="0"/>
                </a:spcAft>
              </a:pPr>
              <a:endParaRPr lang="en-US" sz="1350">
                <a:solidFill>
                  <a:srgbClr val="737572"/>
                </a:solidFill>
                <a:ea typeface="MS PGothic" panose="020B0600070205080204" pitchFamily="34" charset="-128"/>
              </a:endParaRPr>
            </a:p>
          </p:txBody>
        </p:sp>
        <p:sp>
          <p:nvSpPr>
            <p:cNvPr id="265" name="Freeform 104"/>
            <p:cNvSpPr>
              <a:spLocks noChangeArrowheads="1"/>
            </p:cNvSpPr>
            <p:nvPr/>
          </p:nvSpPr>
          <p:spPr bwMode="auto">
            <a:xfrm>
              <a:off x="16331078" y="4312290"/>
              <a:ext cx="98398" cy="79948"/>
            </a:xfrm>
            <a:custGeom>
              <a:avLst/>
              <a:gdLst>
                <a:gd name="T0" fmla="*/ 97695 w 140"/>
                <a:gd name="T1" fmla="*/ 31704 h 116"/>
                <a:gd name="T2" fmla="*/ 97695 w 140"/>
                <a:gd name="T3" fmla="*/ 31704 h 116"/>
                <a:gd name="T4" fmla="*/ 49199 w 140"/>
                <a:gd name="T5" fmla="*/ 0 h 116"/>
                <a:gd name="T6" fmla="*/ 0 w 140"/>
                <a:gd name="T7" fmla="*/ 31704 h 116"/>
                <a:gd name="T8" fmla="*/ 49199 w 140"/>
                <a:gd name="T9" fmla="*/ 79259 h 116"/>
                <a:gd name="T10" fmla="*/ 97695 w 140"/>
                <a:gd name="T11" fmla="*/ 31704 h 1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0" h="116">
                  <a:moveTo>
                    <a:pt x="139" y="46"/>
                  </a:moveTo>
                  <a:lnTo>
                    <a:pt x="139" y="46"/>
                  </a:lnTo>
                  <a:cubicBezTo>
                    <a:pt x="139" y="23"/>
                    <a:pt x="93" y="0"/>
                    <a:pt x="70" y="0"/>
                  </a:cubicBezTo>
                  <a:cubicBezTo>
                    <a:pt x="47" y="0"/>
                    <a:pt x="0" y="23"/>
                    <a:pt x="0" y="46"/>
                  </a:cubicBezTo>
                  <a:cubicBezTo>
                    <a:pt x="0" y="92"/>
                    <a:pt x="47" y="115"/>
                    <a:pt x="70" y="115"/>
                  </a:cubicBezTo>
                  <a:cubicBezTo>
                    <a:pt x="93" y="115"/>
                    <a:pt x="139" y="92"/>
                    <a:pt x="139" y="46"/>
                  </a:cubicBezTo>
                </a:path>
              </a:pathLst>
            </a:custGeom>
            <a:solidFill>
              <a:srgbClr val="0F1518"/>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defTabSz="685388" fontAlgn="base">
                <a:spcBef>
                  <a:spcPct val="0"/>
                </a:spcBef>
                <a:spcAft>
                  <a:spcPct val="0"/>
                </a:spcAft>
              </a:pPr>
              <a:endParaRPr lang="en-US" sz="1350">
                <a:solidFill>
                  <a:srgbClr val="737572"/>
                </a:solidFill>
                <a:ea typeface="MS PGothic" panose="020B0600070205080204" pitchFamily="34" charset="-128"/>
              </a:endParaRPr>
            </a:p>
          </p:txBody>
        </p:sp>
      </p:grpSp>
      <p:sp>
        <p:nvSpPr>
          <p:cNvPr id="284" name="Round Same Side Corner Rectangle 283"/>
          <p:cNvSpPr/>
          <p:nvPr/>
        </p:nvSpPr>
        <p:spPr>
          <a:xfrm rot="10800000" flipH="1">
            <a:off x="786017" y="2107658"/>
            <a:ext cx="50019" cy="514484"/>
          </a:xfrm>
          <a:prstGeom prst="round2SameRect">
            <a:avLst>
              <a:gd name="adj1" fmla="val 50000"/>
              <a:gd name="adj2"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82304" tIns="41152" rIns="82304" bIns="41152" anchor="ctr"/>
          <a:lstStyle/>
          <a:p>
            <a:pPr algn="ctr" defTabSz="685846">
              <a:defRPr/>
            </a:pPr>
            <a:endParaRPr lang="bg-BG" sz="1350" dirty="0">
              <a:solidFill>
                <a:prstClr val="white"/>
              </a:solidFill>
            </a:endParaRPr>
          </a:p>
        </p:txBody>
      </p:sp>
      <p:sp>
        <p:nvSpPr>
          <p:cNvPr id="286" name="Round Same Side Corner Rectangle 285"/>
          <p:cNvSpPr/>
          <p:nvPr/>
        </p:nvSpPr>
        <p:spPr>
          <a:xfrm rot="10800000" flipH="1">
            <a:off x="784231" y="2888911"/>
            <a:ext cx="50019" cy="514484"/>
          </a:xfrm>
          <a:prstGeom prst="round2SameRect">
            <a:avLst>
              <a:gd name="adj1" fmla="val 50000"/>
              <a:gd name="adj2"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82304" tIns="41152" rIns="82304" bIns="41152" anchor="ctr"/>
          <a:lstStyle/>
          <a:p>
            <a:pPr algn="ctr" defTabSz="685846">
              <a:defRPr/>
            </a:pPr>
            <a:endParaRPr lang="bg-BG" sz="1350" dirty="0">
              <a:solidFill>
                <a:prstClr val="white"/>
              </a:solidFill>
            </a:endParaRPr>
          </a:p>
        </p:txBody>
      </p:sp>
      <p:sp>
        <p:nvSpPr>
          <p:cNvPr id="287" name="Round Same Side Corner Rectangle 286"/>
          <p:cNvSpPr/>
          <p:nvPr/>
        </p:nvSpPr>
        <p:spPr>
          <a:xfrm rot="10800000" flipH="1">
            <a:off x="784231" y="4513942"/>
            <a:ext cx="50019" cy="342394"/>
          </a:xfrm>
          <a:prstGeom prst="round2SameRect">
            <a:avLst>
              <a:gd name="adj1" fmla="val 50000"/>
              <a:gd name="adj2"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82304" tIns="41152" rIns="82304" bIns="41152" anchor="ctr"/>
          <a:lstStyle/>
          <a:p>
            <a:pPr algn="ctr" defTabSz="685846">
              <a:defRPr/>
            </a:pPr>
            <a:endParaRPr lang="bg-BG" sz="1350" dirty="0">
              <a:solidFill>
                <a:prstClr val="white"/>
              </a:solidFill>
            </a:endParaRPr>
          </a:p>
        </p:txBody>
      </p:sp>
      <p:sp>
        <p:nvSpPr>
          <p:cNvPr id="288" name="Round Same Side Corner Rectangle 287"/>
          <p:cNvSpPr/>
          <p:nvPr/>
        </p:nvSpPr>
        <p:spPr>
          <a:xfrm rot="10800000" flipH="1">
            <a:off x="784231" y="4354357"/>
            <a:ext cx="50019" cy="513889"/>
          </a:xfrm>
          <a:prstGeom prst="round2SameRect">
            <a:avLst>
              <a:gd name="adj1" fmla="val 50000"/>
              <a:gd name="adj2"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82304" tIns="41152" rIns="82304" bIns="41152" anchor="ctr"/>
          <a:lstStyle/>
          <a:p>
            <a:pPr algn="ctr" defTabSz="685846">
              <a:defRPr/>
            </a:pPr>
            <a:endParaRPr lang="bg-BG" sz="1350" dirty="0">
              <a:solidFill>
                <a:prstClr val="white"/>
              </a:solidFill>
            </a:endParaRPr>
          </a:p>
        </p:txBody>
      </p:sp>
      <p:sp>
        <p:nvSpPr>
          <p:cNvPr id="289" name="Round Same Side Corner Rectangle 288"/>
          <p:cNvSpPr/>
          <p:nvPr/>
        </p:nvSpPr>
        <p:spPr>
          <a:xfrm rot="10800000" flipH="1">
            <a:off x="786017" y="3599304"/>
            <a:ext cx="50019" cy="514484"/>
          </a:xfrm>
          <a:prstGeom prst="round2SameRect">
            <a:avLst>
              <a:gd name="adj1" fmla="val 50000"/>
              <a:gd name="adj2"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82304" tIns="41152" rIns="82304" bIns="41152" anchor="ctr"/>
          <a:lstStyle/>
          <a:p>
            <a:pPr algn="ctr" defTabSz="685846">
              <a:defRPr/>
            </a:pPr>
            <a:endParaRPr lang="bg-BG" sz="1350" dirty="0">
              <a:solidFill>
                <a:prstClr val="white"/>
              </a:solidFill>
            </a:endParaRPr>
          </a:p>
        </p:txBody>
      </p:sp>
      <p:sp>
        <p:nvSpPr>
          <p:cNvPr id="11272" name="Rectangle 290"/>
          <p:cNvSpPr>
            <a:spLocks noChangeArrowheads="1"/>
          </p:cNvSpPr>
          <p:nvPr/>
        </p:nvSpPr>
        <p:spPr bwMode="auto">
          <a:xfrm>
            <a:off x="911067" y="2175375"/>
            <a:ext cx="464370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Lato Light" charset="0"/>
                <a:ea typeface="MS PGothic" panose="020B0600070205080204" pitchFamily="34" charset="-128"/>
              </a:defRPr>
            </a:lvl1pPr>
            <a:lvl2pPr marL="742950" indent="-285750">
              <a:defRPr sz="3600">
                <a:solidFill>
                  <a:schemeClr val="tx1"/>
                </a:solidFill>
                <a:latin typeface="Lato Light" charset="0"/>
                <a:ea typeface="MS PGothic" panose="020B0600070205080204" pitchFamily="34" charset="-128"/>
              </a:defRPr>
            </a:lvl2pPr>
            <a:lvl3pPr marL="1143000" indent="-228600">
              <a:defRPr sz="3600">
                <a:solidFill>
                  <a:schemeClr val="tx1"/>
                </a:solidFill>
                <a:latin typeface="Lato Light" charset="0"/>
                <a:ea typeface="MS PGothic" panose="020B0600070205080204" pitchFamily="34" charset="-128"/>
              </a:defRPr>
            </a:lvl3pPr>
            <a:lvl4pPr marL="1600200" indent="-228600">
              <a:defRPr sz="3600">
                <a:solidFill>
                  <a:schemeClr val="tx1"/>
                </a:solidFill>
                <a:latin typeface="Lato Light" charset="0"/>
                <a:ea typeface="MS PGothic" panose="020B0600070205080204" pitchFamily="34" charset="-128"/>
              </a:defRPr>
            </a:lvl4pPr>
            <a:lvl5pPr marL="2057400" indent="-228600">
              <a:defRPr sz="3600">
                <a:solidFill>
                  <a:schemeClr val="tx1"/>
                </a:solidFill>
                <a:latin typeface="Lato Light"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charset="0"/>
                <a:ea typeface="MS PGothic" panose="020B0600070205080204" pitchFamily="34" charset="-128"/>
              </a:defRPr>
            </a:lvl9pPr>
          </a:lstStyle>
          <a:p>
            <a:pPr defTabSz="685388" fontAlgn="base">
              <a:spcBef>
                <a:spcPct val="0"/>
              </a:spcBef>
              <a:spcAft>
                <a:spcPct val="0"/>
              </a:spcAft>
            </a:pPr>
            <a:r>
              <a:rPr lang="en-US" altLang="en-US" sz="1600" dirty="0">
                <a:solidFill>
                  <a:srgbClr val="737572"/>
                </a:solidFill>
              </a:rPr>
              <a:t>Reengineer the Group of Experts and their Work.</a:t>
            </a:r>
          </a:p>
        </p:txBody>
      </p:sp>
      <p:sp>
        <p:nvSpPr>
          <p:cNvPr id="11273" name="TextBox 291"/>
          <p:cNvSpPr txBox="1">
            <a:spLocks noChangeArrowheads="1"/>
          </p:cNvSpPr>
          <p:nvPr/>
        </p:nvSpPr>
        <p:spPr bwMode="auto">
          <a:xfrm>
            <a:off x="924108" y="2888911"/>
            <a:ext cx="4753372" cy="9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600">
                <a:solidFill>
                  <a:schemeClr val="tx1"/>
                </a:solidFill>
                <a:latin typeface="Lato Light" charset="0"/>
                <a:ea typeface="MS PGothic" panose="020B0600070205080204" pitchFamily="34" charset="-128"/>
              </a:defRPr>
            </a:lvl1pPr>
            <a:lvl2pPr marL="742950" indent="-285750">
              <a:defRPr sz="3600">
                <a:solidFill>
                  <a:schemeClr val="tx1"/>
                </a:solidFill>
                <a:latin typeface="Lato Light" charset="0"/>
                <a:ea typeface="MS PGothic" panose="020B0600070205080204" pitchFamily="34" charset="-128"/>
              </a:defRPr>
            </a:lvl2pPr>
            <a:lvl3pPr marL="1143000" indent="-228600">
              <a:defRPr sz="3600">
                <a:solidFill>
                  <a:schemeClr val="tx1"/>
                </a:solidFill>
                <a:latin typeface="Lato Light" charset="0"/>
                <a:ea typeface="MS PGothic" panose="020B0600070205080204" pitchFamily="34" charset="-128"/>
              </a:defRPr>
            </a:lvl3pPr>
            <a:lvl4pPr marL="1600200" indent="-228600">
              <a:defRPr sz="3600">
                <a:solidFill>
                  <a:schemeClr val="tx1"/>
                </a:solidFill>
                <a:latin typeface="Lato Light" charset="0"/>
                <a:ea typeface="MS PGothic" panose="020B0600070205080204" pitchFamily="34" charset="-128"/>
              </a:defRPr>
            </a:lvl4pPr>
            <a:lvl5pPr marL="2057400" indent="-228600">
              <a:defRPr sz="3600">
                <a:solidFill>
                  <a:schemeClr val="tx1"/>
                </a:solidFill>
                <a:latin typeface="Lato Light"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charset="0"/>
                <a:ea typeface="MS PGothic" panose="020B0600070205080204" pitchFamily="34" charset="-128"/>
              </a:defRPr>
            </a:lvl9pPr>
          </a:lstStyle>
          <a:p>
            <a:pPr defTabSz="685388" fontAlgn="base">
              <a:spcBef>
                <a:spcPct val="0"/>
              </a:spcBef>
              <a:spcAft>
                <a:spcPct val="0"/>
              </a:spcAft>
            </a:pPr>
            <a:r>
              <a:rPr lang="en-US" altLang="en-US" sz="1200" dirty="0">
                <a:solidFill>
                  <a:srgbClr val="737572"/>
                </a:solidFill>
              </a:rPr>
              <a:t>Use academic institutions and organize policy labs to identify strategic gaps, organize knowledge around 1540 implementation and create user-friendly “ 1540 best-practices” digest.  </a:t>
            </a:r>
          </a:p>
          <a:p>
            <a:pPr defTabSz="685388" fontAlgn="base">
              <a:spcBef>
                <a:spcPct val="0"/>
              </a:spcBef>
              <a:spcAft>
                <a:spcPct val="0"/>
              </a:spcAft>
            </a:pPr>
            <a:endParaRPr lang="en-US" altLang="en-US" sz="938" dirty="0">
              <a:solidFill>
                <a:srgbClr val="737572"/>
              </a:solidFill>
            </a:endParaRPr>
          </a:p>
          <a:p>
            <a:pPr defTabSz="685388" fontAlgn="base">
              <a:spcBef>
                <a:spcPct val="0"/>
              </a:spcBef>
              <a:spcAft>
                <a:spcPct val="0"/>
              </a:spcAft>
            </a:pPr>
            <a:endParaRPr lang="en-US" altLang="en-US" sz="938" dirty="0">
              <a:solidFill>
                <a:srgbClr val="737572"/>
              </a:solidFill>
            </a:endParaRPr>
          </a:p>
        </p:txBody>
      </p:sp>
      <p:sp>
        <p:nvSpPr>
          <p:cNvPr id="11274" name="Rectangle 292"/>
          <p:cNvSpPr>
            <a:spLocks noChangeArrowheads="1"/>
          </p:cNvSpPr>
          <p:nvPr/>
        </p:nvSpPr>
        <p:spPr bwMode="auto">
          <a:xfrm>
            <a:off x="922975" y="2595052"/>
            <a:ext cx="4341253"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Lato Light" charset="0"/>
                <a:ea typeface="MS PGothic" panose="020B0600070205080204" pitchFamily="34" charset="-128"/>
              </a:defRPr>
            </a:lvl1pPr>
            <a:lvl2pPr marL="742950" indent="-285750">
              <a:defRPr sz="3600">
                <a:solidFill>
                  <a:schemeClr val="tx1"/>
                </a:solidFill>
                <a:latin typeface="Lato Light" charset="0"/>
                <a:ea typeface="MS PGothic" panose="020B0600070205080204" pitchFamily="34" charset="-128"/>
              </a:defRPr>
            </a:lvl2pPr>
            <a:lvl3pPr marL="1143000" indent="-228600">
              <a:defRPr sz="3600">
                <a:solidFill>
                  <a:schemeClr val="tx1"/>
                </a:solidFill>
                <a:latin typeface="Lato Light" charset="0"/>
                <a:ea typeface="MS PGothic" panose="020B0600070205080204" pitchFamily="34" charset="-128"/>
              </a:defRPr>
            </a:lvl3pPr>
            <a:lvl4pPr marL="1600200" indent="-228600">
              <a:defRPr sz="3600">
                <a:solidFill>
                  <a:schemeClr val="tx1"/>
                </a:solidFill>
                <a:latin typeface="Lato Light" charset="0"/>
                <a:ea typeface="MS PGothic" panose="020B0600070205080204" pitchFamily="34" charset="-128"/>
              </a:defRPr>
            </a:lvl4pPr>
            <a:lvl5pPr marL="2057400" indent="-228600">
              <a:defRPr sz="3600">
                <a:solidFill>
                  <a:schemeClr val="tx1"/>
                </a:solidFill>
                <a:latin typeface="Lato Light"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charset="0"/>
                <a:ea typeface="MS PGothic" panose="020B0600070205080204" pitchFamily="34" charset="-128"/>
              </a:defRPr>
            </a:lvl9pPr>
          </a:lstStyle>
          <a:p>
            <a:pPr defTabSz="685388" fontAlgn="base">
              <a:spcBef>
                <a:spcPct val="0"/>
              </a:spcBef>
              <a:spcAft>
                <a:spcPct val="0"/>
              </a:spcAft>
            </a:pPr>
            <a:r>
              <a:rPr lang="en-US" altLang="en-US" sz="1500" dirty="0">
                <a:solidFill>
                  <a:srgbClr val="737572"/>
                </a:solidFill>
              </a:rPr>
              <a:t>Establish long-lasting Private-Public Partnership.</a:t>
            </a:r>
          </a:p>
        </p:txBody>
      </p:sp>
      <p:sp>
        <p:nvSpPr>
          <p:cNvPr id="11276" name="Rectangle 294"/>
          <p:cNvSpPr>
            <a:spLocks noChangeArrowheads="1"/>
          </p:cNvSpPr>
          <p:nvPr/>
        </p:nvSpPr>
        <p:spPr bwMode="auto">
          <a:xfrm>
            <a:off x="922975" y="3549554"/>
            <a:ext cx="5621026"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Lato Light" charset="0"/>
                <a:ea typeface="MS PGothic" panose="020B0600070205080204" pitchFamily="34" charset="-128"/>
              </a:defRPr>
            </a:lvl1pPr>
            <a:lvl2pPr marL="742950" indent="-285750">
              <a:defRPr sz="3600">
                <a:solidFill>
                  <a:schemeClr val="tx1"/>
                </a:solidFill>
                <a:latin typeface="Lato Light" charset="0"/>
                <a:ea typeface="MS PGothic" panose="020B0600070205080204" pitchFamily="34" charset="-128"/>
              </a:defRPr>
            </a:lvl2pPr>
            <a:lvl3pPr marL="1143000" indent="-228600">
              <a:defRPr sz="3600">
                <a:solidFill>
                  <a:schemeClr val="tx1"/>
                </a:solidFill>
                <a:latin typeface="Lato Light" charset="0"/>
                <a:ea typeface="MS PGothic" panose="020B0600070205080204" pitchFamily="34" charset="-128"/>
              </a:defRPr>
            </a:lvl3pPr>
            <a:lvl4pPr marL="1600200" indent="-228600">
              <a:defRPr sz="3600">
                <a:solidFill>
                  <a:schemeClr val="tx1"/>
                </a:solidFill>
                <a:latin typeface="Lato Light" charset="0"/>
                <a:ea typeface="MS PGothic" panose="020B0600070205080204" pitchFamily="34" charset="-128"/>
              </a:defRPr>
            </a:lvl4pPr>
            <a:lvl5pPr marL="2057400" indent="-228600">
              <a:defRPr sz="3600">
                <a:solidFill>
                  <a:schemeClr val="tx1"/>
                </a:solidFill>
                <a:latin typeface="Lato Light"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charset="0"/>
                <a:ea typeface="MS PGothic" panose="020B0600070205080204" pitchFamily="34" charset="-128"/>
              </a:defRPr>
            </a:lvl9pPr>
          </a:lstStyle>
          <a:p>
            <a:pPr defTabSz="685388" fontAlgn="base">
              <a:spcBef>
                <a:spcPct val="0"/>
              </a:spcBef>
              <a:spcAft>
                <a:spcPct val="0"/>
              </a:spcAft>
            </a:pPr>
            <a:r>
              <a:rPr lang="en-US" altLang="en-US" sz="1500" dirty="0">
                <a:solidFill>
                  <a:srgbClr val="737572"/>
                </a:solidFill>
              </a:rPr>
              <a:t>Map Actors and Resources: Use technology to create a network</a:t>
            </a:r>
          </a:p>
        </p:txBody>
      </p:sp>
      <p:sp>
        <p:nvSpPr>
          <p:cNvPr id="11278" name="Rectangle 296"/>
          <p:cNvSpPr>
            <a:spLocks noChangeArrowheads="1"/>
          </p:cNvSpPr>
          <p:nvPr/>
        </p:nvSpPr>
        <p:spPr bwMode="auto">
          <a:xfrm>
            <a:off x="960414" y="4354421"/>
            <a:ext cx="530189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600">
                <a:solidFill>
                  <a:schemeClr val="tx1"/>
                </a:solidFill>
                <a:latin typeface="Lato Light" charset="0"/>
                <a:ea typeface="MS PGothic" panose="020B0600070205080204" pitchFamily="34" charset="-128"/>
              </a:defRPr>
            </a:lvl1pPr>
            <a:lvl2pPr marL="742950" indent="-285750">
              <a:defRPr sz="3600">
                <a:solidFill>
                  <a:schemeClr val="tx1"/>
                </a:solidFill>
                <a:latin typeface="Lato Light" charset="0"/>
                <a:ea typeface="MS PGothic" panose="020B0600070205080204" pitchFamily="34" charset="-128"/>
              </a:defRPr>
            </a:lvl2pPr>
            <a:lvl3pPr marL="1143000" indent="-228600">
              <a:defRPr sz="3600">
                <a:solidFill>
                  <a:schemeClr val="tx1"/>
                </a:solidFill>
                <a:latin typeface="Lato Light" charset="0"/>
                <a:ea typeface="MS PGothic" panose="020B0600070205080204" pitchFamily="34" charset="-128"/>
              </a:defRPr>
            </a:lvl3pPr>
            <a:lvl4pPr marL="1600200" indent="-228600">
              <a:defRPr sz="3600">
                <a:solidFill>
                  <a:schemeClr val="tx1"/>
                </a:solidFill>
                <a:latin typeface="Lato Light" charset="0"/>
                <a:ea typeface="MS PGothic" panose="020B0600070205080204" pitchFamily="34" charset="-128"/>
              </a:defRPr>
            </a:lvl4pPr>
            <a:lvl5pPr marL="2057400" indent="-228600">
              <a:defRPr sz="3600">
                <a:solidFill>
                  <a:schemeClr val="tx1"/>
                </a:solidFill>
                <a:latin typeface="Lato Light"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charset="0"/>
                <a:ea typeface="MS PGothic" panose="020B0600070205080204" pitchFamily="34" charset="-128"/>
              </a:defRPr>
            </a:lvl9pPr>
          </a:lstStyle>
          <a:p>
            <a:pPr defTabSz="685388" fontAlgn="base">
              <a:spcBef>
                <a:spcPct val="0"/>
              </a:spcBef>
              <a:spcAft>
                <a:spcPct val="0"/>
              </a:spcAft>
            </a:pPr>
            <a:r>
              <a:rPr lang="en-US" altLang="en-US" sz="1400" dirty="0">
                <a:solidFill>
                  <a:srgbClr val="737572"/>
                </a:solidFill>
              </a:rPr>
              <a:t>Prioritize regional organizations and establish sustainable partnerships. </a:t>
            </a:r>
          </a:p>
        </p:txBody>
      </p:sp>
      <p:sp>
        <p:nvSpPr>
          <p:cNvPr id="11279" name="TextBox 121"/>
          <p:cNvSpPr txBox="1">
            <a:spLocks noChangeArrowheads="1"/>
          </p:cNvSpPr>
          <p:nvPr/>
        </p:nvSpPr>
        <p:spPr bwMode="auto">
          <a:xfrm>
            <a:off x="249955" y="926437"/>
            <a:ext cx="8615159" cy="48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Lato Light" charset="0"/>
                <a:ea typeface="MS PGothic" panose="020B0600070205080204" pitchFamily="34" charset="-128"/>
              </a:defRPr>
            </a:lvl1pPr>
            <a:lvl2pPr marL="742950" indent="-285750">
              <a:defRPr sz="3600">
                <a:solidFill>
                  <a:schemeClr val="tx1"/>
                </a:solidFill>
                <a:latin typeface="Lato Light" charset="0"/>
                <a:ea typeface="MS PGothic" panose="020B0600070205080204" pitchFamily="34" charset="-128"/>
              </a:defRPr>
            </a:lvl2pPr>
            <a:lvl3pPr marL="1143000" indent="-228600">
              <a:defRPr sz="3600">
                <a:solidFill>
                  <a:schemeClr val="tx1"/>
                </a:solidFill>
                <a:latin typeface="Lato Light" charset="0"/>
                <a:ea typeface="MS PGothic" panose="020B0600070205080204" pitchFamily="34" charset="-128"/>
              </a:defRPr>
            </a:lvl3pPr>
            <a:lvl4pPr marL="1600200" indent="-228600">
              <a:defRPr sz="3600">
                <a:solidFill>
                  <a:schemeClr val="tx1"/>
                </a:solidFill>
                <a:latin typeface="Lato Light" charset="0"/>
                <a:ea typeface="MS PGothic" panose="020B0600070205080204" pitchFamily="34" charset="-128"/>
              </a:defRPr>
            </a:lvl4pPr>
            <a:lvl5pPr marL="2057400" indent="-228600">
              <a:defRPr sz="3600">
                <a:solidFill>
                  <a:schemeClr val="tx1"/>
                </a:solidFill>
                <a:latin typeface="Lato Light"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charset="0"/>
                <a:ea typeface="MS PGothic" panose="020B0600070205080204" pitchFamily="34" charset="-128"/>
              </a:defRPr>
            </a:lvl9pPr>
          </a:lstStyle>
          <a:p>
            <a:pPr algn="ctr" defTabSz="685388" fontAlgn="base">
              <a:lnSpc>
                <a:spcPct val="90000"/>
              </a:lnSpc>
              <a:spcBef>
                <a:spcPct val="0"/>
              </a:spcBef>
              <a:spcAft>
                <a:spcPct val="0"/>
              </a:spcAft>
            </a:pPr>
            <a:r>
              <a:rPr lang="en-US" altLang="en-US" sz="2800" b="1" dirty="0" smtClean="0">
                <a:solidFill>
                  <a:srgbClr val="0E80C9"/>
                </a:solidFill>
                <a:latin typeface="Times New Roman"/>
                <a:cs typeface="Times New Roman"/>
              </a:rPr>
              <a:t>3. Towards </a:t>
            </a:r>
            <a:r>
              <a:rPr lang="en-US" altLang="en-US" sz="2800" b="1" dirty="0">
                <a:solidFill>
                  <a:srgbClr val="0E80C9"/>
                </a:solidFill>
                <a:latin typeface="Times New Roman"/>
                <a:cs typeface="Times New Roman"/>
              </a:rPr>
              <a:t>Effective Global Non-Proliferation </a:t>
            </a:r>
            <a:r>
              <a:rPr lang="en-US" altLang="en-US" sz="2800" b="1" dirty="0" smtClean="0">
                <a:solidFill>
                  <a:srgbClr val="0E80C9"/>
                </a:solidFill>
                <a:latin typeface="Times New Roman"/>
                <a:cs typeface="Times New Roman"/>
              </a:rPr>
              <a:t>Regime</a:t>
            </a:r>
            <a:endParaRPr lang="en-US" altLang="en-US" sz="2800" b="1" dirty="0">
              <a:solidFill>
                <a:srgbClr val="0E80C9"/>
              </a:solidFill>
              <a:latin typeface="Times New Roman"/>
              <a:cs typeface="Times New Roman"/>
            </a:endParaRPr>
          </a:p>
        </p:txBody>
      </p:sp>
      <p:grpSp>
        <p:nvGrpSpPr>
          <p:cNvPr id="11280" name="Group 122"/>
          <p:cNvGrpSpPr>
            <a:grpSpLocks/>
          </p:cNvGrpSpPr>
          <p:nvPr/>
        </p:nvGrpSpPr>
        <p:grpSpPr bwMode="auto">
          <a:xfrm>
            <a:off x="3724650" y="1768076"/>
            <a:ext cx="1676837" cy="26796"/>
            <a:chOff x="9673249" y="2043533"/>
            <a:chExt cx="7919727" cy="127577"/>
          </a:xfrm>
        </p:grpSpPr>
        <p:sp>
          <p:nvSpPr>
            <p:cNvPr id="124" name="Rectangle 123"/>
            <p:cNvSpPr/>
            <p:nvPr/>
          </p:nvSpPr>
          <p:spPr>
            <a:xfrm>
              <a:off x="9673249" y="2043533"/>
              <a:ext cx="1200895" cy="127577"/>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685846">
                <a:defRPr/>
              </a:pPr>
              <a:endParaRPr lang="en-US" sz="1350">
                <a:solidFill>
                  <a:prstClr val="white"/>
                </a:solidFill>
              </a:endParaRPr>
            </a:p>
          </p:txBody>
        </p:sp>
        <p:sp>
          <p:nvSpPr>
            <p:cNvPr id="125" name="Rectangle 124"/>
            <p:cNvSpPr/>
            <p:nvPr/>
          </p:nvSpPr>
          <p:spPr>
            <a:xfrm>
              <a:off x="10989454" y="2043533"/>
              <a:ext cx="1200895" cy="127577"/>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685846">
                <a:defRPr/>
              </a:pPr>
              <a:endParaRPr lang="en-US" sz="1350">
                <a:solidFill>
                  <a:prstClr val="white"/>
                </a:solidFill>
              </a:endParaRPr>
            </a:p>
          </p:txBody>
        </p:sp>
        <p:sp>
          <p:nvSpPr>
            <p:cNvPr id="126" name="Rectangle 125"/>
            <p:cNvSpPr/>
            <p:nvPr/>
          </p:nvSpPr>
          <p:spPr>
            <a:xfrm>
              <a:off x="12350657" y="2043533"/>
              <a:ext cx="1203709" cy="127577"/>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685846">
                <a:defRPr/>
              </a:pPr>
              <a:endParaRPr lang="en-US" sz="1350">
                <a:solidFill>
                  <a:prstClr val="white"/>
                </a:solidFill>
              </a:endParaRPr>
            </a:p>
          </p:txBody>
        </p:sp>
        <p:sp>
          <p:nvSpPr>
            <p:cNvPr id="127" name="Rectangle 126"/>
            <p:cNvSpPr/>
            <p:nvPr/>
          </p:nvSpPr>
          <p:spPr>
            <a:xfrm>
              <a:off x="13694985" y="2043533"/>
              <a:ext cx="1200895" cy="127577"/>
            </a:xfrm>
            <a:prstGeom prst="rect">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685846">
                <a:defRPr/>
              </a:pPr>
              <a:endParaRPr lang="en-US" sz="1350">
                <a:solidFill>
                  <a:prstClr val="white"/>
                </a:solidFill>
              </a:endParaRPr>
            </a:p>
          </p:txBody>
        </p:sp>
        <p:sp>
          <p:nvSpPr>
            <p:cNvPr id="128" name="Rectangle 127"/>
            <p:cNvSpPr/>
            <p:nvPr/>
          </p:nvSpPr>
          <p:spPr>
            <a:xfrm>
              <a:off x="15028064" y="2043533"/>
              <a:ext cx="1200895" cy="127577"/>
            </a:xfrm>
            <a:prstGeom prst="rect">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685846">
                <a:defRPr/>
              </a:pPr>
              <a:endParaRPr lang="en-US" sz="1350">
                <a:solidFill>
                  <a:prstClr val="white"/>
                </a:solidFill>
              </a:endParaRPr>
            </a:p>
          </p:txBody>
        </p:sp>
        <p:sp>
          <p:nvSpPr>
            <p:cNvPr id="129" name="Rectangle 128"/>
            <p:cNvSpPr/>
            <p:nvPr/>
          </p:nvSpPr>
          <p:spPr>
            <a:xfrm>
              <a:off x="16392079" y="2043533"/>
              <a:ext cx="1200897" cy="127577"/>
            </a:xfrm>
            <a:prstGeom prst="rect">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685846">
                <a:defRPr/>
              </a:pPr>
              <a:endParaRPr lang="en-US" sz="1350">
                <a:solidFill>
                  <a:prstClr val="white"/>
                </a:solidFill>
              </a:endParaRPr>
            </a:p>
          </p:txBody>
        </p:sp>
      </p:grpSp>
      <p:sp>
        <p:nvSpPr>
          <p:cNvPr id="131" name="Rectangle 296"/>
          <p:cNvSpPr>
            <a:spLocks noChangeArrowheads="1"/>
          </p:cNvSpPr>
          <p:nvPr/>
        </p:nvSpPr>
        <p:spPr bwMode="auto">
          <a:xfrm>
            <a:off x="989793" y="3832417"/>
            <a:ext cx="530997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600">
                <a:solidFill>
                  <a:schemeClr val="tx1"/>
                </a:solidFill>
                <a:latin typeface="Lato Light" charset="0"/>
                <a:ea typeface="MS PGothic" panose="020B0600070205080204" pitchFamily="34" charset="-128"/>
              </a:defRPr>
            </a:lvl1pPr>
            <a:lvl2pPr marL="742950" indent="-285750">
              <a:defRPr sz="3600">
                <a:solidFill>
                  <a:schemeClr val="tx1"/>
                </a:solidFill>
                <a:latin typeface="Lato Light" charset="0"/>
                <a:ea typeface="MS PGothic" panose="020B0600070205080204" pitchFamily="34" charset="-128"/>
              </a:defRPr>
            </a:lvl2pPr>
            <a:lvl3pPr marL="1143000" indent="-228600">
              <a:defRPr sz="3600">
                <a:solidFill>
                  <a:schemeClr val="tx1"/>
                </a:solidFill>
                <a:latin typeface="Lato Light" charset="0"/>
                <a:ea typeface="MS PGothic" panose="020B0600070205080204" pitchFamily="34" charset="-128"/>
              </a:defRPr>
            </a:lvl3pPr>
            <a:lvl4pPr marL="1600200" indent="-228600">
              <a:defRPr sz="3600">
                <a:solidFill>
                  <a:schemeClr val="tx1"/>
                </a:solidFill>
                <a:latin typeface="Lato Light" charset="0"/>
                <a:ea typeface="MS PGothic" panose="020B0600070205080204" pitchFamily="34" charset="-128"/>
              </a:defRPr>
            </a:lvl4pPr>
            <a:lvl5pPr marL="2057400" indent="-228600">
              <a:defRPr sz="3600">
                <a:solidFill>
                  <a:schemeClr val="tx1"/>
                </a:solidFill>
                <a:latin typeface="Lato Light"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charset="0"/>
                <a:ea typeface="MS PGothic" panose="020B0600070205080204" pitchFamily="34" charset="-128"/>
              </a:defRPr>
            </a:lvl9pPr>
          </a:lstStyle>
          <a:p>
            <a:pPr defTabSz="685388" fontAlgn="base">
              <a:spcBef>
                <a:spcPct val="0"/>
              </a:spcBef>
              <a:spcAft>
                <a:spcPct val="0"/>
              </a:spcAft>
            </a:pPr>
            <a:r>
              <a:rPr lang="en-US" altLang="en-US" sz="1400" dirty="0">
                <a:solidFill>
                  <a:srgbClr val="737572"/>
                </a:solidFill>
              </a:rPr>
              <a:t>Prioritize regions &amp; issue-areas: use empirical analysis </a:t>
            </a:r>
          </a:p>
          <a:p>
            <a:pPr defTabSz="685388" fontAlgn="base">
              <a:spcBef>
                <a:spcPct val="0"/>
              </a:spcBef>
              <a:spcAft>
                <a:spcPct val="0"/>
              </a:spcAft>
            </a:pPr>
            <a:r>
              <a:rPr lang="en-US" altLang="en-US" sz="1400" dirty="0">
                <a:solidFill>
                  <a:srgbClr val="737572"/>
                </a:solidFill>
              </a:rPr>
              <a:t>to organize outreach wisely.</a:t>
            </a:r>
          </a:p>
        </p:txBody>
      </p:sp>
      <p:sp>
        <p:nvSpPr>
          <p:cNvPr id="132" name="Rectangle 296"/>
          <p:cNvSpPr>
            <a:spLocks noChangeArrowheads="1"/>
          </p:cNvSpPr>
          <p:nvPr/>
        </p:nvSpPr>
        <p:spPr bwMode="auto">
          <a:xfrm>
            <a:off x="904338" y="5212205"/>
            <a:ext cx="617215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600">
                <a:solidFill>
                  <a:schemeClr val="tx1"/>
                </a:solidFill>
                <a:latin typeface="Lato Light" charset="0"/>
                <a:ea typeface="MS PGothic" panose="020B0600070205080204" pitchFamily="34" charset="-128"/>
              </a:defRPr>
            </a:lvl1pPr>
            <a:lvl2pPr marL="742950" indent="-285750">
              <a:defRPr sz="3600">
                <a:solidFill>
                  <a:schemeClr val="tx1"/>
                </a:solidFill>
                <a:latin typeface="Lato Light" charset="0"/>
                <a:ea typeface="MS PGothic" panose="020B0600070205080204" pitchFamily="34" charset="-128"/>
              </a:defRPr>
            </a:lvl2pPr>
            <a:lvl3pPr marL="1143000" indent="-228600">
              <a:defRPr sz="3600">
                <a:solidFill>
                  <a:schemeClr val="tx1"/>
                </a:solidFill>
                <a:latin typeface="Lato Light" charset="0"/>
                <a:ea typeface="MS PGothic" panose="020B0600070205080204" pitchFamily="34" charset="-128"/>
              </a:defRPr>
            </a:lvl3pPr>
            <a:lvl4pPr marL="1600200" indent="-228600">
              <a:defRPr sz="3600">
                <a:solidFill>
                  <a:schemeClr val="tx1"/>
                </a:solidFill>
                <a:latin typeface="Lato Light" charset="0"/>
                <a:ea typeface="MS PGothic" panose="020B0600070205080204" pitchFamily="34" charset="-128"/>
              </a:defRPr>
            </a:lvl4pPr>
            <a:lvl5pPr marL="2057400" indent="-228600">
              <a:defRPr sz="3600">
                <a:solidFill>
                  <a:schemeClr val="tx1"/>
                </a:solidFill>
                <a:latin typeface="Lato Light"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charset="0"/>
                <a:ea typeface="MS PGothic" panose="020B0600070205080204" pitchFamily="34" charset="-128"/>
              </a:defRPr>
            </a:lvl9pPr>
          </a:lstStyle>
          <a:p>
            <a:pPr defTabSz="685388" fontAlgn="base">
              <a:spcBef>
                <a:spcPct val="0"/>
              </a:spcBef>
              <a:spcAft>
                <a:spcPct val="0"/>
              </a:spcAft>
            </a:pPr>
            <a:r>
              <a:rPr lang="en-US" altLang="en-US" sz="1400" dirty="0">
                <a:solidFill>
                  <a:srgbClr val="737572"/>
                </a:solidFill>
              </a:rPr>
              <a:t>The US’s role in advancing 1540’s global role and domestic implementation.</a:t>
            </a:r>
          </a:p>
        </p:txBody>
      </p:sp>
      <p:sp>
        <p:nvSpPr>
          <p:cNvPr id="134" name="Rectangle 296"/>
          <p:cNvSpPr>
            <a:spLocks noChangeArrowheads="1"/>
          </p:cNvSpPr>
          <p:nvPr/>
        </p:nvSpPr>
        <p:spPr bwMode="auto">
          <a:xfrm>
            <a:off x="943633" y="4861596"/>
            <a:ext cx="483975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600">
                <a:solidFill>
                  <a:schemeClr val="tx1"/>
                </a:solidFill>
                <a:latin typeface="Lato Light" charset="0"/>
                <a:ea typeface="MS PGothic" panose="020B0600070205080204" pitchFamily="34" charset="-128"/>
              </a:defRPr>
            </a:lvl1pPr>
            <a:lvl2pPr marL="742950" indent="-285750">
              <a:defRPr sz="3600">
                <a:solidFill>
                  <a:schemeClr val="tx1"/>
                </a:solidFill>
                <a:latin typeface="Lato Light" charset="0"/>
                <a:ea typeface="MS PGothic" panose="020B0600070205080204" pitchFamily="34" charset="-128"/>
              </a:defRPr>
            </a:lvl2pPr>
            <a:lvl3pPr marL="1143000" indent="-228600">
              <a:defRPr sz="3600">
                <a:solidFill>
                  <a:schemeClr val="tx1"/>
                </a:solidFill>
                <a:latin typeface="Lato Light" charset="0"/>
                <a:ea typeface="MS PGothic" panose="020B0600070205080204" pitchFamily="34" charset="-128"/>
              </a:defRPr>
            </a:lvl3pPr>
            <a:lvl4pPr marL="1600200" indent="-228600">
              <a:defRPr sz="3600">
                <a:solidFill>
                  <a:schemeClr val="tx1"/>
                </a:solidFill>
                <a:latin typeface="Lato Light" charset="0"/>
                <a:ea typeface="MS PGothic" panose="020B0600070205080204" pitchFamily="34" charset="-128"/>
              </a:defRPr>
            </a:lvl4pPr>
            <a:lvl5pPr marL="2057400" indent="-228600">
              <a:defRPr sz="3600">
                <a:solidFill>
                  <a:schemeClr val="tx1"/>
                </a:solidFill>
                <a:latin typeface="Lato Light"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charset="0"/>
                <a:ea typeface="MS PGothic" panose="020B0600070205080204" pitchFamily="34" charset="-128"/>
              </a:defRPr>
            </a:lvl9pPr>
          </a:lstStyle>
          <a:p>
            <a:pPr defTabSz="685388" fontAlgn="base">
              <a:spcBef>
                <a:spcPct val="0"/>
              </a:spcBef>
              <a:spcAft>
                <a:spcPct val="0"/>
              </a:spcAft>
            </a:pPr>
            <a:r>
              <a:rPr lang="en-US" altLang="en-US" sz="1400" dirty="0">
                <a:solidFill>
                  <a:srgbClr val="737572"/>
                </a:solidFill>
              </a:rPr>
              <a:t>Addressing development—proliferation divide. </a:t>
            </a:r>
          </a:p>
        </p:txBody>
      </p:sp>
      <p:sp>
        <p:nvSpPr>
          <p:cNvPr id="135" name="Round Same Side Corner Rectangle 134"/>
          <p:cNvSpPr/>
          <p:nvPr/>
        </p:nvSpPr>
        <p:spPr>
          <a:xfrm rot="10800000" flipH="1">
            <a:off x="784231" y="5068882"/>
            <a:ext cx="50019" cy="513889"/>
          </a:xfrm>
          <a:prstGeom prst="round2SameRect">
            <a:avLst>
              <a:gd name="adj1" fmla="val 50000"/>
              <a:gd name="adj2"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82304" tIns="41152" rIns="82304" bIns="41152" anchor="ctr"/>
          <a:lstStyle/>
          <a:p>
            <a:pPr algn="ctr" defTabSz="685846">
              <a:defRPr/>
            </a:pPr>
            <a:endParaRPr lang="bg-BG" sz="1350" dirty="0">
              <a:solidFill>
                <a:prstClr val="white"/>
              </a:solidFill>
            </a:endParaRPr>
          </a:p>
        </p:txBody>
      </p:sp>
    </p:spTree>
    <p:extLst>
      <p:ext uri="{BB962C8B-B14F-4D97-AF65-F5344CB8AC3E}">
        <p14:creationId xmlns:p14="http://schemas.microsoft.com/office/powerpoint/2010/main" val="107084378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p:cNvSpPr>
          <p:nvPr/>
        </p:nvSpPr>
        <p:spPr bwMode="auto">
          <a:xfrm>
            <a:off x="1204913" y="3331939"/>
            <a:ext cx="3648075" cy="3668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p>
            <a:pPr defTabSz="685388" fontAlgn="base">
              <a:spcBef>
                <a:spcPct val="0"/>
              </a:spcBef>
              <a:spcAft>
                <a:spcPct val="0"/>
              </a:spcAft>
            </a:pPr>
            <a:r>
              <a:rPr lang="en-US" sz="3600" dirty="0">
                <a:solidFill>
                  <a:srgbClr val="0E80C9"/>
                </a:solidFill>
                <a:latin typeface="Lato Black" charset="0"/>
                <a:ea typeface="ＭＳ Ｐゴシック" charset="0"/>
                <a:sym typeface="Lato Black" charset="0"/>
              </a:rPr>
              <a:t>Thank</a:t>
            </a:r>
            <a:r>
              <a:rPr lang="en-US" sz="3600" dirty="0">
                <a:solidFill>
                  <a:srgbClr val="0E80C9"/>
                </a:solidFill>
                <a:ea typeface="ＭＳ Ｐゴシック" charset="0"/>
                <a:sym typeface="Lato Light" charset="0"/>
              </a:rPr>
              <a:t> You!</a:t>
            </a:r>
          </a:p>
        </p:txBody>
      </p:sp>
    </p:spTree>
    <p:extLst>
      <p:ext uri="{BB962C8B-B14F-4D97-AF65-F5344CB8AC3E}">
        <p14:creationId xmlns:p14="http://schemas.microsoft.com/office/powerpoint/2010/main" val="525029426"/>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2" fill="hold" grpId="0" nodeType="afterEffect">
                                  <p:stCondLst>
                                    <p:cond delay="0"/>
                                  </p:stCondLst>
                                  <p:childTnLst>
                                    <p:set>
                                      <p:cBhvr>
                                        <p:cTn id="6" dur="1" fill="hold">
                                          <p:stCondLst>
                                            <p:cond delay="0"/>
                                          </p:stCondLst>
                                        </p:cTn>
                                        <p:tgtEl>
                                          <p:spTgt spid="86018"/>
                                        </p:tgtEl>
                                        <p:attrNameLst>
                                          <p:attrName>style.visibility</p:attrName>
                                        </p:attrNameLst>
                                      </p:cBhvr>
                                      <p:to>
                                        <p:strVal val="visible"/>
                                      </p:to>
                                    </p:set>
                                    <p:anim calcmode="lin" valueType="num">
                                      <p:cBhvr additive="base">
                                        <p:cTn id="7" dur="500" fill="hold"/>
                                        <p:tgtEl>
                                          <p:spTgt spid="86018"/>
                                        </p:tgtEl>
                                        <p:attrNameLst>
                                          <p:attrName>ppt_x</p:attrName>
                                        </p:attrNameLst>
                                      </p:cBhvr>
                                      <p:tavLst>
                                        <p:tav tm="0">
                                          <p:val>
                                            <p:strVal val="1+#ppt_w/2"/>
                                          </p:val>
                                        </p:tav>
                                        <p:tav tm="100000">
                                          <p:val>
                                            <p:strVal val="#ppt_x"/>
                                          </p:val>
                                        </p:tav>
                                      </p:tavLst>
                                    </p:anim>
                                    <p:anim calcmode="lin" valueType="num">
                                      <p:cBhvr additive="base">
                                        <p:cTn id="8" dur="500" fill="hold"/>
                                        <p:tgtEl>
                                          <p:spTgt spid="860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18"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33" name="Straight Connector 1232"/>
          <p:cNvCxnSpPr/>
          <p:nvPr/>
        </p:nvCxnSpPr>
        <p:spPr>
          <a:xfrm>
            <a:off x="2944027" y="2054661"/>
            <a:ext cx="0" cy="3126800"/>
          </a:xfrm>
          <a:prstGeom prst="line">
            <a:avLst/>
          </a:prstGeom>
          <a:ln w="19050" cmpd="sng">
            <a:solidFill>
              <a:schemeClr val="tx1"/>
            </a:solidFill>
            <a:prstDash val="dashDot"/>
          </a:ln>
        </p:spPr>
        <p:style>
          <a:lnRef idx="1">
            <a:schemeClr val="dk1"/>
          </a:lnRef>
          <a:fillRef idx="0">
            <a:schemeClr val="dk1"/>
          </a:fillRef>
          <a:effectRef idx="0">
            <a:schemeClr val="dk1"/>
          </a:effectRef>
          <a:fontRef idx="minor">
            <a:schemeClr val="tx1"/>
          </a:fontRef>
        </p:style>
      </p:cxnSp>
      <p:cxnSp>
        <p:nvCxnSpPr>
          <p:cNvPr id="1234" name="Straight Connector 1233"/>
          <p:cNvCxnSpPr/>
          <p:nvPr/>
        </p:nvCxnSpPr>
        <p:spPr>
          <a:xfrm>
            <a:off x="6213044" y="1884953"/>
            <a:ext cx="0" cy="3126800"/>
          </a:xfrm>
          <a:prstGeom prst="line">
            <a:avLst/>
          </a:prstGeom>
          <a:ln w="19050" cmpd="sng">
            <a:solidFill>
              <a:schemeClr val="tx1"/>
            </a:solidFill>
            <a:prstDash val="dashDot"/>
          </a:ln>
        </p:spPr>
        <p:style>
          <a:lnRef idx="1">
            <a:schemeClr val="dk1"/>
          </a:lnRef>
          <a:fillRef idx="0">
            <a:schemeClr val="dk1"/>
          </a:fillRef>
          <a:effectRef idx="0">
            <a:schemeClr val="dk1"/>
          </a:effectRef>
          <a:fontRef idx="minor">
            <a:schemeClr val="tx1"/>
          </a:fontRef>
        </p:style>
      </p:cxnSp>
      <p:sp>
        <p:nvSpPr>
          <p:cNvPr id="40971" name="Text Placeholder 2"/>
          <p:cNvSpPr txBox="1">
            <a:spLocks/>
          </p:cNvSpPr>
          <p:nvPr/>
        </p:nvSpPr>
        <p:spPr bwMode="auto">
          <a:xfrm>
            <a:off x="2079373" y="4614576"/>
            <a:ext cx="257242" cy="153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3600">
                <a:solidFill>
                  <a:schemeClr val="tx1"/>
                </a:solidFill>
                <a:latin typeface="Lato Light" charset="0"/>
                <a:ea typeface="MS PGothic" panose="020B0600070205080204" pitchFamily="34" charset="-128"/>
              </a:defRPr>
            </a:lvl1pPr>
            <a:lvl2pPr marL="742950" indent="-285750">
              <a:defRPr sz="3600">
                <a:solidFill>
                  <a:schemeClr val="tx1"/>
                </a:solidFill>
                <a:latin typeface="Lato Light" charset="0"/>
                <a:ea typeface="MS PGothic" panose="020B0600070205080204" pitchFamily="34" charset="-128"/>
              </a:defRPr>
            </a:lvl2pPr>
            <a:lvl3pPr marL="1143000" indent="-228600">
              <a:defRPr sz="3600">
                <a:solidFill>
                  <a:schemeClr val="tx1"/>
                </a:solidFill>
                <a:latin typeface="Lato Light" charset="0"/>
                <a:ea typeface="MS PGothic" panose="020B0600070205080204" pitchFamily="34" charset="-128"/>
              </a:defRPr>
            </a:lvl3pPr>
            <a:lvl4pPr marL="1600200" indent="-228600">
              <a:defRPr sz="3600">
                <a:solidFill>
                  <a:schemeClr val="tx1"/>
                </a:solidFill>
                <a:latin typeface="Lato Light" charset="0"/>
                <a:ea typeface="MS PGothic" panose="020B0600070205080204" pitchFamily="34" charset="-128"/>
              </a:defRPr>
            </a:lvl4pPr>
            <a:lvl5pPr marL="2057400" indent="-228600">
              <a:defRPr sz="3600">
                <a:solidFill>
                  <a:schemeClr val="tx1"/>
                </a:solidFill>
                <a:latin typeface="Lato Light" charset="0"/>
                <a:ea typeface="MS PGothic" panose="020B0600070205080204" pitchFamily="34" charset="-128"/>
              </a:defRPr>
            </a:lvl5pPr>
            <a:lvl6pPr marL="2514600" indent="-228600" fontAlgn="base">
              <a:spcBef>
                <a:spcPct val="0"/>
              </a:spcBef>
              <a:spcAft>
                <a:spcPct val="0"/>
              </a:spcAft>
              <a:defRPr sz="3600">
                <a:solidFill>
                  <a:schemeClr val="tx1"/>
                </a:solidFill>
                <a:latin typeface="Lato Light" charset="0"/>
                <a:ea typeface="MS PGothic" panose="020B0600070205080204" pitchFamily="34" charset="-128"/>
              </a:defRPr>
            </a:lvl6pPr>
            <a:lvl7pPr marL="2971800" indent="-228600" fontAlgn="base">
              <a:spcBef>
                <a:spcPct val="0"/>
              </a:spcBef>
              <a:spcAft>
                <a:spcPct val="0"/>
              </a:spcAft>
              <a:defRPr sz="3600">
                <a:solidFill>
                  <a:schemeClr val="tx1"/>
                </a:solidFill>
                <a:latin typeface="Lato Light" charset="0"/>
                <a:ea typeface="MS PGothic" panose="020B0600070205080204" pitchFamily="34" charset="-128"/>
              </a:defRPr>
            </a:lvl7pPr>
            <a:lvl8pPr marL="3429000" indent="-228600" fontAlgn="base">
              <a:spcBef>
                <a:spcPct val="0"/>
              </a:spcBef>
              <a:spcAft>
                <a:spcPct val="0"/>
              </a:spcAft>
              <a:defRPr sz="3600">
                <a:solidFill>
                  <a:schemeClr val="tx1"/>
                </a:solidFill>
                <a:latin typeface="Lato Light" charset="0"/>
                <a:ea typeface="MS PGothic" panose="020B0600070205080204" pitchFamily="34" charset="-128"/>
              </a:defRPr>
            </a:lvl8pPr>
            <a:lvl9pPr marL="3886200" indent="-228600" fontAlgn="base">
              <a:spcBef>
                <a:spcPct val="0"/>
              </a:spcBef>
              <a:spcAft>
                <a:spcPct val="0"/>
              </a:spcAft>
              <a:defRPr sz="3600">
                <a:solidFill>
                  <a:schemeClr val="tx1"/>
                </a:solidFill>
                <a:latin typeface="Lato Light" charset="0"/>
                <a:ea typeface="MS PGothic" panose="020B0600070205080204" pitchFamily="34" charset="-128"/>
              </a:defRPr>
            </a:lvl9pPr>
          </a:lstStyle>
          <a:p>
            <a:pPr algn="ctr" defTabSz="342991" fontAlgn="base">
              <a:lnSpc>
                <a:spcPct val="90000"/>
              </a:lnSpc>
              <a:spcBef>
                <a:spcPts val="375"/>
              </a:spcBef>
              <a:spcAft>
                <a:spcPct val="0"/>
              </a:spcAft>
            </a:pPr>
            <a:endParaRPr lang="en-GB" altLang="en-US" sz="2026" dirty="0">
              <a:solidFill>
                <a:srgbClr val="445469"/>
              </a:solidFill>
            </a:endParaRPr>
          </a:p>
        </p:txBody>
      </p:sp>
      <p:sp>
        <p:nvSpPr>
          <p:cNvPr id="40978" name="Text Placeholder 2"/>
          <p:cNvSpPr txBox="1">
            <a:spLocks/>
          </p:cNvSpPr>
          <p:nvPr/>
        </p:nvSpPr>
        <p:spPr bwMode="auto">
          <a:xfrm>
            <a:off x="4795301" y="4614576"/>
            <a:ext cx="257242" cy="153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3600">
                <a:solidFill>
                  <a:schemeClr val="tx1"/>
                </a:solidFill>
                <a:latin typeface="Lato Light" charset="0"/>
                <a:ea typeface="MS PGothic" panose="020B0600070205080204" pitchFamily="34" charset="-128"/>
              </a:defRPr>
            </a:lvl1pPr>
            <a:lvl2pPr marL="742950" indent="-285750">
              <a:defRPr sz="3600">
                <a:solidFill>
                  <a:schemeClr val="tx1"/>
                </a:solidFill>
                <a:latin typeface="Lato Light" charset="0"/>
                <a:ea typeface="MS PGothic" panose="020B0600070205080204" pitchFamily="34" charset="-128"/>
              </a:defRPr>
            </a:lvl2pPr>
            <a:lvl3pPr marL="1143000" indent="-228600">
              <a:defRPr sz="3600">
                <a:solidFill>
                  <a:schemeClr val="tx1"/>
                </a:solidFill>
                <a:latin typeface="Lato Light" charset="0"/>
                <a:ea typeface="MS PGothic" panose="020B0600070205080204" pitchFamily="34" charset="-128"/>
              </a:defRPr>
            </a:lvl3pPr>
            <a:lvl4pPr marL="1600200" indent="-228600">
              <a:defRPr sz="3600">
                <a:solidFill>
                  <a:schemeClr val="tx1"/>
                </a:solidFill>
                <a:latin typeface="Lato Light" charset="0"/>
                <a:ea typeface="MS PGothic" panose="020B0600070205080204" pitchFamily="34" charset="-128"/>
              </a:defRPr>
            </a:lvl4pPr>
            <a:lvl5pPr marL="2057400" indent="-228600">
              <a:defRPr sz="3600">
                <a:solidFill>
                  <a:schemeClr val="tx1"/>
                </a:solidFill>
                <a:latin typeface="Lato Light" charset="0"/>
                <a:ea typeface="MS PGothic" panose="020B0600070205080204" pitchFamily="34" charset="-128"/>
              </a:defRPr>
            </a:lvl5pPr>
            <a:lvl6pPr marL="2514600" indent="-228600" fontAlgn="base">
              <a:spcBef>
                <a:spcPct val="0"/>
              </a:spcBef>
              <a:spcAft>
                <a:spcPct val="0"/>
              </a:spcAft>
              <a:defRPr sz="3600">
                <a:solidFill>
                  <a:schemeClr val="tx1"/>
                </a:solidFill>
                <a:latin typeface="Lato Light" charset="0"/>
                <a:ea typeface="MS PGothic" panose="020B0600070205080204" pitchFamily="34" charset="-128"/>
              </a:defRPr>
            </a:lvl6pPr>
            <a:lvl7pPr marL="2971800" indent="-228600" fontAlgn="base">
              <a:spcBef>
                <a:spcPct val="0"/>
              </a:spcBef>
              <a:spcAft>
                <a:spcPct val="0"/>
              </a:spcAft>
              <a:defRPr sz="3600">
                <a:solidFill>
                  <a:schemeClr val="tx1"/>
                </a:solidFill>
                <a:latin typeface="Lato Light" charset="0"/>
                <a:ea typeface="MS PGothic" panose="020B0600070205080204" pitchFamily="34" charset="-128"/>
              </a:defRPr>
            </a:lvl7pPr>
            <a:lvl8pPr marL="3429000" indent="-228600" fontAlgn="base">
              <a:spcBef>
                <a:spcPct val="0"/>
              </a:spcBef>
              <a:spcAft>
                <a:spcPct val="0"/>
              </a:spcAft>
              <a:defRPr sz="3600">
                <a:solidFill>
                  <a:schemeClr val="tx1"/>
                </a:solidFill>
                <a:latin typeface="Lato Light" charset="0"/>
                <a:ea typeface="MS PGothic" panose="020B0600070205080204" pitchFamily="34" charset="-128"/>
              </a:defRPr>
            </a:lvl8pPr>
            <a:lvl9pPr marL="3886200" indent="-228600" fontAlgn="base">
              <a:spcBef>
                <a:spcPct val="0"/>
              </a:spcBef>
              <a:spcAft>
                <a:spcPct val="0"/>
              </a:spcAft>
              <a:defRPr sz="3600">
                <a:solidFill>
                  <a:schemeClr val="tx1"/>
                </a:solidFill>
                <a:latin typeface="Lato Light" charset="0"/>
                <a:ea typeface="MS PGothic" panose="020B0600070205080204" pitchFamily="34" charset="-128"/>
              </a:defRPr>
            </a:lvl9pPr>
          </a:lstStyle>
          <a:p>
            <a:pPr algn="ctr" defTabSz="342991" fontAlgn="base">
              <a:lnSpc>
                <a:spcPct val="90000"/>
              </a:lnSpc>
              <a:spcBef>
                <a:spcPts val="375"/>
              </a:spcBef>
              <a:spcAft>
                <a:spcPct val="0"/>
              </a:spcAft>
            </a:pPr>
            <a:endParaRPr lang="en-GB" altLang="en-US" sz="2026" dirty="0">
              <a:solidFill>
                <a:srgbClr val="445469"/>
              </a:solidFill>
            </a:endParaRPr>
          </a:p>
        </p:txBody>
      </p:sp>
      <p:sp>
        <p:nvSpPr>
          <p:cNvPr id="40981" name="TextBox 1732"/>
          <p:cNvSpPr txBox="1">
            <a:spLocks noChangeArrowheads="1"/>
          </p:cNvSpPr>
          <p:nvPr/>
        </p:nvSpPr>
        <p:spPr bwMode="auto">
          <a:xfrm>
            <a:off x="3613338" y="5014865"/>
            <a:ext cx="2078478" cy="623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601" tIns="34301" rIns="68601" bIns="34301">
            <a:spAutoFit/>
          </a:bodyPr>
          <a:lstStyle>
            <a:lvl1pPr>
              <a:defRPr sz="3600">
                <a:solidFill>
                  <a:schemeClr val="tx1"/>
                </a:solidFill>
                <a:latin typeface="Lato Light" charset="0"/>
                <a:ea typeface="MS PGothic" panose="020B0600070205080204" pitchFamily="34" charset="-128"/>
              </a:defRPr>
            </a:lvl1pPr>
            <a:lvl2pPr marL="742950" indent="-285750">
              <a:defRPr sz="3600">
                <a:solidFill>
                  <a:schemeClr val="tx1"/>
                </a:solidFill>
                <a:latin typeface="Lato Light" charset="0"/>
                <a:ea typeface="MS PGothic" panose="020B0600070205080204" pitchFamily="34" charset="-128"/>
              </a:defRPr>
            </a:lvl2pPr>
            <a:lvl3pPr marL="1143000" indent="-228600">
              <a:defRPr sz="3600">
                <a:solidFill>
                  <a:schemeClr val="tx1"/>
                </a:solidFill>
                <a:latin typeface="Lato Light" charset="0"/>
                <a:ea typeface="MS PGothic" panose="020B0600070205080204" pitchFamily="34" charset="-128"/>
              </a:defRPr>
            </a:lvl3pPr>
            <a:lvl4pPr marL="1600200" indent="-228600">
              <a:defRPr sz="3600">
                <a:solidFill>
                  <a:schemeClr val="tx1"/>
                </a:solidFill>
                <a:latin typeface="Lato Light" charset="0"/>
                <a:ea typeface="MS PGothic" panose="020B0600070205080204" pitchFamily="34" charset="-128"/>
              </a:defRPr>
            </a:lvl4pPr>
            <a:lvl5pPr marL="2057400" indent="-228600">
              <a:defRPr sz="3600">
                <a:solidFill>
                  <a:schemeClr val="tx1"/>
                </a:solidFill>
                <a:latin typeface="Lato Light"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charset="0"/>
                <a:ea typeface="MS PGothic" panose="020B0600070205080204" pitchFamily="34" charset="-128"/>
              </a:defRPr>
            </a:lvl9pPr>
          </a:lstStyle>
          <a:p>
            <a:pPr algn="ctr" defTabSz="685388" fontAlgn="base">
              <a:spcBef>
                <a:spcPct val="0"/>
              </a:spcBef>
              <a:spcAft>
                <a:spcPct val="0"/>
              </a:spcAft>
            </a:pPr>
            <a:r>
              <a:rPr lang="id-ID" altLang="en-US" sz="1800" dirty="0">
                <a:solidFill>
                  <a:srgbClr val="737572"/>
                </a:solidFill>
                <a:latin typeface="Times New Roman"/>
                <a:cs typeface="Times New Roman"/>
              </a:rPr>
              <a:t>Black markets in nuclear materials </a:t>
            </a:r>
          </a:p>
        </p:txBody>
      </p:sp>
      <p:sp>
        <p:nvSpPr>
          <p:cNvPr id="40986" name="Text Placeholder 2"/>
          <p:cNvSpPr txBox="1">
            <a:spLocks/>
          </p:cNvSpPr>
          <p:nvPr/>
        </p:nvSpPr>
        <p:spPr bwMode="auto">
          <a:xfrm>
            <a:off x="7539215" y="4614576"/>
            <a:ext cx="257242" cy="153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3600">
                <a:solidFill>
                  <a:schemeClr val="tx1"/>
                </a:solidFill>
                <a:latin typeface="Lato Light" charset="0"/>
                <a:ea typeface="MS PGothic" panose="020B0600070205080204" pitchFamily="34" charset="-128"/>
              </a:defRPr>
            </a:lvl1pPr>
            <a:lvl2pPr marL="742950" indent="-285750">
              <a:defRPr sz="3600">
                <a:solidFill>
                  <a:schemeClr val="tx1"/>
                </a:solidFill>
                <a:latin typeface="Lato Light" charset="0"/>
                <a:ea typeface="MS PGothic" panose="020B0600070205080204" pitchFamily="34" charset="-128"/>
              </a:defRPr>
            </a:lvl2pPr>
            <a:lvl3pPr marL="1143000" indent="-228600">
              <a:defRPr sz="3600">
                <a:solidFill>
                  <a:schemeClr val="tx1"/>
                </a:solidFill>
                <a:latin typeface="Lato Light" charset="0"/>
                <a:ea typeface="MS PGothic" panose="020B0600070205080204" pitchFamily="34" charset="-128"/>
              </a:defRPr>
            </a:lvl3pPr>
            <a:lvl4pPr marL="1600200" indent="-228600">
              <a:defRPr sz="3600">
                <a:solidFill>
                  <a:schemeClr val="tx1"/>
                </a:solidFill>
                <a:latin typeface="Lato Light" charset="0"/>
                <a:ea typeface="MS PGothic" panose="020B0600070205080204" pitchFamily="34" charset="-128"/>
              </a:defRPr>
            </a:lvl4pPr>
            <a:lvl5pPr marL="2057400" indent="-228600">
              <a:defRPr sz="3600">
                <a:solidFill>
                  <a:schemeClr val="tx1"/>
                </a:solidFill>
                <a:latin typeface="Lato Light" charset="0"/>
                <a:ea typeface="MS PGothic" panose="020B0600070205080204" pitchFamily="34" charset="-128"/>
              </a:defRPr>
            </a:lvl5pPr>
            <a:lvl6pPr marL="2514600" indent="-228600" fontAlgn="base">
              <a:spcBef>
                <a:spcPct val="0"/>
              </a:spcBef>
              <a:spcAft>
                <a:spcPct val="0"/>
              </a:spcAft>
              <a:defRPr sz="3600">
                <a:solidFill>
                  <a:schemeClr val="tx1"/>
                </a:solidFill>
                <a:latin typeface="Lato Light" charset="0"/>
                <a:ea typeface="MS PGothic" panose="020B0600070205080204" pitchFamily="34" charset="-128"/>
              </a:defRPr>
            </a:lvl6pPr>
            <a:lvl7pPr marL="2971800" indent="-228600" fontAlgn="base">
              <a:spcBef>
                <a:spcPct val="0"/>
              </a:spcBef>
              <a:spcAft>
                <a:spcPct val="0"/>
              </a:spcAft>
              <a:defRPr sz="3600">
                <a:solidFill>
                  <a:schemeClr val="tx1"/>
                </a:solidFill>
                <a:latin typeface="Lato Light" charset="0"/>
                <a:ea typeface="MS PGothic" panose="020B0600070205080204" pitchFamily="34" charset="-128"/>
              </a:defRPr>
            </a:lvl7pPr>
            <a:lvl8pPr marL="3429000" indent="-228600" fontAlgn="base">
              <a:spcBef>
                <a:spcPct val="0"/>
              </a:spcBef>
              <a:spcAft>
                <a:spcPct val="0"/>
              </a:spcAft>
              <a:defRPr sz="3600">
                <a:solidFill>
                  <a:schemeClr val="tx1"/>
                </a:solidFill>
                <a:latin typeface="Lato Light" charset="0"/>
                <a:ea typeface="MS PGothic" panose="020B0600070205080204" pitchFamily="34" charset="-128"/>
              </a:defRPr>
            </a:lvl8pPr>
            <a:lvl9pPr marL="3886200" indent="-228600" fontAlgn="base">
              <a:spcBef>
                <a:spcPct val="0"/>
              </a:spcBef>
              <a:spcAft>
                <a:spcPct val="0"/>
              </a:spcAft>
              <a:defRPr sz="3600">
                <a:solidFill>
                  <a:schemeClr val="tx1"/>
                </a:solidFill>
                <a:latin typeface="Lato Light" charset="0"/>
                <a:ea typeface="MS PGothic" panose="020B0600070205080204" pitchFamily="34" charset="-128"/>
              </a:defRPr>
            </a:lvl9pPr>
          </a:lstStyle>
          <a:p>
            <a:pPr algn="ctr" defTabSz="342991" fontAlgn="base">
              <a:lnSpc>
                <a:spcPct val="90000"/>
              </a:lnSpc>
              <a:spcBef>
                <a:spcPts val="375"/>
              </a:spcBef>
              <a:spcAft>
                <a:spcPct val="0"/>
              </a:spcAft>
            </a:pPr>
            <a:endParaRPr lang="en-GB" altLang="en-US" sz="2026" dirty="0">
              <a:solidFill>
                <a:srgbClr val="445469"/>
              </a:solidFill>
            </a:endParaRPr>
          </a:p>
        </p:txBody>
      </p:sp>
      <p:sp>
        <p:nvSpPr>
          <p:cNvPr id="40989" name="TextBox 1839"/>
          <p:cNvSpPr txBox="1">
            <a:spLocks noChangeArrowheads="1"/>
          </p:cNvSpPr>
          <p:nvPr/>
        </p:nvSpPr>
        <p:spPr bwMode="auto">
          <a:xfrm>
            <a:off x="7250440" y="4911389"/>
            <a:ext cx="1976257" cy="900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601" tIns="34301" rIns="68601" bIns="34301">
            <a:spAutoFit/>
          </a:bodyPr>
          <a:lstStyle>
            <a:lvl1pPr>
              <a:defRPr sz="3600">
                <a:solidFill>
                  <a:schemeClr val="tx1"/>
                </a:solidFill>
                <a:latin typeface="Lato Light" charset="0"/>
                <a:ea typeface="MS PGothic" panose="020B0600070205080204" pitchFamily="34" charset="-128"/>
              </a:defRPr>
            </a:lvl1pPr>
            <a:lvl2pPr marL="742950" indent="-285750">
              <a:defRPr sz="3600">
                <a:solidFill>
                  <a:schemeClr val="tx1"/>
                </a:solidFill>
                <a:latin typeface="Lato Light" charset="0"/>
                <a:ea typeface="MS PGothic" panose="020B0600070205080204" pitchFamily="34" charset="-128"/>
              </a:defRPr>
            </a:lvl2pPr>
            <a:lvl3pPr marL="1143000" indent="-228600">
              <a:defRPr sz="3600">
                <a:solidFill>
                  <a:schemeClr val="tx1"/>
                </a:solidFill>
                <a:latin typeface="Lato Light" charset="0"/>
                <a:ea typeface="MS PGothic" panose="020B0600070205080204" pitchFamily="34" charset="-128"/>
              </a:defRPr>
            </a:lvl3pPr>
            <a:lvl4pPr marL="1600200" indent="-228600">
              <a:defRPr sz="3600">
                <a:solidFill>
                  <a:schemeClr val="tx1"/>
                </a:solidFill>
                <a:latin typeface="Lato Light" charset="0"/>
                <a:ea typeface="MS PGothic" panose="020B0600070205080204" pitchFamily="34" charset="-128"/>
              </a:defRPr>
            </a:lvl4pPr>
            <a:lvl5pPr marL="2057400" indent="-228600">
              <a:defRPr sz="3600">
                <a:solidFill>
                  <a:schemeClr val="tx1"/>
                </a:solidFill>
                <a:latin typeface="Lato Light"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charset="0"/>
                <a:ea typeface="MS PGothic" panose="020B0600070205080204" pitchFamily="34" charset="-128"/>
              </a:defRPr>
            </a:lvl9pPr>
          </a:lstStyle>
          <a:p>
            <a:pPr algn="ctr" defTabSz="685388" fontAlgn="base">
              <a:spcBef>
                <a:spcPct val="0"/>
              </a:spcBef>
              <a:spcAft>
                <a:spcPct val="0"/>
              </a:spcAft>
            </a:pPr>
            <a:r>
              <a:rPr lang="id-ID" altLang="en-US" sz="1800" dirty="0">
                <a:solidFill>
                  <a:srgbClr val="737572"/>
                </a:solidFill>
                <a:latin typeface="Times New Roman"/>
                <a:cs typeface="Times New Roman"/>
              </a:rPr>
              <a:t>ISIS ambition to access nuclear materials</a:t>
            </a:r>
          </a:p>
        </p:txBody>
      </p:sp>
      <p:sp>
        <p:nvSpPr>
          <p:cNvPr id="40990" name="TextBox 333"/>
          <p:cNvSpPr txBox="1">
            <a:spLocks noChangeArrowheads="1"/>
          </p:cNvSpPr>
          <p:nvPr/>
        </p:nvSpPr>
        <p:spPr bwMode="auto">
          <a:xfrm>
            <a:off x="784166" y="1109059"/>
            <a:ext cx="7573292" cy="480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Lato Light" charset="0"/>
                <a:ea typeface="MS PGothic" panose="020B0600070205080204" pitchFamily="34" charset="-128"/>
              </a:defRPr>
            </a:lvl1pPr>
            <a:lvl2pPr marL="742950" indent="-285750">
              <a:defRPr sz="3600">
                <a:solidFill>
                  <a:schemeClr val="tx1"/>
                </a:solidFill>
                <a:latin typeface="Lato Light" charset="0"/>
                <a:ea typeface="MS PGothic" panose="020B0600070205080204" pitchFamily="34" charset="-128"/>
              </a:defRPr>
            </a:lvl2pPr>
            <a:lvl3pPr marL="1143000" indent="-228600">
              <a:defRPr sz="3600">
                <a:solidFill>
                  <a:schemeClr val="tx1"/>
                </a:solidFill>
                <a:latin typeface="Lato Light" charset="0"/>
                <a:ea typeface="MS PGothic" panose="020B0600070205080204" pitchFamily="34" charset="-128"/>
              </a:defRPr>
            </a:lvl3pPr>
            <a:lvl4pPr marL="1600200" indent="-228600">
              <a:defRPr sz="3600">
                <a:solidFill>
                  <a:schemeClr val="tx1"/>
                </a:solidFill>
                <a:latin typeface="Lato Light" charset="0"/>
                <a:ea typeface="MS PGothic" panose="020B0600070205080204" pitchFamily="34" charset="-128"/>
              </a:defRPr>
            </a:lvl4pPr>
            <a:lvl5pPr marL="2057400" indent="-228600">
              <a:defRPr sz="3600">
                <a:solidFill>
                  <a:schemeClr val="tx1"/>
                </a:solidFill>
                <a:latin typeface="Lato Light"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charset="0"/>
                <a:ea typeface="MS PGothic" panose="020B0600070205080204" pitchFamily="34" charset="-128"/>
              </a:defRPr>
            </a:lvl9pPr>
          </a:lstStyle>
          <a:p>
            <a:pPr algn="ctr" defTabSz="685388" fontAlgn="base">
              <a:lnSpc>
                <a:spcPct val="90000"/>
              </a:lnSpc>
              <a:spcBef>
                <a:spcPct val="0"/>
              </a:spcBef>
              <a:spcAft>
                <a:spcPct val="0"/>
              </a:spcAft>
            </a:pPr>
            <a:r>
              <a:rPr lang="en-US" altLang="en-US" sz="2800" b="1" dirty="0">
                <a:solidFill>
                  <a:srgbClr val="0E80C9"/>
                </a:solidFill>
                <a:latin typeface="Times New Roman"/>
                <a:cs typeface="Times New Roman"/>
              </a:rPr>
              <a:t>The Threat of Nuclear (Radiological) Terrorism </a:t>
            </a:r>
          </a:p>
        </p:txBody>
      </p:sp>
      <p:grpSp>
        <p:nvGrpSpPr>
          <p:cNvPr id="40991" name="Group 334"/>
          <p:cNvGrpSpPr>
            <a:grpSpLocks/>
          </p:cNvGrpSpPr>
          <p:nvPr/>
        </p:nvGrpSpPr>
        <p:grpSpPr bwMode="auto">
          <a:xfrm>
            <a:off x="3741323" y="1598533"/>
            <a:ext cx="1676837" cy="26796"/>
            <a:chOff x="9673249" y="2043533"/>
            <a:chExt cx="7919727" cy="127577"/>
          </a:xfrm>
        </p:grpSpPr>
        <p:sp>
          <p:nvSpPr>
            <p:cNvPr id="336" name="Rectangle 335"/>
            <p:cNvSpPr/>
            <p:nvPr/>
          </p:nvSpPr>
          <p:spPr>
            <a:xfrm>
              <a:off x="9673249" y="2043533"/>
              <a:ext cx="1200895" cy="127577"/>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685846">
                <a:defRPr/>
              </a:pPr>
              <a:endParaRPr lang="en-US" sz="1350">
                <a:solidFill>
                  <a:prstClr val="white"/>
                </a:solidFill>
              </a:endParaRPr>
            </a:p>
          </p:txBody>
        </p:sp>
        <p:sp>
          <p:nvSpPr>
            <p:cNvPr id="337" name="Rectangle 336"/>
            <p:cNvSpPr/>
            <p:nvPr/>
          </p:nvSpPr>
          <p:spPr>
            <a:xfrm>
              <a:off x="10989454" y="2043533"/>
              <a:ext cx="1200895" cy="127577"/>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685846">
                <a:defRPr/>
              </a:pPr>
              <a:endParaRPr lang="en-US" sz="1350">
                <a:solidFill>
                  <a:prstClr val="white"/>
                </a:solidFill>
              </a:endParaRPr>
            </a:p>
          </p:txBody>
        </p:sp>
        <p:sp>
          <p:nvSpPr>
            <p:cNvPr id="338" name="Rectangle 337"/>
            <p:cNvSpPr/>
            <p:nvPr/>
          </p:nvSpPr>
          <p:spPr>
            <a:xfrm>
              <a:off x="12350657" y="2043533"/>
              <a:ext cx="1203709" cy="127577"/>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685846">
                <a:defRPr/>
              </a:pPr>
              <a:endParaRPr lang="en-US" sz="1350">
                <a:solidFill>
                  <a:prstClr val="white"/>
                </a:solidFill>
              </a:endParaRPr>
            </a:p>
          </p:txBody>
        </p:sp>
        <p:sp>
          <p:nvSpPr>
            <p:cNvPr id="339" name="Rectangle 338"/>
            <p:cNvSpPr/>
            <p:nvPr/>
          </p:nvSpPr>
          <p:spPr>
            <a:xfrm>
              <a:off x="13694985" y="2043533"/>
              <a:ext cx="1200895" cy="127577"/>
            </a:xfrm>
            <a:prstGeom prst="rect">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685846">
                <a:defRPr/>
              </a:pPr>
              <a:endParaRPr lang="en-US" sz="1350">
                <a:solidFill>
                  <a:prstClr val="white"/>
                </a:solidFill>
              </a:endParaRPr>
            </a:p>
          </p:txBody>
        </p:sp>
        <p:sp>
          <p:nvSpPr>
            <p:cNvPr id="340" name="Rectangle 339"/>
            <p:cNvSpPr/>
            <p:nvPr/>
          </p:nvSpPr>
          <p:spPr>
            <a:xfrm>
              <a:off x="15028064" y="2043533"/>
              <a:ext cx="1200895" cy="127577"/>
            </a:xfrm>
            <a:prstGeom prst="rect">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685846">
                <a:defRPr/>
              </a:pPr>
              <a:endParaRPr lang="en-US" sz="1350">
                <a:solidFill>
                  <a:prstClr val="white"/>
                </a:solidFill>
              </a:endParaRPr>
            </a:p>
          </p:txBody>
        </p:sp>
        <p:sp>
          <p:nvSpPr>
            <p:cNvPr id="341" name="Rectangle 340"/>
            <p:cNvSpPr/>
            <p:nvPr/>
          </p:nvSpPr>
          <p:spPr>
            <a:xfrm>
              <a:off x="16392079" y="2043533"/>
              <a:ext cx="1200897" cy="127577"/>
            </a:xfrm>
            <a:prstGeom prst="rect">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685846">
                <a:defRPr/>
              </a:pPr>
              <a:endParaRPr lang="en-US" sz="1350">
                <a:solidFill>
                  <a:prstClr val="white"/>
                </a:solidFill>
              </a:endParaRPr>
            </a:p>
          </p:txBody>
        </p:sp>
      </p:grpSp>
      <p:pic>
        <p:nvPicPr>
          <p:cNvPr id="342" name="Content Placeholder 5" descr="nuclear smuggling map.png"/>
          <p:cNvPicPr>
            <a:picLocks noChangeAspect="1"/>
          </p:cNvPicPr>
          <p:nvPr/>
        </p:nvPicPr>
        <p:blipFill>
          <a:blip r:embed="rId2">
            <a:extLst>
              <a:ext uri="{28A0092B-C50C-407E-A947-70E740481C1C}">
                <a14:useLocalDpi xmlns:a14="http://schemas.microsoft.com/office/drawing/2010/main" val="0"/>
              </a:ext>
            </a:extLst>
          </a:blip>
          <a:srcRect t="14195" b="14195"/>
          <a:stretch>
            <a:fillRect/>
          </a:stretch>
        </p:blipFill>
        <p:spPr>
          <a:xfrm>
            <a:off x="2187848" y="1867966"/>
            <a:ext cx="4929457" cy="2729624"/>
          </a:xfrm>
          <a:prstGeom prst="rect">
            <a:avLst/>
          </a:prstGeom>
        </p:spPr>
      </p:pic>
      <p:pic>
        <p:nvPicPr>
          <p:cNvPr id="2" name="Picture 1" descr="9:11 iconic.jpe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9474" y="1884952"/>
            <a:ext cx="1741112" cy="1315447"/>
          </a:xfrm>
          <a:prstGeom prst="rect">
            <a:avLst/>
          </a:prstGeom>
        </p:spPr>
      </p:pic>
      <p:sp>
        <p:nvSpPr>
          <p:cNvPr id="3" name="TextBox 2"/>
          <p:cNvSpPr txBox="1"/>
          <p:nvPr/>
        </p:nvSpPr>
        <p:spPr>
          <a:xfrm>
            <a:off x="252946" y="4888328"/>
            <a:ext cx="1861893" cy="923330"/>
          </a:xfrm>
          <a:prstGeom prst="rect">
            <a:avLst/>
          </a:prstGeom>
          <a:noFill/>
        </p:spPr>
        <p:txBody>
          <a:bodyPr wrap="square" rtlCol="0">
            <a:spAutoFit/>
          </a:bodyPr>
          <a:lstStyle/>
          <a:p>
            <a:pPr algn="ctr" defTabSz="685388" fontAlgn="base">
              <a:spcBef>
                <a:spcPct val="0"/>
              </a:spcBef>
              <a:spcAft>
                <a:spcPct val="0"/>
              </a:spcAft>
            </a:pPr>
            <a:r>
              <a:rPr lang="en-US" dirty="0">
                <a:solidFill>
                  <a:srgbClr val="737572"/>
                </a:solidFill>
                <a:latin typeface="Times New Roman"/>
                <a:ea typeface="MS PGothic" panose="020B0600070205080204" pitchFamily="34" charset="-128"/>
                <a:cs typeface="Times New Roman"/>
              </a:rPr>
              <a:t>Atomic jihad: terrorists seek nuclear materials</a:t>
            </a:r>
          </a:p>
        </p:txBody>
      </p:sp>
      <p:pic>
        <p:nvPicPr>
          <p:cNvPr id="4" name="Picture 3" descr="ISIS bomb.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10034" y="1884953"/>
            <a:ext cx="1731246" cy="1315446"/>
          </a:xfrm>
          <a:prstGeom prst="rect">
            <a:avLst/>
          </a:prstGeom>
        </p:spPr>
      </p:pic>
      <p:sp>
        <p:nvSpPr>
          <p:cNvPr id="5" name="TextBox 4"/>
          <p:cNvSpPr txBox="1"/>
          <p:nvPr/>
        </p:nvSpPr>
        <p:spPr>
          <a:xfrm>
            <a:off x="596452" y="6138764"/>
            <a:ext cx="4601740" cy="553998"/>
          </a:xfrm>
          <a:prstGeom prst="rect">
            <a:avLst/>
          </a:prstGeom>
          <a:noFill/>
        </p:spPr>
        <p:txBody>
          <a:bodyPr wrap="none" rtlCol="0">
            <a:spAutoFit/>
          </a:bodyPr>
          <a:lstStyle/>
          <a:p>
            <a:r>
              <a:rPr lang="en-US" sz="1200" dirty="0">
                <a:latin typeface="Times New Roman"/>
                <a:cs typeface="Times New Roman"/>
              </a:rPr>
              <a:t>Image </a:t>
            </a:r>
            <a:r>
              <a:rPr lang="en-US" sz="1200" dirty="0" smtClean="0">
                <a:latin typeface="Times New Roman"/>
                <a:cs typeface="Times New Roman"/>
              </a:rPr>
              <a:t>courtesy: </a:t>
            </a:r>
            <a:r>
              <a:rPr lang="en-US" sz="1200" dirty="0">
                <a:latin typeface="Times New Roman"/>
                <a:cs typeface="Times New Roman"/>
              </a:rPr>
              <a:t>Reuters Sara K. </a:t>
            </a:r>
            <a:r>
              <a:rPr lang="en-US" sz="1200" dirty="0" err="1">
                <a:latin typeface="Times New Roman"/>
                <a:cs typeface="Times New Roman"/>
              </a:rPr>
              <a:t>Schwittek</a:t>
            </a:r>
            <a:r>
              <a:rPr lang="en-US" sz="1200" dirty="0">
                <a:latin typeface="Times New Roman"/>
                <a:cs typeface="Times New Roman"/>
              </a:rPr>
              <a:t>; </a:t>
            </a:r>
            <a:r>
              <a:rPr lang="en-US" sz="1200" dirty="0" err="1">
                <a:latin typeface="Times New Roman"/>
                <a:cs typeface="Times New Roman"/>
              </a:rPr>
              <a:t>Swissinfo.ch</a:t>
            </a:r>
            <a:r>
              <a:rPr lang="en-US" sz="1200" dirty="0">
                <a:latin typeface="Times New Roman"/>
                <a:cs typeface="Times New Roman"/>
              </a:rPr>
              <a:t>; Russia Today. </a:t>
            </a:r>
          </a:p>
          <a:p>
            <a:endParaRPr lang="en-US" dirty="0"/>
          </a:p>
        </p:txBody>
      </p:sp>
    </p:spTree>
    <p:extLst>
      <p:ext uri="{BB962C8B-B14F-4D97-AF65-F5344CB8AC3E}">
        <p14:creationId xmlns:p14="http://schemas.microsoft.com/office/powerpoint/2010/main" val="45215124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9" name="Picture 40" descr="iPhone6_mockup_front_white.png"/>
          <p:cNvPicPr>
            <a:picLocks noChangeAspect="1"/>
          </p:cNvPicPr>
          <p:nvPr/>
        </p:nvPicPr>
        <p:blipFill>
          <a:blip r:embed="rId2" cstate="print">
            <a:extLst>
              <a:ext uri="{28A0092B-C50C-407E-A947-70E740481C1C}">
                <a14:useLocalDpi xmlns:a14="http://schemas.microsoft.com/office/drawing/2010/main" val="0"/>
              </a:ext>
            </a:extLst>
          </a:blip>
          <a:srcRect l="12411" r="12411"/>
          <a:stretch>
            <a:fillRect/>
          </a:stretch>
        </p:blipFill>
        <p:spPr bwMode="auto">
          <a:xfrm>
            <a:off x="3607938" y="1664112"/>
            <a:ext cx="1969807" cy="3841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TextBox 27"/>
          <p:cNvSpPr txBox="1"/>
          <p:nvPr/>
        </p:nvSpPr>
        <p:spPr>
          <a:xfrm>
            <a:off x="6104337" y="2385528"/>
            <a:ext cx="1953729" cy="738672"/>
          </a:xfrm>
          <a:prstGeom prst="rect">
            <a:avLst/>
          </a:prstGeom>
          <a:noFill/>
        </p:spPr>
        <p:txBody>
          <a:bodyPr lIns="91448" tIns="45724" rIns="91448" bIns="45724">
            <a:spAutoFit/>
          </a:bodyPr>
          <a:lstStyle/>
          <a:p>
            <a:pPr defTabSz="685846">
              <a:defRPr/>
            </a:pPr>
            <a:r>
              <a:rPr lang="en-US" sz="1400" dirty="0">
                <a:solidFill>
                  <a:prstClr val="white">
                    <a:lumMod val="65000"/>
                  </a:prstClr>
                </a:solidFill>
                <a:ea typeface="Lato Light"/>
                <a:cs typeface="Lato Light"/>
              </a:rPr>
              <a:t>domestic measures related to accounting and securing. </a:t>
            </a:r>
          </a:p>
        </p:txBody>
      </p:sp>
      <p:sp>
        <p:nvSpPr>
          <p:cNvPr id="32771" name="Rectangle 28"/>
          <p:cNvSpPr>
            <a:spLocks noChangeArrowheads="1"/>
          </p:cNvSpPr>
          <p:nvPr/>
        </p:nvSpPr>
        <p:spPr bwMode="auto">
          <a:xfrm>
            <a:off x="6100168" y="2055257"/>
            <a:ext cx="2916199" cy="369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48" tIns="45724" rIns="91448" bIns="45724">
            <a:spAutoFit/>
          </a:bodyPr>
          <a:lstStyle>
            <a:lvl1pPr>
              <a:defRPr sz="3600">
                <a:solidFill>
                  <a:schemeClr val="tx1"/>
                </a:solidFill>
                <a:latin typeface="Lato Light" charset="0"/>
                <a:ea typeface="MS PGothic" panose="020B0600070205080204" pitchFamily="34" charset="-128"/>
              </a:defRPr>
            </a:lvl1pPr>
            <a:lvl2pPr marL="742950" indent="-285750">
              <a:defRPr sz="3600">
                <a:solidFill>
                  <a:schemeClr val="tx1"/>
                </a:solidFill>
                <a:latin typeface="Lato Light" charset="0"/>
                <a:ea typeface="MS PGothic" panose="020B0600070205080204" pitchFamily="34" charset="-128"/>
              </a:defRPr>
            </a:lvl2pPr>
            <a:lvl3pPr marL="1143000" indent="-228600">
              <a:defRPr sz="3600">
                <a:solidFill>
                  <a:schemeClr val="tx1"/>
                </a:solidFill>
                <a:latin typeface="Lato Light" charset="0"/>
                <a:ea typeface="MS PGothic" panose="020B0600070205080204" pitchFamily="34" charset="-128"/>
              </a:defRPr>
            </a:lvl3pPr>
            <a:lvl4pPr marL="1600200" indent="-228600">
              <a:defRPr sz="3600">
                <a:solidFill>
                  <a:schemeClr val="tx1"/>
                </a:solidFill>
                <a:latin typeface="Lato Light" charset="0"/>
                <a:ea typeface="MS PGothic" panose="020B0600070205080204" pitchFamily="34" charset="-128"/>
              </a:defRPr>
            </a:lvl4pPr>
            <a:lvl5pPr marL="2057400" indent="-228600">
              <a:defRPr sz="3600">
                <a:solidFill>
                  <a:schemeClr val="tx1"/>
                </a:solidFill>
                <a:latin typeface="Lato Light"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charset="0"/>
                <a:ea typeface="MS PGothic" panose="020B0600070205080204" pitchFamily="34" charset="-128"/>
              </a:defRPr>
            </a:lvl9pPr>
          </a:lstStyle>
          <a:p>
            <a:pPr defTabSz="685388" fontAlgn="base">
              <a:spcBef>
                <a:spcPct val="0"/>
              </a:spcBef>
              <a:spcAft>
                <a:spcPct val="0"/>
              </a:spcAft>
            </a:pPr>
            <a:r>
              <a:rPr lang="en-US" altLang="en-US" sz="1800" b="1" dirty="0">
                <a:solidFill>
                  <a:srgbClr val="737572"/>
                </a:solidFill>
              </a:rPr>
              <a:t>Secure nuclear materials</a:t>
            </a:r>
          </a:p>
        </p:txBody>
      </p:sp>
      <p:sp>
        <p:nvSpPr>
          <p:cNvPr id="30" name="TextBox 29"/>
          <p:cNvSpPr txBox="1"/>
          <p:nvPr/>
        </p:nvSpPr>
        <p:spPr>
          <a:xfrm>
            <a:off x="6100168" y="3505200"/>
            <a:ext cx="1953134" cy="738672"/>
          </a:xfrm>
          <a:prstGeom prst="rect">
            <a:avLst/>
          </a:prstGeom>
          <a:noFill/>
        </p:spPr>
        <p:txBody>
          <a:bodyPr lIns="91448" tIns="45724" rIns="91448" bIns="45724">
            <a:spAutoFit/>
          </a:bodyPr>
          <a:lstStyle/>
          <a:p>
            <a:pPr defTabSz="685846">
              <a:defRPr/>
            </a:pPr>
            <a:r>
              <a:rPr lang="en-US" sz="1400" dirty="0">
                <a:solidFill>
                  <a:prstClr val="white">
                    <a:lumMod val="65000"/>
                  </a:prstClr>
                </a:solidFill>
                <a:ea typeface="Lato Light"/>
                <a:cs typeface="Lato Light"/>
              </a:rPr>
              <a:t>Domestic measures to also combat illicit brokering. </a:t>
            </a:r>
          </a:p>
        </p:txBody>
      </p:sp>
      <p:sp>
        <p:nvSpPr>
          <p:cNvPr id="32773" name="Rectangle 30"/>
          <p:cNvSpPr>
            <a:spLocks noChangeArrowheads="1"/>
          </p:cNvSpPr>
          <p:nvPr/>
        </p:nvSpPr>
        <p:spPr bwMode="auto">
          <a:xfrm>
            <a:off x="6096000" y="3173545"/>
            <a:ext cx="3057263" cy="369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48" tIns="45724" rIns="91448" bIns="45724">
            <a:spAutoFit/>
          </a:bodyPr>
          <a:lstStyle>
            <a:lvl1pPr>
              <a:defRPr sz="3600">
                <a:solidFill>
                  <a:schemeClr val="tx1"/>
                </a:solidFill>
                <a:latin typeface="Lato Light" charset="0"/>
                <a:ea typeface="MS PGothic" panose="020B0600070205080204" pitchFamily="34" charset="-128"/>
              </a:defRPr>
            </a:lvl1pPr>
            <a:lvl2pPr marL="742950" indent="-285750">
              <a:defRPr sz="3600">
                <a:solidFill>
                  <a:schemeClr val="tx1"/>
                </a:solidFill>
                <a:latin typeface="Lato Light" charset="0"/>
                <a:ea typeface="MS PGothic" panose="020B0600070205080204" pitchFamily="34" charset="-128"/>
              </a:defRPr>
            </a:lvl2pPr>
            <a:lvl3pPr marL="1143000" indent="-228600">
              <a:defRPr sz="3600">
                <a:solidFill>
                  <a:schemeClr val="tx1"/>
                </a:solidFill>
                <a:latin typeface="Lato Light" charset="0"/>
                <a:ea typeface="MS PGothic" panose="020B0600070205080204" pitchFamily="34" charset="-128"/>
              </a:defRPr>
            </a:lvl3pPr>
            <a:lvl4pPr marL="1600200" indent="-228600">
              <a:defRPr sz="3600">
                <a:solidFill>
                  <a:schemeClr val="tx1"/>
                </a:solidFill>
                <a:latin typeface="Lato Light" charset="0"/>
                <a:ea typeface="MS PGothic" panose="020B0600070205080204" pitchFamily="34" charset="-128"/>
              </a:defRPr>
            </a:lvl4pPr>
            <a:lvl5pPr marL="2057400" indent="-228600">
              <a:defRPr sz="3600">
                <a:solidFill>
                  <a:schemeClr val="tx1"/>
                </a:solidFill>
                <a:latin typeface="Lato Light"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charset="0"/>
                <a:ea typeface="MS PGothic" panose="020B0600070205080204" pitchFamily="34" charset="-128"/>
              </a:defRPr>
            </a:lvl9pPr>
          </a:lstStyle>
          <a:p>
            <a:pPr defTabSz="685388" fontAlgn="base">
              <a:spcBef>
                <a:spcPct val="0"/>
              </a:spcBef>
              <a:spcAft>
                <a:spcPct val="0"/>
              </a:spcAft>
            </a:pPr>
            <a:r>
              <a:rPr lang="en-US" altLang="en-US" sz="1800" b="1" dirty="0">
                <a:solidFill>
                  <a:srgbClr val="737572"/>
                </a:solidFill>
              </a:rPr>
              <a:t>Border &amp; law enforcement</a:t>
            </a:r>
          </a:p>
        </p:txBody>
      </p:sp>
      <p:sp>
        <p:nvSpPr>
          <p:cNvPr id="32" name="TextBox 31"/>
          <p:cNvSpPr txBox="1"/>
          <p:nvPr/>
        </p:nvSpPr>
        <p:spPr>
          <a:xfrm>
            <a:off x="6100168" y="4611461"/>
            <a:ext cx="1953134" cy="738672"/>
          </a:xfrm>
          <a:prstGeom prst="rect">
            <a:avLst/>
          </a:prstGeom>
          <a:noFill/>
        </p:spPr>
        <p:txBody>
          <a:bodyPr lIns="91448" tIns="45724" rIns="91448" bIns="45724">
            <a:spAutoFit/>
          </a:bodyPr>
          <a:lstStyle/>
          <a:p>
            <a:pPr defTabSz="685846">
              <a:defRPr/>
            </a:pPr>
            <a:r>
              <a:rPr lang="en-US" sz="1400" dirty="0">
                <a:solidFill>
                  <a:prstClr val="white">
                    <a:lumMod val="65000"/>
                  </a:prstClr>
                </a:solidFill>
                <a:ea typeface="Lato Light"/>
                <a:cs typeface="Lato Light"/>
              </a:rPr>
              <a:t>Establish and enforce export and trans-shipment controls. </a:t>
            </a:r>
          </a:p>
        </p:txBody>
      </p:sp>
      <p:sp>
        <p:nvSpPr>
          <p:cNvPr id="32775" name="Rectangle 32"/>
          <p:cNvSpPr>
            <a:spLocks noChangeArrowheads="1"/>
          </p:cNvSpPr>
          <p:nvPr/>
        </p:nvSpPr>
        <p:spPr bwMode="auto">
          <a:xfrm>
            <a:off x="6096000" y="4291237"/>
            <a:ext cx="2723839" cy="369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48" tIns="45724" rIns="91448" bIns="45724">
            <a:spAutoFit/>
          </a:bodyPr>
          <a:lstStyle>
            <a:lvl1pPr>
              <a:defRPr sz="3600">
                <a:solidFill>
                  <a:schemeClr val="tx1"/>
                </a:solidFill>
                <a:latin typeface="Lato Light" charset="0"/>
                <a:ea typeface="MS PGothic" panose="020B0600070205080204" pitchFamily="34" charset="-128"/>
              </a:defRPr>
            </a:lvl1pPr>
            <a:lvl2pPr marL="742950" indent="-285750">
              <a:defRPr sz="3600">
                <a:solidFill>
                  <a:schemeClr val="tx1"/>
                </a:solidFill>
                <a:latin typeface="Lato Light" charset="0"/>
                <a:ea typeface="MS PGothic" panose="020B0600070205080204" pitchFamily="34" charset="-128"/>
              </a:defRPr>
            </a:lvl2pPr>
            <a:lvl3pPr marL="1143000" indent="-228600">
              <a:defRPr sz="3600">
                <a:solidFill>
                  <a:schemeClr val="tx1"/>
                </a:solidFill>
                <a:latin typeface="Lato Light" charset="0"/>
                <a:ea typeface="MS PGothic" panose="020B0600070205080204" pitchFamily="34" charset="-128"/>
              </a:defRPr>
            </a:lvl3pPr>
            <a:lvl4pPr marL="1600200" indent="-228600">
              <a:defRPr sz="3600">
                <a:solidFill>
                  <a:schemeClr val="tx1"/>
                </a:solidFill>
                <a:latin typeface="Lato Light" charset="0"/>
                <a:ea typeface="MS PGothic" panose="020B0600070205080204" pitchFamily="34" charset="-128"/>
              </a:defRPr>
            </a:lvl4pPr>
            <a:lvl5pPr marL="2057400" indent="-228600">
              <a:defRPr sz="3600">
                <a:solidFill>
                  <a:schemeClr val="tx1"/>
                </a:solidFill>
                <a:latin typeface="Lato Light"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charset="0"/>
                <a:ea typeface="MS PGothic" panose="020B0600070205080204" pitchFamily="34" charset="-128"/>
              </a:defRPr>
            </a:lvl9pPr>
          </a:lstStyle>
          <a:p>
            <a:pPr defTabSz="685388" fontAlgn="base">
              <a:spcBef>
                <a:spcPct val="0"/>
              </a:spcBef>
              <a:spcAft>
                <a:spcPct val="0"/>
              </a:spcAft>
            </a:pPr>
            <a:r>
              <a:rPr lang="en-US" altLang="en-US" sz="1800" b="1" dirty="0">
                <a:solidFill>
                  <a:srgbClr val="737572"/>
                </a:solidFill>
              </a:rPr>
              <a:t>Export-Import Controls</a:t>
            </a:r>
          </a:p>
        </p:txBody>
      </p:sp>
      <p:sp>
        <p:nvSpPr>
          <p:cNvPr id="34" name="Freeform 128"/>
          <p:cNvSpPr>
            <a:spLocks noChangeArrowheads="1"/>
          </p:cNvSpPr>
          <p:nvPr/>
        </p:nvSpPr>
        <p:spPr bwMode="auto">
          <a:xfrm>
            <a:off x="5791200" y="2211865"/>
            <a:ext cx="250096" cy="215559"/>
          </a:xfrm>
          <a:custGeom>
            <a:avLst/>
            <a:gdLst>
              <a:gd name="T0" fmla="*/ 2147483647 w 609"/>
              <a:gd name="T1" fmla="*/ 2147483647 h 524"/>
              <a:gd name="T2" fmla="*/ 2147483647 w 609"/>
              <a:gd name="T3" fmla="*/ 2147483647 h 524"/>
              <a:gd name="T4" fmla="*/ 2147483647 w 609"/>
              <a:gd name="T5" fmla="*/ 2147483647 h 524"/>
              <a:gd name="T6" fmla="*/ 2147483647 w 609"/>
              <a:gd name="T7" fmla="*/ 2147483647 h 524"/>
              <a:gd name="T8" fmla="*/ 2147483647 w 609"/>
              <a:gd name="T9" fmla="*/ 2147483647 h 524"/>
              <a:gd name="T10" fmla="*/ 2147483647 w 609"/>
              <a:gd name="T11" fmla="*/ 2147483647 h 524"/>
              <a:gd name="T12" fmla="*/ 2147483647 w 609"/>
              <a:gd name="T13" fmla="*/ 2147483647 h 524"/>
              <a:gd name="T14" fmla="*/ 2147483647 w 609"/>
              <a:gd name="T15" fmla="*/ 2147483647 h 524"/>
              <a:gd name="T16" fmla="*/ 2147483647 w 609"/>
              <a:gd name="T17" fmla="*/ 2147483647 h 524"/>
              <a:gd name="T18" fmla="*/ 2147483647 w 609"/>
              <a:gd name="T19" fmla="*/ 2147483647 h 524"/>
              <a:gd name="T20" fmla="*/ 2147483647 w 609"/>
              <a:gd name="T21" fmla="*/ 2147483647 h 524"/>
              <a:gd name="T22" fmla="*/ 2147483647 w 609"/>
              <a:gd name="T23" fmla="*/ 2147483647 h 524"/>
              <a:gd name="T24" fmla="*/ 2147483647 w 609"/>
              <a:gd name="T25" fmla="*/ 2147483647 h 524"/>
              <a:gd name="T26" fmla="*/ 2147483647 w 609"/>
              <a:gd name="T27" fmla="*/ 2147483647 h 524"/>
              <a:gd name="T28" fmla="*/ 2147483647 w 609"/>
              <a:gd name="T29" fmla="*/ 2147483647 h 524"/>
              <a:gd name="T30" fmla="*/ 2147483647 w 609"/>
              <a:gd name="T31" fmla="*/ 2147483647 h 524"/>
              <a:gd name="T32" fmla="*/ 2147483647 w 609"/>
              <a:gd name="T33" fmla="*/ 2147483647 h 524"/>
              <a:gd name="T34" fmla="*/ 2147483647 w 609"/>
              <a:gd name="T35" fmla="*/ 2147483647 h 524"/>
              <a:gd name="T36" fmla="*/ 2147483647 w 609"/>
              <a:gd name="T37" fmla="*/ 2147483647 h 524"/>
              <a:gd name="T38" fmla="*/ 2147483647 w 609"/>
              <a:gd name="T39" fmla="*/ 2147483647 h 524"/>
              <a:gd name="T40" fmla="*/ 2147483647 w 609"/>
              <a:gd name="T41" fmla="*/ 2147483647 h 524"/>
              <a:gd name="T42" fmla="*/ 2147483647 w 609"/>
              <a:gd name="T43" fmla="*/ 2147483647 h 524"/>
              <a:gd name="T44" fmla="*/ 2147483647 w 609"/>
              <a:gd name="T45" fmla="*/ 2147483647 h 524"/>
              <a:gd name="T46" fmla="*/ 2147483647 w 609"/>
              <a:gd name="T47" fmla="*/ 2147483647 h 524"/>
              <a:gd name="T48" fmla="*/ 2147483647 w 609"/>
              <a:gd name="T49" fmla="*/ 2147483647 h 524"/>
              <a:gd name="T50" fmla="*/ 2147483647 w 609"/>
              <a:gd name="T51" fmla="*/ 2147483647 h 524"/>
              <a:gd name="T52" fmla="*/ 2147483647 w 609"/>
              <a:gd name="T53" fmla="*/ 2147483647 h 524"/>
              <a:gd name="T54" fmla="*/ 2147483647 w 609"/>
              <a:gd name="T55" fmla="*/ 2147483647 h 524"/>
              <a:gd name="T56" fmla="*/ 2147483647 w 609"/>
              <a:gd name="T57" fmla="*/ 2147483647 h 524"/>
              <a:gd name="T58" fmla="*/ 2147483647 w 609"/>
              <a:gd name="T59" fmla="*/ 2147483647 h 524"/>
              <a:gd name="T60" fmla="*/ 2147483647 w 609"/>
              <a:gd name="T61" fmla="*/ 2147483647 h 524"/>
              <a:gd name="T62" fmla="*/ 2147483647 w 609"/>
              <a:gd name="T63" fmla="*/ 2147483647 h 524"/>
              <a:gd name="T64" fmla="*/ 2147483647 w 609"/>
              <a:gd name="T65" fmla="*/ 2147483647 h 524"/>
              <a:gd name="T66" fmla="*/ 2147483647 w 609"/>
              <a:gd name="T67" fmla="*/ 2147483647 h 524"/>
              <a:gd name="T68" fmla="*/ 2147483647 w 609"/>
              <a:gd name="T69" fmla="*/ 2147483647 h 524"/>
              <a:gd name="T70" fmla="*/ 2147483647 w 609"/>
              <a:gd name="T71" fmla="*/ 2147483647 h 524"/>
              <a:gd name="T72" fmla="*/ 2147483647 w 609"/>
              <a:gd name="T73" fmla="*/ 2147483647 h 524"/>
              <a:gd name="T74" fmla="*/ 2147483647 w 609"/>
              <a:gd name="T75" fmla="*/ 2147483647 h 524"/>
              <a:gd name="T76" fmla="*/ 2147483647 w 609"/>
              <a:gd name="T77" fmla="*/ 2147483647 h 524"/>
              <a:gd name="T78" fmla="*/ 2147483647 w 609"/>
              <a:gd name="T79" fmla="*/ 2147483647 h 524"/>
              <a:gd name="T80" fmla="*/ 2147483647 w 609"/>
              <a:gd name="T81" fmla="*/ 2147483647 h 524"/>
              <a:gd name="T82" fmla="*/ 2147483647 w 609"/>
              <a:gd name="T83" fmla="*/ 2147483647 h 52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609" h="524">
                <a:moveTo>
                  <a:pt x="467" y="417"/>
                </a:moveTo>
                <a:lnTo>
                  <a:pt x="467" y="417"/>
                </a:lnTo>
                <a:cubicBezTo>
                  <a:pt x="446" y="417"/>
                  <a:pt x="439" y="403"/>
                  <a:pt x="439" y="389"/>
                </a:cubicBezTo>
                <a:cubicBezTo>
                  <a:pt x="439" y="375"/>
                  <a:pt x="446" y="360"/>
                  <a:pt x="467" y="360"/>
                </a:cubicBezTo>
                <a:cubicBezTo>
                  <a:pt x="509" y="360"/>
                  <a:pt x="552" y="325"/>
                  <a:pt x="552" y="276"/>
                </a:cubicBezTo>
                <a:cubicBezTo>
                  <a:pt x="552" y="247"/>
                  <a:pt x="537" y="226"/>
                  <a:pt x="523" y="212"/>
                </a:cubicBezTo>
                <a:cubicBezTo>
                  <a:pt x="516" y="212"/>
                  <a:pt x="516" y="212"/>
                  <a:pt x="516" y="205"/>
                </a:cubicBezTo>
                <a:lnTo>
                  <a:pt x="509" y="205"/>
                </a:lnTo>
                <a:lnTo>
                  <a:pt x="502" y="198"/>
                </a:lnTo>
                <a:lnTo>
                  <a:pt x="495" y="198"/>
                </a:lnTo>
                <a:cubicBezTo>
                  <a:pt x="495" y="198"/>
                  <a:pt x="488" y="198"/>
                  <a:pt x="488" y="191"/>
                </a:cubicBezTo>
                <a:cubicBezTo>
                  <a:pt x="481" y="191"/>
                  <a:pt x="481" y="191"/>
                  <a:pt x="481" y="191"/>
                </a:cubicBezTo>
                <a:cubicBezTo>
                  <a:pt x="481" y="191"/>
                  <a:pt x="481" y="191"/>
                  <a:pt x="474" y="191"/>
                </a:cubicBezTo>
                <a:cubicBezTo>
                  <a:pt x="467" y="191"/>
                  <a:pt x="467" y="191"/>
                  <a:pt x="467" y="191"/>
                </a:cubicBezTo>
                <a:lnTo>
                  <a:pt x="460" y="191"/>
                </a:lnTo>
                <a:cubicBezTo>
                  <a:pt x="460" y="184"/>
                  <a:pt x="460" y="184"/>
                  <a:pt x="460" y="177"/>
                </a:cubicBezTo>
                <a:cubicBezTo>
                  <a:pt x="460" y="169"/>
                  <a:pt x="453" y="169"/>
                  <a:pt x="453" y="162"/>
                </a:cubicBezTo>
                <a:cubicBezTo>
                  <a:pt x="453" y="155"/>
                  <a:pt x="453" y="155"/>
                  <a:pt x="446" y="148"/>
                </a:cubicBezTo>
                <a:cubicBezTo>
                  <a:pt x="446" y="141"/>
                  <a:pt x="446" y="141"/>
                  <a:pt x="439" y="134"/>
                </a:cubicBezTo>
                <a:cubicBezTo>
                  <a:pt x="410" y="92"/>
                  <a:pt x="361" y="56"/>
                  <a:pt x="304" y="56"/>
                </a:cubicBezTo>
                <a:cubicBezTo>
                  <a:pt x="248" y="56"/>
                  <a:pt x="198" y="92"/>
                  <a:pt x="170" y="134"/>
                </a:cubicBezTo>
                <a:cubicBezTo>
                  <a:pt x="163" y="141"/>
                  <a:pt x="163" y="141"/>
                  <a:pt x="163" y="148"/>
                </a:cubicBezTo>
                <a:cubicBezTo>
                  <a:pt x="156" y="155"/>
                  <a:pt x="156" y="155"/>
                  <a:pt x="156" y="162"/>
                </a:cubicBezTo>
                <a:cubicBezTo>
                  <a:pt x="156" y="169"/>
                  <a:pt x="149" y="169"/>
                  <a:pt x="149" y="177"/>
                </a:cubicBezTo>
                <a:cubicBezTo>
                  <a:pt x="149" y="184"/>
                  <a:pt x="149" y="184"/>
                  <a:pt x="149" y="191"/>
                </a:cubicBezTo>
                <a:lnTo>
                  <a:pt x="142" y="191"/>
                </a:lnTo>
                <a:cubicBezTo>
                  <a:pt x="142" y="191"/>
                  <a:pt x="142" y="191"/>
                  <a:pt x="135" y="191"/>
                </a:cubicBezTo>
                <a:cubicBezTo>
                  <a:pt x="128" y="191"/>
                  <a:pt x="128" y="191"/>
                  <a:pt x="128" y="191"/>
                </a:cubicBezTo>
                <a:cubicBezTo>
                  <a:pt x="128" y="191"/>
                  <a:pt x="128" y="191"/>
                  <a:pt x="121" y="191"/>
                </a:cubicBezTo>
                <a:cubicBezTo>
                  <a:pt x="121" y="198"/>
                  <a:pt x="113" y="198"/>
                  <a:pt x="113" y="198"/>
                </a:cubicBezTo>
                <a:lnTo>
                  <a:pt x="106" y="198"/>
                </a:lnTo>
                <a:lnTo>
                  <a:pt x="99" y="205"/>
                </a:lnTo>
                <a:lnTo>
                  <a:pt x="92" y="205"/>
                </a:lnTo>
                <a:cubicBezTo>
                  <a:pt x="92" y="212"/>
                  <a:pt x="92" y="212"/>
                  <a:pt x="85" y="212"/>
                </a:cubicBezTo>
                <a:cubicBezTo>
                  <a:pt x="71" y="226"/>
                  <a:pt x="57" y="247"/>
                  <a:pt x="57" y="276"/>
                </a:cubicBezTo>
                <a:cubicBezTo>
                  <a:pt x="57" y="325"/>
                  <a:pt x="99" y="360"/>
                  <a:pt x="142" y="360"/>
                </a:cubicBezTo>
                <a:cubicBezTo>
                  <a:pt x="163" y="360"/>
                  <a:pt x="170" y="375"/>
                  <a:pt x="170" y="389"/>
                </a:cubicBezTo>
                <a:cubicBezTo>
                  <a:pt x="170" y="403"/>
                  <a:pt x="163" y="417"/>
                  <a:pt x="142" y="417"/>
                </a:cubicBezTo>
                <a:cubicBezTo>
                  <a:pt x="64" y="417"/>
                  <a:pt x="0" y="353"/>
                  <a:pt x="0" y="276"/>
                </a:cubicBezTo>
                <a:cubicBezTo>
                  <a:pt x="0" y="212"/>
                  <a:pt x="43" y="155"/>
                  <a:pt x="99" y="141"/>
                </a:cubicBezTo>
                <a:cubicBezTo>
                  <a:pt x="135" y="56"/>
                  <a:pt x="212" y="0"/>
                  <a:pt x="304" y="0"/>
                </a:cubicBezTo>
                <a:cubicBezTo>
                  <a:pt x="396" y="0"/>
                  <a:pt x="474" y="56"/>
                  <a:pt x="509" y="141"/>
                </a:cubicBezTo>
                <a:cubicBezTo>
                  <a:pt x="566" y="155"/>
                  <a:pt x="608" y="212"/>
                  <a:pt x="608" y="276"/>
                </a:cubicBezTo>
                <a:cubicBezTo>
                  <a:pt x="608" y="353"/>
                  <a:pt x="545" y="417"/>
                  <a:pt x="467" y="417"/>
                </a:cubicBezTo>
                <a:close/>
                <a:moveTo>
                  <a:pt x="198" y="353"/>
                </a:moveTo>
                <a:lnTo>
                  <a:pt x="198" y="353"/>
                </a:lnTo>
                <a:cubicBezTo>
                  <a:pt x="283" y="254"/>
                  <a:pt x="283" y="254"/>
                  <a:pt x="283" y="254"/>
                </a:cubicBezTo>
                <a:cubicBezTo>
                  <a:pt x="290" y="254"/>
                  <a:pt x="297" y="247"/>
                  <a:pt x="304" y="247"/>
                </a:cubicBezTo>
                <a:cubicBezTo>
                  <a:pt x="311" y="247"/>
                  <a:pt x="318" y="254"/>
                  <a:pt x="326" y="254"/>
                </a:cubicBezTo>
                <a:cubicBezTo>
                  <a:pt x="410" y="353"/>
                  <a:pt x="410" y="353"/>
                  <a:pt x="410" y="353"/>
                </a:cubicBezTo>
                <a:cubicBezTo>
                  <a:pt x="417" y="353"/>
                  <a:pt x="417" y="360"/>
                  <a:pt x="417" y="367"/>
                </a:cubicBezTo>
                <a:cubicBezTo>
                  <a:pt x="417" y="389"/>
                  <a:pt x="403" y="396"/>
                  <a:pt x="389" y="396"/>
                </a:cubicBezTo>
                <a:cubicBezTo>
                  <a:pt x="382" y="396"/>
                  <a:pt x="375" y="396"/>
                  <a:pt x="368" y="389"/>
                </a:cubicBezTo>
                <a:cubicBezTo>
                  <a:pt x="333" y="346"/>
                  <a:pt x="333" y="346"/>
                  <a:pt x="333" y="346"/>
                </a:cubicBezTo>
                <a:cubicBezTo>
                  <a:pt x="333" y="495"/>
                  <a:pt x="333" y="495"/>
                  <a:pt x="333" y="495"/>
                </a:cubicBezTo>
                <a:cubicBezTo>
                  <a:pt x="333" y="509"/>
                  <a:pt x="318" y="523"/>
                  <a:pt x="304" y="523"/>
                </a:cubicBezTo>
                <a:cubicBezTo>
                  <a:pt x="290" y="523"/>
                  <a:pt x="276" y="509"/>
                  <a:pt x="276" y="495"/>
                </a:cubicBezTo>
                <a:cubicBezTo>
                  <a:pt x="276" y="346"/>
                  <a:pt x="276" y="346"/>
                  <a:pt x="276" y="346"/>
                </a:cubicBezTo>
                <a:cubicBezTo>
                  <a:pt x="241" y="389"/>
                  <a:pt x="241" y="389"/>
                  <a:pt x="241" y="389"/>
                </a:cubicBezTo>
                <a:cubicBezTo>
                  <a:pt x="234" y="396"/>
                  <a:pt x="226" y="396"/>
                  <a:pt x="219" y="396"/>
                </a:cubicBezTo>
                <a:cubicBezTo>
                  <a:pt x="205" y="396"/>
                  <a:pt x="191" y="389"/>
                  <a:pt x="191" y="367"/>
                </a:cubicBezTo>
                <a:cubicBezTo>
                  <a:pt x="191" y="360"/>
                  <a:pt x="191" y="353"/>
                  <a:pt x="198" y="353"/>
                </a:cubicBezTo>
                <a:close/>
              </a:path>
            </a:pathLst>
          </a:custGeom>
          <a:solidFill>
            <a:schemeClr val="accent4"/>
          </a:solidFill>
          <a:ln>
            <a:noFill/>
          </a:ln>
        </p:spPr>
        <p:txBody>
          <a:bodyPr wrap="none" anchor="ctr"/>
          <a:lstStyle/>
          <a:p>
            <a:pPr defTabSz="685846">
              <a:defRPr/>
            </a:pPr>
            <a:endParaRPr lang="en-US" sz="1350">
              <a:solidFill>
                <a:srgbClr val="737572"/>
              </a:solidFill>
              <a:ea typeface="MS PGothic" panose="020B0600070205080204" pitchFamily="34" charset="-128"/>
            </a:endParaRPr>
          </a:p>
        </p:txBody>
      </p:sp>
      <p:grpSp>
        <p:nvGrpSpPr>
          <p:cNvPr id="35" name="Group 34"/>
          <p:cNvGrpSpPr/>
          <p:nvPr/>
        </p:nvGrpSpPr>
        <p:grpSpPr>
          <a:xfrm>
            <a:off x="3178349" y="5515542"/>
            <a:ext cx="241457" cy="202994"/>
            <a:chOff x="4856163" y="2736851"/>
            <a:chExt cx="358775" cy="301625"/>
          </a:xfrm>
          <a:solidFill>
            <a:schemeClr val="accent5"/>
          </a:solidFill>
        </p:grpSpPr>
        <p:sp>
          <p:nvSpPr>
            <p:cNvPr id="36" name="Freeform 128"/>
            <p:cNvSpPr>
              <a:spLocks noEditPoints="1"/>
            </p:cNvSpPr>
            <p:nvPr/>
          </p:nvSpPr>
          <p:spPr bwMode="auto">
            <a:xfrm>
              <a:off x="4946650" y="2814638"/>
              <a:ext cx="177800" cy="179388"/>
            </a:xfrm>
            <a:custGeom>
              <a:avLst/>
              <a:gdLst/>
              <a:ahLst/>
              <a:cxnLst>
                <a:cxn ang="0">
                  <a:pos x="31" y="0"/>
                </a:cxn>
                <a:cxn ang="0">
                  <a:pos x="0" y="30"/>
                </a:cxn>
                <a:cxn ang="0">
                  <a:pos x="31" y="61"/>
                </a:cxn>
                <a:cxn ang="0">
                  <a:pos x="61" y="30"/>
                </a:cxn>
                <a:cxn ang="0">
                  <a:pos x="31" y="0"/>
                </a:cxn>
                <a:cxn ang="0">
                  <a:pos x="48" y="45"/>
                </a:cxn>
                <a:cxn ang="0">
                  <a:pos x="16" y="48"/>
                </a:cxn>
                <a:cxn ang="0">
                  <a:pos x="13" y="15"/>
                </a:cxn>
                <a:cxn ang="0">
                  <a:pos x="46" y="13"/>
                </a:cxn>
                <a:cxn ang="0">
                  <a:pos x="48" y="45"/>
                </a:cxn>
                <a:cxn ang="0">
                  <a:pos x="48" y="45"/>
                </a:cxn>
                <a:cxn ang="0">
                  <a:pos x="48" y="45"/>
                </a:cxn>
              </a:cxnLst>
              <a:rect l="0" t="0" r="r" b="b"/>
              <a:pathLst>
                <a:path w="61" h="61">
                  <a:moveTo>
                    <a:pt x="31" y="0"/>
                  </a:moveTo>
                  <a:cubicBezTo>
                    <a:pt x="14" y="0"/>
                    <a:pt x="0" y="13"/>
                    <a:pt x="0" y="30"/>
                  </a:cubicBezTo>
                  <a:cubicBezTo>
                    <a:pt x="0" y="47"/>
                    <a:pt x="14" y="61"/>
                    <a:pt x="31" y="61"/>
                  </a:cubicBezTo>
                  <a:cubicBezTo>
                    <a:pt x="48" y="61"/>
                    <a:pt x="61" y="47"/>
                    <a:pt x="61" y="30"/>
                  </a:cubicBezTo>
                  <a:cubicBezTo>
                    <a:pt x="61" y="13"/>
                    <a:pt x="48" y="0"/>
                    <a:pt x="31" y="0"/>
                  </a:cubicBezTo>
                  <a:close/>
                  <a:moveTo>
                    <a:pt x="48" y="45"/>
                  </a:moveTo>
                  <a:cubicBezTo>
                    <a:pt x="40" y="55"/>
                    <a:pt x="25" y="56"/>
                    <a:pt x="16" y="48"/>
                  </a:cubicBezTo>
                  <a:cubicBezTo>
                    <a:pt x="6" y="39"/>
                    <a:pt x="5" y="25"/>
                    <a:pt x="13" y="15"/>
                  </a:cubicBezTo>
                  <a:cubicBezTo>
                    <a:pt x="22" y="6"/>
                    <a:pt x="36" y="5"/>
                    <a:pt x="46" y="13"/>
                  </a:cubicBezTo>
                  <a:cubicBezTo>
                    <a:pt x="55" y="21"/>
                    <a:pt x="57" y="36"/>
                    <a:pt x="48" y="45"/>
                  </a:cubicBezTo>
                  <a:close/>
                  <a:moveTo>
                    <a:pt x="48" y="45"/>
                  </a:moveTo>
                  <a:cubicBezTo>
                    <a:pt x="48" y="45"/>
                    <a:pt x="48" y="45"/>
                    <a:pt x="48" y="45"/>
                  </a:cubicBezTo>
                </a:path>
              </a:pathLst>
            </a:custGeom>
            <a:grpFill/>
            <a:ln w="9525">
              <a:noFill/>
              <a:round/>
              <a:headEnd/>
              <a:tailEnd/>
            </a:ln>
          </p:spPr>
          <p:txBody>
            <a:bodyPr/>
            <a:lstStyle/>
            <a:p>
              <a:pPr defTabSz="685846">
                <a:defRPr/>
              </a:pPr>
              <a:endParaRPr lang="en-US" sz="1350">
                <a:solidFill>
                  <a:srgbClr val="737572"/>
                </a:solidFill>
                <a:ea typeface="MS PGothic" panose="020B0600070205080204" pitchFamily="34" charset="-128"/>
              </a:endParaRPr>
            </a:p>
          </p:txBody>
        </p:sp>
        <p:sp>
          <p:nvSpPr>
            <p:cNvPr id="37" name="Freeform 129"/>
            <p:cNvSpPr>
              <a:spLocks noEditPoints="1"/>
            </p:cNvSpPr>
            <p:nvPr/>
          </p:nvSpPr>
          <p:spPr bwMode="auto">
            <a:xfrm>
              <a:off x="4989513" y="2859088"/>
              <a:ext cx="53975" cy="50800"/>
            </a:xfrm>
            <a:custGeom>
              <a:avLst/>
              <a:gdLst/>
              <a:ahLst/>
              <a:cxnLst>
                <a:cxn ang="0">
                  <a:pos x="16" y="0"/>
                </a:cxn>
                <a:cxn ang="0">
                  <a:pos x="0" y="15"/>
                </a:cxn>
                <a:cxn ang="0">
                  <a:pos x="2" y="17"/>
                </a:cxn>
                <a:cxn ang="0">
                  <a:pos x="4" y="15"/>
                </a:cxn>
                <a:cxn ang="0">
                  <a:pos x="16" y="4"/>
                </a:cxn>
                <a:cxn ang="0">
                  <a:pos x="18" y="2"/>
                </a:cxn>
                <a:cxn ang="0">
                  <a:pos x="16" y="0"/>
                </a:cxn>
                <a:cxn ang="0">
                  <a:pos x="16" y="0"/>
                </a:cxn>
                <a:cxn ang="0">
                  <a:pos x="16" y="0"/>
                </a:cxn>
              </a:cxnLst>
              <a:rect l="0" t="0" r="r" b="b"/>
              <a:pathLst>
                <a:path w="18" h="17">
                  <a:moveTo>
                    <a:pt x="16" y="0"/>
                  </a:moveTo>
                  <a:cubicBezTo>
                    <a:pt x="7" y="0"/>
                    <a:pt x="0" y="7"/>
                    <a:pt x="0" y="15"/>
                  </a:cubicBezTo>
                  <a:cubicBezTo>
                    <a:pt x="0" y="16"/>
                    <a:pt x="1" y="17"/>
                    <a:pt x="2" y="17"/>
                  </a:cubicBezTo>
                  <a:cubicBezTo>
                    <a:pt x="3" y="17"/>
                    <a:pt x="4" y="16"/>
                    <a:pt x="4" y="15"/>
                  </a:cubicBezTo>
                  <a:cubicBezTo>
                    <a:pt x="4" y="9"/>
                    <a:pt x="9" y="4"/>
                    <a:pt x="16" y="4"/>
                  </a:cubicBezTo>
                  <a:cubicBezTo>
                    <a:pt x="17" y="4"/>
                    <a:pt x="18" y="3"/>
                    <a:pt x="18" y="2"/>
                  </a:cubicBezTo>
                  <a:cubicBezTo>
                    <a:pt x="18" y="1"/>
                    <a:pt x="17" y="0"/>
                    <a:pt x="16" y="0"/>
                  </a:cubicBezTo>
                  <a:close/>
                  <a:moveTo>
                    <a:pt x="16" y="0"/>
                  </a:moveTo>
                  <a:cubicBezTo>
                    <a:pt x="16" y="0"/>
                    <a:pt x="16" y="0"/>
                    <a:pt x="16" y="0"/>
                  </a:cubicBezTo>
                </a:path>
              </a:pathLst>
            </a:custGeom>
            <a:grpFill/>
            <a:ln w="9525">
              <a:noFill/>
              <a:round/>
              <a:headEnd/>
              <a:tailEnd/>
            </a:ln>
          </p:spPr>
          <p:txBody>
            <a:bodyPr/>
            <a:lstStyle/>
            <a:p>
              <a:pPr defTabSz="685846">
                <a:defRPr/>
              </a:pPr>
              <a:endParaRPr lang="en-US" sz="1350">
                <a:solidFill>
                  <a:srgbClr val="737572"/>
                </a:solidFill>
                <a:ea typeface="MS PGothic" panose="020B0600070205080204" pitchFamily="34" charset="-128"/>
              </a:endParaRPr>
            </a:p>
          </p:txBody>
        </p:sp>
        <p:sp>
          <p:nvSpPr>
            <p:cNvPr id="38" name="Freeform 130"/>
            <p:cNvSpPr>
              <a:spLocks noEditPoints="1"/>
            </p:cNvSpPr>
            <p:nvPr/>
          </p:nvSpPr>
          <p:spPr bwMode="auto">
            <a:xfrm>
              <a:off x="4856163" y="2736851"/>
              <a:ext cx="358775" cy="301625"/>
            </a:xfrm>
            <a:custGeom>
              <a:avLst/>
              <a:gdLst/>
              <a:ahLst/>
              <a:cxnLst>
                <a:cxn ang="0">
                  <a:pos x="114" y="23"/>
                </a:cxn>
                <a:cxn ang="0">
                  <a:pos x="97" y="20"/>
                </a:cxn>
                <a:cxn ang="0">
                  <a:pos x="92" y="7"/>
                </a:cxn>
                <a:cxn ang="0">
                  <a:pos x="81" y="0"/>
                </a:cxn>
                <a:cxn ang="0">
                  <a:pos x="43" y="0"/>
                </a:cxn>
                <a:cxn ang="0">
                  <a:pos x="32" y="7"/>
                </a:cxn>
                <a:cxn ang="0">
                  <a:pos x="27" y="20"/>
                </a:cxn>
                <a:cxn ang="0">
                  <a:pos x="10" y="23"/>
                </a:cxn>
                <a:cxn ang="0">
                  <a:pos x="0" y="34"/>
                </a:cxn>
                <a:cxn ang="0">
                  <a:pos x="0" y="92"/>
                </a:cxn>
                <a:cxn ang="0">
                  <a:pos x="12" y="103"/>
                </a:cxn>
                <a:cxn ang="0">
                  <a:pos x="112" y="103"/>
                </a:cxn>
                <a:cxn ang="0">
                  <a:pos x="123" y="92"/>
                </a:cxn>
                <a:cxn ang="0">
                  <a:pos x="123" y="34"/>
                </a:cxn>
                <a:cxn ang="0">
                  <a:pos x="114" y="23"/>
                </a:cxn>
                <a:cxn ang="0">
                  <a:pos x="115" y="92"/>
                </a:cxn>
                <a:cxn ang="0">
                  <a:pos x="112" y="96"/>
                </a:cxn>
                <a:cxn ang="0">
                  <a:pos x="12" y="96"/>
                </a:cxn>
                <a:cxn ang="0">
                  <a:pos x="8" y="92"/>
                </a:cxn>
                <a:cxn ang="0">
                  <a:pos x="8" y="34"/>
                </a:cxn>
                <a:cxn ang="0">
                  <a:pos x="11" y="30"/>
                </a:cxn>
                <a:cxn ang="0">
                  <a:pos x="32" y="27"/>
                </a:cxn>
                <a:cxn ang="0">
                  <a:pos x="39" y="10"/>
                </a:cxn>
                <a:cxn ang="0">
                  <a:pos x="43" y="7"/>
                </a:cxn>
                <a:cxn ang="0">
                  <a:pos x="81" y="7"/>
                </a:cxn>
                <a:cxn ang="0">
                  <a:pos x="85" y="10"/>
                </a:cxn>
                <a:cxn ang="0">
                  <a:pos x="91" y="27"/>
                </a:cxn>
                <a:cxn ang="0">
                  <a:pos x="112" y="30"/>
                </a:cxn>
                <a:cxn ang="0">
                  <a:pos x="115" y="34"/>
                </a:cxn>
                <a:cxn ang="0">
                  <a:pos x="115" y="92"/>
                </a:cxn>
                <a:cxn ang="0">
                  <a:pos x="115" y="92"/>
                </a:cxn>
                <a:cxn ang="0">
                  <a:pos x="115" y="92"/>
                </a:cxn>
              </a:cxnLst>
              <a:rect l="0" t="0" r="r" b="b"/>
              <a:pathLst>
                <a:path w="123" h="103">
                  <a:moveTo>
                    <a:pt x="114" y="23"/>
                  </a:moveTo>
                  <a:cubicBezTo>
                    <a:pt x="97" y="20"/>
                    <a:pt x="97" y="20"/>
                    <a:pt x="97" y="20"/>
                  </a:cubicBezTo>
                  <a:cubicBezTo>
                    <a:pt x="92" y="7"/>
                    <a:pt x="92" y="7"/>
                    <a:pt x="92" y="7"/>
                  </a:cubicBezTo>
                  <a:cubicBezTo>
                    <a:pt x="90" y="3"/>
                    <a:pt x="86" y="0"/>
                    <a:pt x="81" y="0"/>
                  </a:cubicBezTo>
                  <a:cubicBezTo>
                    <a:pt x="43" y="0"/>
                    <a:pt x="43" y="0"/>
                    <a:pt x="43" y="0"/>
                  </a:cubicBezTo>
                  <a:cubicBezTo>
                    <a:pt x="38" y="0"/>
                    <a:pt x="34" y="3"/>
                    <a:pt x="32" y="7"/>
                  </a:cubicBezTo>
                  <a:cubicBezTo>
                    <a:pt x="27" y="20"/>
                    <a:pt x="27" y="20"/>
                    <a:pt x="27" y="20"/>
                  </a:cubicBezTo>
                  <a:cubicBezTo>
                    <a:pt x="10" y="23"/>
                    <a:pt x="10" y="23"/>
                    <a:pt x="10" y="23"/>
                  </a:cubicBezTo>
                  <a:cubicBezTo>
                    <a:pt x="4" y="24"/>
                    <a:pt x="0" y="29"/>
                    <a:pt x="0" y="34"/>
                  </a:cubicBezTo>
                  <a:cubicBezTo>
                    <a:pt x="0" y="92"/>
                    <a:pt x="0" y="92"/>
                    <a:pt x="0" y="92"/>
                  </a:cubicBezTo>
                  <a:cubicBezTo>
                    <a:pt x="0" y="98"/>
                    <a:pt x="6" y="103"/>
                    <a:pt x="12" y="103"/>
                  </a:cubicBezTo>
                  <a:cubicBezTo>
                    <a:pt x="112" y="103"/>
                    <a:pt x="112" y="103"/>
                    <a:pt x="112" y="103"/>
                  </a:cubicBezTo>
                  <a:cubicBezTo>
                    <a:pt x="118" y="103"/>
                    <a:pt x="123" y="98"/>
                    <a:pt x="123" y="92"/>
                  </a:cubicBezTo>
                  <a:cubicBezTo>
                    <a:pt x="123" y="34"/>
                    <a:pt x="123" y="34"/>
                    <a:pt x="123" y="34"/>
                  </a:cubicBezTo>
                  <a:cubicBezTo>
                    <a:pt x="123" y="29"/>
                    <a:pt x="119" y="24"/>
                    <a:pt x="114" y="23"/>
                  </a:cubicBezTo>
                  <a:close/>
                  <a:moveTo>
                    <a:pt x="115" y="92"/>
                  </a:moveTo>
                  <a:cubicBezTo>
                    <a:pt x="115" y="94"/>
                    <a:pt x="114" y="96"/>
                    <a:pt x="112" y="96"/>
                  </a:cubicBezTo>
                  <a:cubicBezTo>
                    <a:pt x="12" y="96"/>
                    <a:pt x="12" y="96"/>
                    <a:pt x="12" y="96"/>
                  </a:cubicBezTo>
                  <a:cubicBezTo>
                    <a:pt x="10" y="96"/>
                    <a:pt x="8" y="94"/>
                    <a:pt x="8" y="92"/>
                  </a:cubicBezTo>
                  <a:cubicBezTo>
                    <a:pt x="8" y="34"/>
                    <a:pt x="8" y="34"/>
                    <a:pt x="8" y="34"/>
                  </a:cubicBezTo>
                  <a:cubicBezTo>
                    <a:pt x="8" y="32"/>
                    <a:pt x="9" y="31"/>
                    <a:pt x="11" y="30"/>
                  </a:cubicBezTo>
                  <a:cubicBezTo>
                    <a:pt x="32" y="27"/>
                    <a:pt x="32" y="27"/>
                    <a:pt x="32" y="27"/>
                  </a:cubicBezTo>
                  <a:cubicBezTo>
                    <a:pt x="39" y="10"/>
                    <a:pt x="39" y="10"/>
                    <a:pt x="39" y="10"/>
                  </a:cubicBezTo>
                  <a:cubicBezTo>
                    <a:pt x="40" y="8"/>
                    <a:pt x="41" y="7"/>
                    <a:pt x="43" y="7"/>
                  </a:cubicBezTo>
                  <a:cubicBezTo>
                    <a:pt x="81" y="7"/>
                    <a:pt x="81" y="7"/>
                    <a:pt x="81" y="7"/>
                  </a:cubicBezTo>
                  <a:cubicBezTo>
                    <a:pt x="83" y="7"/>
                    <a:pt x="84" y="8"/>
                    <a:pt x="85" y="10"/>
                  </a:cubicBezTo>
                  <a:cubicBezTo>
                    <a:pt x="91" y="27"/>
                    <a:pt x="91" y="27"/>
                    <a:pt x="91" y="27"/>
                  </a:cubicBezTo>
                  <a:cubicBezTo>
                    <a:pt x="112" y="30"/>
                    <a:pt x="112" y="30"/>
                    <a:pt x="112" y="30"/>
                  </a:cubicBezTo>
                  <a:cubicBezTo>
                    <a:pt x="114" y="31"/>
                    <a:pt x="115" y="32"/>
                    <a:pt x="115" y="34"/>
                  </a:cubicBezTo>
                  <a:lnTo>
                    <a:pt x="115" y="92"/>
                  </a:lnTo>
                  <a:close/>
                  <a:moveTo>
                    <a:pt x="115" y="92"/>
                  </a:moveTo>
                  <a:cubicBezTo>
                    <a:pt x="115" y="92"/>
                    <a:pt x="115" y="92"/>
                    <a:pt x="115" y="92"/>
                  </a:cubicBezTo>
                </a:path>
              </a:pathLst>
            </a:custGeom>
            <a:grpFill/>
            <a:ln w="9525">
              <a:noFill/>
              <a:round/>
              <a:headEnd/>
              <a:tailEnd/>
            </a:ln>
          </p:spPr>
          <p:txBody>
            <a:bodyPr/>
            <a:lstStyle/>
            <a:p>
              <a:pPr defTabSz="685846">
                <a:defRPr/>
              </a:pPr>
              <a:endParaRPr lang="en-US" sz="1350">
                <a:solidFill>
                  <a:srgbClr val="737572"/>
                </a:solidFill>
                <a:ea typeface="MS PGothic" panose="020B0600070205080204" pitchFamily="34" charset="-128"/>
              </a:endParaRPr>
            </a:p>
          </p:txBody>
        </p:sp>
      </p:grpSp>
      <p:sp>
        <p:nvSpPr>
          <p:cNvPr id="32778" name="Freeform 48"/>
          <p:cNvSpPr>
            <a:spLocks noEditPoints="1"/>
          </p:cNvSpPr>
          <p:nvPr/>
        </p:nvSpPr>
        <p:spPr bwMode="auto">
          <a:xfrm>
            <a:off x="5821569" y="4443082"/>
            <a:ext cx="235210" cy="203650"/>
          </a:xfrm>
          <a:custGeom>
            <a:avLst/>
            <a:gdLst>
              <a:gd name="T0" fmla="*/ 2147483647 w 123"/>
              <a:gd name="T1" fmla="*/ 2147483647 h 107"/>
              <a:gd name="T2" fmla="*/ 2147483647 w 123"/>
              <a:gd name="T3" fmla="*/ 2147483647 h 107"/>
              <a:gd name="T4" fmla="*/ 2147483647 w 123"/>
              <a:gd name="T5" fmla="*/ 2147483647 h 107"/>
              <a:gd name="T6" fmla="*/ 2147483647 w 123"/>
              <a:gd name="T7" fmla="*/ 2147483647 h 107"/>
              <a:gd name="T8" fmla="*/ 2147483647 w 123"/>
              <a:gd name="T9" fmla="*/ 2147483647 h 107"/>
              <a:gd name="T10" fmla="*/ 2147483647 w 123"/>
              <a:gd name="T11" fmla="*/ 2147483647 h 107"/>
              <a:gd name="T12" fmla="*/ 2147483647 w 123"/>
              <a:gd name="T13" fmla="*/ 2147483647 h 107"/>
              <a:gd name="T14" fmla="*/ 2147483647 w 123"/>
              <a:gd name="T15" fmla="*/ 2147483647 h 107"/>
              <a:gd name="T16" fmla="*/ 2147483647 w 123"/>
              <a:gd name="T17" fmla="*/ 2147483647 h 107"/>
              <a:gd name="T18" fmla="*/ 2147483647 w 123"/>
              <a:gd name="T19" fmla="*/ 2147483647 h 107"/>
              <a:gd name="T20" fmla="*/ 2147483647 w 123"/>
              <a:gd name="T21" fmla="*/ 2147483647 h 107"/>
              <a:gd name="T22" fmla="*/ 2147483647 w 123"/>
              <a:gd name="T23" fmla="*/ 2147483647 h 107"/>
              <a:gd name="T24" fmla="*/ 2147483647 w 123"/>
              <a:gd name="T25" fmla="*/ 2147483647 h 107"/>
              <a:gd name="T26" fmla="*/ 2147483647 w 123"/>
              <a:gd name="T27" fmla="*/ 2147483647 h 107"/>
              <a:gd name="T28" fmla="*/ 2147483647 w 123"/>
              <a:gd name="T29" fmla="*/ 2147483647 h 107"/>
              <a:gd name="T30" fmla="*/ 2147483647 w 123"/>
              <a:gd name="T31" fmla="*/ 2147483647 h 107"/>
              <a:gd name="T32" fmla="*/ 2147483647 w 123"/>
              <a:gd name="T33" fmla="*/ 2147483647 h 107"/>
              <a:gd name="T34" fmla="*/ 2147483647 w 123"/>
              <a:gd name="T35" fmla="*/ 2147483647 h 107"/>
              <a:gd name="T36" fmla="*/ 2147483647 w 123"/>
              <a:gd name="T37" fmla="*/ 2147483647 h 107"/>
              <a:gd name="T38" fmla="*/ 0 w 123"/>
              <a:gd name="T39" fmla="*/ 2147483647 h 107"/>
              <a:gd name="T40" fmla="*/ 2147483647 w 123"/>
              <a:gd name="T41" fmla="*/ 2147483647 h 107"/>
              <a:gd name="T42" fmla="*/ 2147483647 w 123"/>
              <a:gd name="T43" fmla="*/ 0 h 107"/>
              <a:gd name="T44" fmla="*/ 2147483647 w 123"/>
              <a:gd name="T45" fmla="*/ 0 h 107"/>
              <a:gd name="T46" fmla="*/ 2147483647 w 123"/>
              <a:gd name="T47" fmla="*/ 0 h 107"/>
              <a:gd name="T48" fmla="*/ 2147483647 w 123"/>
              <a:gd name="T49" fmla="*/ 2147483647 h 107"/>
              <a:gd name="T50" fmla="*/ 2147483647 w 123"/>
              <a:gd name="T51" fmla="*/ 2147483647 h 107"/>
              <a:gd name="T52" fmla="*/ 2147483647 w 123"/>
              <a:gd name="T53" fmla="*/ 2147483647 h 107"/>
              <a:gd name="T54" fmla="*/ 2147483647 w 123"/>
              <a:gd name="T55" fmla="*/ 2147483647 h 107"/>
              <a:gd name="T56" fmla="*/ 2147483647 w 123"/>
              <a:gd name="T57" fmla="*/ 2147483647 h 107"/>
              <a:gd name="T58" fmla="*/ 2147483647 w 123"/>
              <a:gd name="T59" fmla="*/ 2147483647 h 107"/>
              <a:gd name="T60" fmla="*/ 2147483647 w 123"/>
              <a:gd name="T61" fmla="*/ 2147483647 h 107"/>
              <a:gd name="T62" fmla="*/ 2147483647 w 123"/>
              <a:gd name="T63" fmla="*/ 2147483647 h 107"/>
              <a:gd name="T64" fmla="*/ 2147483647 w 123"/>
              <a:gd name="T65" fmla="*/ 2147483647 h 107"/>
              <a:gd name="T66" fmla="*/ 2147483647 w 123"/>
              <a:gd name="T67" fmla="*/ 2147483647 h 107"/>
              <a:gd name="T68" fmla="*/ 2147483647 w 123"/>
              <a:gd name="T69" fmla="*/ 2147483647 h 107"/>
              <a:gd name="T70" fmla="*/ 2147483647 w 123"/>
              <a:gd name="T71" fmla="*/ 2147483647 h 107"/>
              <a:gd name="T72" fmla="*/ 2147483647 w 123"/>
              <a:gd name="T73" fmla="*/ 2147483647 h 107"/>
              <a:gd name="T74" fmla="*/ 2147483647 w 123"/>
              <a:gd name="T75" fmla="*/ 2147483647 h 107"/>
              <a:gd name="T76" fmla="*/ 2147483647 w 123"/>
              <a:gd name="T77" fmla="*/ 2147483647 h 107"/>
              <a:gd name="T78" fmla="*/ 2147483647 w 123"/>
              <a:gd name="T79" fmla="*/ 2147483647 h 107"/>
              <a:gd name="T80" fmla="*/ 2147483647 w 123"/>
              <a:gd name="T81" fmla="*/ 2147483647 h 107"/>
              <a:gd name="T82" fmla="*/ 2147483647 w 123"/>
              <a:gd name="T83" fmla="*/ 2147483647 h 107"/>
              <a:gd name="T84" fmla="*/ 2147483647 w 123"/>
              <a:gd name="T85" fmla="*/ 2147483647 h 107"/>
              <a:gd name="T86" fmla="*/ 2147483647 w 123"/>
              <a:gd name="T87" fmla="*/ 2147483647 h 107"/>
              <a:gd name="T88" fmla="*/ 2147483647 w 123"/>
              <a:gd name="T89" fmla="*/ 2147483647 h 107"/>
              <a:gd name="T90" fmla="*/ 2147483647 w 123"/>
              <a:gd name="T91" fmla="*/ 2147483647 h 107"/>
              <a:gd name="T92" fmla="*/ 2147483647 w 123"/>
              <a:gd name="T93" fmla="*/ 2147483647 h 107"/>
              <a:gd name="T94" fmla="*/ 2147483647 w 123"/>
              <a:gd name="T95" fmla="*/ 2147483647 h 107"/>
              <a:gd name="T96" fmla="*/ 2147483647 w 123"/>
              <a:gd name="T97" fmla="*/ 2147483647 h 107"/>
              <a:gd name="T98" fmla="*/ 2147483647 w 123"/>
              <a:gd name="T99" fmla="*/ 2147483647 h 107"/>
              <a:gd name="T100" fmla="*/ 2147483647 w 123"/>
              <a:gd name="T101" fmla="*/ 2147483647 h 10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23" h="107">
                <a:moveTo>
                  <a:pt x="123" y="100"/>
                </a:moveTo>
                <a:cubicBezTo>
                  <a:pt x="123" y="104"/>
                  <a:pt x="119" y="107"/>
                  <a:pt x="115" y="107"/>
                </a:cubicBezTo>
                <a:cubicBezTo>
                  <a:pt x="111" y="107"/>
                  <a:pt x="107" y="104"/>
                  <a:pt x="107" y="100"/>
                </a:cubicBezTo>
                <a:cubicBezTo>
                  <a:pt x="107" y="95"/>
                  <a:pt x="111" y="84"/>
                  <a:pt x="115" y="84"/>
                </a:cubicBezTo>
                <a:cubicBezTo>
                  <a:pt x="119" y="84"/>
                  <a:pt x="123" y="95"/>
                  <a:pt x="123" y="100"/>
                </a:cubicBezTo>
                <a:close/>
                <a:moveTo>
                  <a:pt x="111" y="42"/>
                </a:moveTo>
                <a:cubicBezTo>
                  <a:pt x="111" y="77"/>
                  <a:pt x="111" y="77"/>
                  <a:pt x="111" y="77"/>
                </a:cubicBezTo>
                <a:cubicBezTo>
                  <a:pt x="111" y="79"/>
                  <a:pt x="113" y="80"/>
                  <a:pt x="115" y="80"/>
                </a:cubicBezTo>
                <a:cubicBezTo>
                  <a:pt x="117" y="80"/>
                  <a:pt x="119" y="79"/>
                  <a:pt x="119" y="77"/>
                </a:cubicBezTo>
                <a:cubicBezTo>
                  <a:pt x="119" y="42"/>
                  <a:pt x="119" y="42"/>
                  <a:pt x="119" y="42"/>
                </a:cubicBezTo>
                <a:cubicBezTo>
                  <a:pt x="119" y="40"/>
                  <a:pt x="117" y="38"/>
                  <a:pt x="115" y="38"/>
                </a:cubicBezTo>
                <a:cubicBezTo>
                  <a:pt x="113" y="38"/>
                  <a:pt x="111" y="40"/>
                  <a:pt x="111" y="42"/>
                </a:cubicBezTo>
                <a:close/>
                <a:moveTo>
                  <a:pt x="114" y="34"/>
                </a:moveTo>
                <a:cubicBezTo>
                  <a:pt x="104" y="36"/>
                  <a:pt x="104" y="36"/>
                  <a:pt x="104" y="36"/>
                </a:cubicBezTo>
                <a:cubicBezTo>
                  <a:pt x="104" y="69"/>
                  <a:pt x="104" y="69"/>
                  <a:pt x="104" y="69"/>
                </a:cubicBezTo>
                <a:cubicBezTo>
                  <a:pt x="104" y="79"/>
                  <a:pt x="92" y="88"/>
                  <a:pt x="61" y="88"/>
                </a:cubicBezTo>
                <a:cubicBezTo>
                  <a:pt x="31" y="88"/>
                  <a:pt x="19" y="79"/>
                  <a:pt x="19" y="69"/>
                </a:cubicBezTo>
                <a:cubicBezTo>
                  <a:pt x="19" y="36"/>
                  <a:pt x="19" y="36"/>
                  <a:pt x="19" y="36"/>
                </a:cubicBezTo>
                <a:cubicBezTo>
                  <a:pt x="9" y="34"/>
                  <a:pt x="9" y="34"/>
                  <a:pt x="9" y="34"/>
                </a:cubicBezTo>
                <a:cubicBezTo>
                  <a:pt x="4" y="33"/>
                  <a:pt x="0" y="28"/>
                  <a:pt x="0" y="23"/>
                </a:cubicBezTo>
                <a:cubicBezTo>
                  <a:pt x="0" y="17"/>
                  <a:pt x="4" y="13"/>
                  <a:pt x="9" y="12"/>
                </a:cubicBezTo>
                <a:cubicBezTo>
                  <a:pt x="59" y="0"/>
                  <a:pt x="59" y="0"/>
                  <a:pt x="59" y="0"/>
                </a:cubicBezTo>
                <a:cubicBezTo>
                  <a:pt x="60" y="0"/>
                  <a:pt x="61" y="0"/>
                  <a:pt x="61" y="0"/>
                </a:cubicBezTo>
                <a:cubicBezTo>
                  <a:pt x="62" y="0"/>
                  <a:pt x="63" y="0"/>
                  <a:pt x="64" y="0"/>
                </a:cubicBezTo>
                <a:cubicBezTo>
                  <a:pt x="114" y="12"/>
                  <a:pt x="114" y="12"/>
                  <a:pt x="114" y="12"/>
                </a:cubicBezTo>
                <a:cubicBezTo>
                  <a:pt x="119" y="13"/>
                  <a:pt x="123" y="17"/>
                  <a:pt x="123" y="23"/>
                </a:cubicBezTo>
                <a:cubicBezTo>
                  <a:pt x="123" y="28"/>
                  <a:pt x="119" y="33"/>
                  <a:pt x="114" y="34"/>
                </a:cubicBezTo>
                <a:close/>
                <a:moveTo>
                  <a:pt x="96" y="38"/>
                </a:moveTo>
                <a:cubicBezTo>
                  <a:pt x="64" y="46"/>
                  <a:pt x="64" y="46"/>
                  <a:pt x="64" y="46"/>
                </a:cubicBezTo>
                <a:cubicBezTo>
                  <a:pt x="63" y="46"/>
                  <a:pt x="62" y="46"/>
                  <a:pt x="61" y="46"/>
                </a:cubicBezTo>
                <a:cubicBezTo>
                  <a:pt x="61" y="46"/>
                  <a:pt x="60" y="46"/>
                  <a:pt x="59" y="46"/>
                </a:cubicBezTo>
                <a:cubicBezTo>
                  <a:pt x="27" y="38"/>
                  <a:pt x="27" y="38"/>
                  <a:pt x="27" y="38"/>
                </a:cubicBezTo>
                <a:cubicBezTo>
                  <a:pt x="27" y="69"/>
                  <a:pt x="27" y="69"/>
                  <a:pt x="27" y="69"/>
                </a:cubicBezTo>
                <a:cubicBezTo>
                  <a:pt x="27" y="73"/>
                  <a:pt x="38" y="80"/>
                  <a:pt x="61" y="80"/>
                </a:cubicBezTo>
                <a:cubicBezTo>
                  <a:pt x="84" y="80"/>
                  <a:pt x="96" y="73"/>
                  <a:pt x="96" y="69"/>
                </a:cubicBezTo>
                <a:lnTo>
                  <a:pt x="96" y="38"/>
                </a:lnTo>
                <a:close/>
                <a:moveTo>
                  <a:pt x="112" y="27"/>
                </a:moveTo>
                <a:cubicBezTo>
                  <a:pt x="114" y="26"/>
                  <a:pt x="115" y="25"/>
                  <a:pt x="115" y="23"/>
                </a:cubicBezTo>
                <a:cubicBezTo>
                  <a:pt x="115" y="21"/>
                  <a:pt x="114" y="19"/>
                  <a:pt x="112" y="19"/>
                </a:cubicBezTo>
                <a:cubicBezTo>
                  <a:pt x="62" y="8"/>
                  <a:pt x="62" y="8"/>
                  <a:pt x="62" y="8"/>
                </a:cubicBezTo>
                <a:cubicBezTo>
                  <a:pt x="61" y="7"/>
                  <a:pt x="61" y="7"/>
                  <a:pt x="61" y="7"/>
                </a:cubicBezTo>
                <a:cubicBezTo>
                  <a:pt x="61" y="8"/>
                  <a:pt x="61" y="8"/>
                  <a:pt x="61" y="8"/>
                </a:cubicBezTo>
                <a:cubicBezTo>
                  <a:pt x="11" y="19"/>
                  <a:pt x="11" y="19"/>
                  <a:pt x="11" y="19"/>
                </a:cubicBezTo>
                <a:cubicBezTo>
                  <a:pt x="9" y="19"/>
                  <a:pt x="8" y="21"/>
                  <a:pt x="8" y="23"/>
                </a:cubicBezTo>
                <a:cubicBezTo>
                  <a:pt x="8" y="25"/>
                  <a:pt x="9" y="26"/>
                  <a:pt x="11" y="27"/>
                </a:cubicBezTo>
                <a:cubicBezTo>
                  <a:pt x="61" y="38"/>
                  <a:pt x="61" y="38"/>
                  <a:pt x="61" y="38"/>
                </a:cubicBezTo>
                <a:cubicBezTo>
                  <a:pt x="61" y="38"/>
                  <a:pt x="61" y="38"/>
                  <a:pt x="61" y="38"/>
                </a:cubicBezTo>
                <a:cubicBezTo>
                  <a:pt x="62" y="38"/>
                  <a:pt x="62" y="38"/>
                  <a:pt x="62" y="38"/>
                </a:cubicBezTo>
                <a:lnTo>
                  <a:pt x="112" y="27"/>
                </a:lnTo>
                <a:close/>
                <a:moveTo>
                  <a:pt x="112" y="27"/>
                </a:moveTo>
                <a:cubicBezTo>
                  <a:pt x="112" y="27"/>
                  <a:pt x="112" y="27"/>
                  <a:pt x="112" y="27"/>
                </a:cubicBezTo>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388" fontAlgn="base">
              <a:spcBef>
                <a:spcPct val="0"/>
              </a:spcBef>
              <a:spcAft>
                <a:spcPct val="0"/>
              </a:spcAft>
            </a:pPr>
            <a:endParaRPr lang="en-US" sz="1350">
              <a:solidFill>
                <a:srgbClr val="737572"/>
              </a:solidFill>
              <a:ea typeface="MS PGothic" panose="020B0600070205080204" pitchFamily="34" charset="-128"/>
            </a:endParaRPr>
          </a:p>
        </p:txBody>
      </p:sp>
      <p:sp>
        <p:nvSpPr>
          <p:cNvPr id="40" name="TextBox 39"/>
          <p:cNvSpPr txBox="1"/>
          <p:nvPr/>
        </p:nvSpPr>
        <p:spPr>
          <a:xfrm>
            <a:off x="535290" y="2677172"/>
            <a:ext cx="2647363" cy="523228"/>
          </a:xfrm>
          <a:prstGeom prst="rect">
            <a:avLst/>
          </a:prstGeom>
          <a:noFill/>
        </p:spPr>
        <p:txBody>
          <a:bodyPr wrap="square" lIns="91448" tIns="45724" rIns="91448" bIns="45724">
            <a:spAutoFit/>
          </a:bodyPr>
          <a:lstStyle/>
          <a:p>
            <a:pPr algn="r" defTabSz="685846">
              <a:defRPr/>
            </a:pPr>
            <a:r>
              <a:rPr lang="en-US" sz="1400" dirty="0">
                <a:solidFill>
                  <a:prstClr val="white">
                    <a:lumMod val="65000"/>
                  </a:prstClr>
                </a:solidFill>
                <a:ea typeface="Lato Light"/>
                <a:cs typeface="Lato Light"/>
              </a:rPr>
              <a:t>refrain from supporting non-state actor proliferation</a:t>
            </a:r>
          </a:p>
        </p:txBody>
      </p:sp>
      <p:sp>
        <p:nvSpPr>
          <p:cNvPr id="32780" name="Rectangle 41"/>
          <p:cNvSpPr>
            <a:spLocks noChangeArrowheads="1"/>
          </p:cNvSpPr>
          <p:nvPr/>
        </p:nvSpPr>
        <p:spPr bwMode="auto">
          <a:xfrm>
            <a:off x="1189784" y="2057400"/>
            <a:ext cx="1992869" cy="646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48" tIns="45724" rIns="91448" bIns="45724">
            <a:spAutoFit/>
          </a:bodyPr>
          <a:lstStyle>
            <a:lvl1pPr>
              <a:defRPr sz="3600">
                <a:solidFill>
                  <a:schemeClr val="tx1"/>
                </a:solidFill>
                <a:latin typeface="Lato Light" charset="0"/>
                <a:ea typeface="MS PGothic" panose="020B0600070205080204" pitchFamily="34" charset="-128"/>
              </a:defRPr>
            </a:lvl1pPr>
            <a:lvl2pPr marL="742950" indent="-285750">
              <a:defRPr sz="3600">
                <a:solidFill>
                  <a:schemeClr val="tx1"/>
                </a:solidFill>
                <a:latin typeface="Lato Light" charset="0"/>
                <a:ea typeface="MS PGothic" panose="020B0600070205080204" pitchFamily="34" charset="-128"/>
              </a:defRPr>
            </a:lvl2pPr>
            <a:lvl3pPr marL="1143000" indent="-228600">
              <a:defRPr sz="3600">
                <a:solidFill>
                  <a:schemeClr val="tx1"/>
                </a:solidFill>
                <a:latin typeface="Lato Light" charset="0"/>
                <a:ea typeface="MS PGothic" panose="020B0600070205080204" pitchFamily="34" charset="-128"/>
              </a:defRPr>
            </a:lvl3pPr>
            <a:lvl4pPr marL="1600200" indent="-228600">
              <a:defRPr sz="3600">
                <a:solidFill>
                  <a:schemeClr val="tx1"/>
                </a:solidFill>
                <a:latin typeface="Lato Light" charset="0"/>
                <a:ea typeface="MS PGothic" panose="020B0600070205080204" pitchFamily="34" charset="-128"/>
              </a:defRPr>
            </a:lvl4pPr>
            <a:lvl5pPr marL="2057400" indent="-228600">
              <a:defRPr sz="3600">
                <a:solidFill>
                  <a:schemeClr val="tx1"/>
                </a:solidFill>
                <a:latin typeface="Lato Light"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charset="0"/>
                <a:ea typeface="MS PGothic" panose="020B0600070205080204" pitchFamily="34" charset="-128"/>
              </a:defRPr>
            </a:lvl9pPr>
          </a:lstStyle>
          <a:p>
            <a:pPr algn="r" defTabSz="685388" fontAlgn="base">
              <a:spcBef>
                <a:spcPct val="0"/>
              </a:spcBef>
              <a:spcAft>
                <a:spcPct val="0"/>
              </a:spcAft>
            </a:pPr>
            <a:r>
              <a:rPr lang="en-US" altLang="en-US" sz="1800" b="1" dirty="0">
                <a:solidFill>
                  <a:srgbClr val="737572"/>
                </a:solidFill>
              </a:rPr>
              <a:t>State </a:t>
            </a:r>
            <a:r>
              <a:rPr lang="en-US" altLang="en-US" sz="1800" b="1" dirty="0" smtClean="0">
                <a:solidFill>
                  <a:srgbClr val="737572"/>
                </a:solidFill>
              </a:rPr>
              <a:t>sponsored</a:t>
            </a:r>
            <a:br>
              <a:rPr lang="en-US" altLang="en-US" sz="1800" b="1" dirty="0" smtClean="0">
                <a:solidFill>
                  <a:srgbClr val="737572"/>
                </a:solidFill>
              </a:rPr>
            </a:br>
            <a:r>
              <a:rPr lang="en-US" altLang="en-US" sz="1800" b="1" dirty="0" smtClean="0">
                <a:solidFill>
                  <a:srgbClr val="737572"/>
                </a:solidFill>
              </a:rPr>
              <a:t>WMD </a:t>
            </a:r>
            <a:r>
              <a:rPr lang="en-US" altLang="en-US" sz="1800" b="1" dirty="0">
                <a:solidFill>
                  <a:srgbClr val="737572"/>
                </a:solidFill>
              </a:rPr>
              <a:t>terrorism</a:t>
            </a:r>
          </a:p>
        </p:txBody>
      </p:sp>
      <p:sp>
        <p:nvSpPr>
          <p:cNvPr id="46" name="TextBox 45"/>
          <p:cNvSpPr txBox="1"/>
          <p:nvPr/>
        </p:nvSpPr>
        <p:spPr>
          <a:xfrm>
            <a:off x="381000" y="3743972"/>
            <a:ext cx="2796889" cy="523228"/>
          </a:xfrm>
          <a:prstGeom prst="rect">
            <a:avLst/>
          </a:prstGeom>
          <a:noFill/>
        </p:spPr>
        <p:txBody>
          <a:bodyPr wrap="square" lIns="91448" tIns="45724" rIns="91448" bIns="45724">
            <a:spAutoFit/>
          </a:bodyPr>
          <a:lstStyle/>
          <a:p>
            <a:pPr algn="r" defTabSz="685846">
              <a:defRPr/>
            </a:pPr>
            <a:r>
              <a:rPr lang="en-US" sz="1400" dirty="0">
                <a:solidFill>
                  <a:prstClr val="white">
                    <a:lumMod val="65000"/>
                  </a:prstClr>
                </a:solidFill>
                <a:ea typeface="Lato Light"/>
                <a:cs typeface="Lato Light"/>
              </a:rPr>
              <a:t>Adopt and enforce criminal laws and regulations </a:t>
            </a:r>
          </a:p>
        </p:txBody>
      </p:sp>
      <p:sp>
        <p:nvSpPr>
          <p:cNvPr id="32782" name="Rectangle 46"/>
          <p:cNvSpPr>
            <a:spLocks noChangeArrowheads="1"/>
          </p:cNvSpPr>
          <p:nvPr/>
        </p:nvSpPr>
        <p:spPr bwMode="auto">
          <a:xfrm>
            <a:off x="761827" y="3169376"/>
            <a:ext cx="2416062" cy="646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48" tIns="45724" rIns="91448" bIns="45724">
            <a:spAutoFit/>
          </a:bodyPr>
          <a:lstStyle>
            <a:lvl1pPr>
              <a:defRPr sz="3600">
                <a:solidFill>
                  <a:schemeClr val="tx1"/>
                </a:solidFill>
                <a:latin typeface="Lato Light" charset="0"/>
                <a:ea typeface="MS PGothic" panose="020B0600070205080204" pitchFamily="34" charset="-128"/>
              </a:defRPr>
            </a:lvl1pPr>
            <a:lvl2pPr marL="742950" indent="-285750">
              <a:defRPr sz="3600">
                <a:solidFill>
                  <a:schemeClr val="tx1"/>
                </a:solidFill>
                <a:latin typeface="Lato Light" charset="0"/>
                <a:ea typeface="MS PGothic" panose="020B0600070205080204" pitchFamily="34" charset="-128"/>
              </a:defRPr>
            </a:lvl2pPr>
            <a:lvl3pPr marL="1143000" indent="-228600">
              <a:defRPr sz="3600">
                <a:solidFill>
                  <a:schemeClr val="tx1"/>
                </a:solidFill>
                <a:latin typeface="Lato Light" charset="0"/>
                <a:ea typeface="MS PGothic" panose="020B0600070205080204" pitchFamily="34" charset="-128"/>
              </a:defRPr>
            </a:lvl3pPr>
            <a:lvl4pPr marL="1600200" indent="-228600">
              <a:defRPr sz="3600">
                <a:solidFill>
                  <a:schemeClr val="tx1"/>
                </a:solidFill>
                <a:latin typeface="Lato Light" charset="0"/>
                <a:ea typeface="MS PGothic" panose="020B0600070205080204" pitchFamily="34" charset="-128"/>
              </a:defRPr>
            </a:lvl4pPr>
            <a:lvl5pPr marL="2057400" indent="-228600">
              <a:defRPr sz="3600">
                <a:solidFill>
                  <a:schemeClr val="tx1"/>
                </a:solidFill>
                <a:latin typeface="Lato Light"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charset="0"/>
                <a:ea typeface="MS PGothic" panose="020B0600070205080204" pitchFamily="34" charset="-128"/>
              </a:defRPr>
            </a:lvl9pPr>
          </a:lstStyle>
          <a:p>
            <a:pPr algn="r" defTabSz="685388" fontAlgn="base">
              <a:spcBef>
                <a:spcPct val="0"/>
              </a:spcBef>
              <a:spcAft>
                <a:spcPct val="0"/>
              </a:spcAft>
            </a:pPr>
            <a:r>
              <a:rPr lang="en-US" altLang="en-US" sz="1800" b="1" dirty="0" smtClean="0">
                <a:solidFill>
                  <a:srgbClr val="737572"/>
                </a:solidFill>
              </a:rPr>
              <a:t>Criminalize</a:t>
            </a:r>
            <a:br>
              <a:rPr lang="en-US" altLang="en-US" sz="1800" b="1" dirty="0" smtClean="0">
                <a:solidFill>
                  <a:srgbClr val="737572"/>
                </a:solidFill>
              </a:rPr>
            </a:br>
            <a:r>
              <a:rPr lang="en-US" altLang="en-US" sz="1800" b="1" dirty="0" smtClean="0">
                <a:solidFill>
                  <a:srgbClr val="737572"/>
                </a:solidFill>
              </a:rPr>
              <a:t>nuclear </a:t>
            </a:r>
            <a:r>
              <a:rPr lang="en-US" altLang="en-US" sz="1800" b="1" dirty="0">
                <a:solidFill>
                  <a:srgbClr val="737572"/>
                </a:solidFill>
              </a:rPr>
              <a:t>proliferation</a:t>
            </a:r>
          </a:p>
        </p:txBody>
      </p:sp>
      <p:sp>
        <p:nvSpPr>
          <p:cNvPr id="48" name="TextBox 47"/>
          <p:cNvSpPr txBox="1"/>
          <p:nvPr/>
        </p:nvSpPr>
        <p:spPr>
          <a:xfrm>
            <a:off x="761827" y="4582172"/>
            <a:ext cx="2416062" cy="523228"/>
          </a:xfrm>
          <a:prstGeom prst="rect">
            <a:avLst/>
          </a:prstGeom>
          <a:noFill/>
        </p:spPr>
        <p:txBody>
          <a:bodyPr wrap="square" lIns="91448" tIns="45724" rIns="91448" bIns="45724">
            <a:spAutoFit/>
          </a:bodyPr>
          <a:lstStyle/>
          <a:p>
            <a:pPr algn="r" defTabSz="685846">
              <a:defRPr/>
            </a:pPr>
            <a:r>
              <a:rPr lang="en-US" sz="1400" dirty="0">
                <a:solidFill>
                  <a:prstClr val="white">
                    <a:lumMod val="65000"/>
                  </a:prstClr>
                </a:solidFill>
                <a:ea typeface="Lato Light"/>
                <a:cs typeface="Lato Light"/>
              </a:rPr>
              <a:t>Monitor WMD production, storage, transport and etc. </a:t>
            </a:r>
          </a:p>
        </p:txBody>
      </p:sp>
      <p:sp>
        <p:nvSpPr>
          <p:cNvPr id="32784" name="Rectangle 48"/>
          <p:cNvSpPr>
            <a:spLocks noChangeArrowheads="1"/>
          </p:cNvSpPr>
          <p:nvPr/>
        </p:nvSpPr>
        <p:spPr bwMode="auto">
          <a:xfrm>
            <a:off x="535290" y="4287664"/>
            <a:ext cx="2642599" cy="369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48" tIns="45724" rIns="91448" bIns="45724">
            <a:spAutoFit/>
          </a:bodyPr>
          <a:lstStyle>
            <a:lvl1pPr>
              <a:defRPr sz="3600">
                <a:solidFill>
                  <a:schemeClr val="tx1"/>
                </a:solidFill>
                <a:latin typeface="Lato Light" charset="0"/>
                <a:ea typeface="MS PGothic" panose="020B0600070205080204" pitchFamily="34" charset="-128"/>
              </a:defRPr>
            </a:lvl1pPr>
            <a:lvl2pPr marL="742950" indent="-285750">
              <a:defRPr sz="3600">
                <a:solidFill>
                  <a:schemeClr val="tx1"/>
                </a:solidFill>
                <a:latin typeface="Lato Light" charset="0"/>
                <a:ea typeface="MS PGothic" panose="020B0600070205080204" pitchFamily="34" charset="-128"/>
              </a:defRPr>
            </a:lvl2pPr>
            <a:lvl3pPr marL="1143000" indent="-228600">
              <a:defRPr sz="3600">
                <a:solidFill>
                  <a:schemeClr val="tx1"/>
                </a:solidFill>
                <a:latin typeface="Lato Light" charset="0"/>
                <a:ea typeface="MS PGothic" panose="020B0600070205080204" pitchFamily="34" charset="-128"/>
              </a:defRPr>
            </a:lvl3pPr>
            <a:lvl4pPr marL="1600200" indent="-228600">
              <a:defRPr sz="3600">
                <a:solidFill>
                  <a:schemeClr val="tx1"/>
                </a:solidFill>
                <a:latin typeface="Lato Light" charset="0"/>
                <a:ea typeface="MS PGothic" panose="020B0600070205080204" pitchFamily="34" charset="-128"/>
              </a:defRPr>
            </a:lvl4pPr>
            <a:lvl5pPr marL="2057400" indent="-228600">
              <a:defRPr sz="3600">
                <a:solidFill>
                  <a:schemeClr val="tx1"/>
                </a:solidFill>
                <a:latin typeface="Lato Light"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charset="0"/>
                <a:ea typeface="MS PGothic" panose="020B0600070205080204" pitchFamily="34" charset="-128"/>
              </a:defRPr>
            </a:lvl9pPr>
          </a:lstStyle>
          <a:p>
            <a:pPr algn="r" defTabSz="685388" fontAlgn="base">
              <a:spcBef>
                <a:spcPct val="0"/>
              </a:spcBef>
              <a:spcAft>
                <a:spcPct val="0"/>
              </a:spcAft>
            </a:pPr>
            <a:r>
              <a:rPr lang="en-US" altLang="en-US" sz="1800" b="1" dirty="0">
                <a:solidFill>
                  <a:srgbClr val="737572"/>
                </a:solidFill>
              </a:rPr>
              <a:t>Target illicit trafficking</a:t>
            </a:r>
          </a:p>
        </p:txBody>
      </p:sp>
      <p:sp>
        <p:nvSpPr>
          <p:cNvPr id="32785" name="Freeform 179"/>
          <p:cNvSpPr>
            <a:spLocks noChangeArrowheads="1"/>
          </p:cNvSpPr>
          <p:nvPr/>
        </p:nvSpPr>
        <p:spPr bwMode="auto">
          <a:xfrm>
            <a:off x="3224931" y="2254738"/>
            <a:ext cx="231041" cy="214964"/>
          </a:xfrm>
          <a:custGeom>
            <a:avLst/>
            <a:gdLst>
              <a:gd name="T0" fmla="*/ 572427 w 634"/>
              <a:gd name="T1" fmla="*/ 0 h 590"/>
              <a:gd name="T2" fmla="*/ 572427 w 634"/>
              <a:gd name="T3" fmla="*/ 0 h 590"/>
              <a:gd name="T4" fmla="*/ 400407 w 634"/>
              <a:gd name="T5" fmla="*/ 113569 h 590"/>
              <a:gd name="T6" fmla="*/ 157442 w 634"/>
              <a:gd name="T7" fmla="*/ 113569 h 590"/>
              <a:gd name="T8" fmla="*/ 0 w 634"/>
              <a:gd name="T9" fmla="*/ 257228 h 590"/>
              <a:gd name="T10" fmla="*/ 114680 w 634"/>
              <a:gd name="T11" fmla="*/ 385357 h 590"/>
              <a:gd name="T12" fmla="*/ 114680 w 634"/>
              <a:gd name="T13" fmla="*/ 542606 h 590"/>
              <a:gd name="T14" fmla="*/ 157442 w 634"/>
              <a:gd name="T15" fmla="*/ 571726 h 590"/>
              <a:gd name="T16" fmla="*/ 214782 w 634"/>
              <a:gd name="T17" fmla="*/ 571726 h 590"/>
              <a:gd name="T18" fmla="*/ 257544 w 634"/>
              <a:gd name="T19" fmla="*/ 542606 h 590"/>
              <a:gd name="T20" fmla="*/ 257544 w 634"/>
              <a:gd name="T21" fmla="*/ 385357 h 590"/>
              <a:gd name="T22" fmla="*/ 400407 w 634"/>
              <a:gd name="T23" fmla="*/ 385357 h 590"/>
              <a:gd name="T24" fmla="*/ 572427 w 634"/>
              <a:gd name="T25" fmla="*/ 499897 h 590"/>
              <a:gd name="T26" fmla="*/ 615189 w 634"/>
              <a:gd name="T27" fmla="*/ 457187 h 590"/>
              <a:gd name="T28" fmla="*/ 615189 w 634"/>
              <a:gd name="T29" fmla="*/ 42710 h 590"/>
              <a:gd name="T30" fmla="*/ 572427 w 634"/>
              <a:gd name="T31" fmla="*/ 0 h 590"/>
              <a:gd name="T32" fmla="*/ 214782 w 634"/>
              <a:gd name="T33" fmla="*/ 514457 h 590"/>
              <a:gd name="T34" fmla="*/ 214782 w 634"/>
              <a:gd name="T35" fmla="*/ 514457 h 590"/>
              <a:gd name="T36" fmla="*/ 201176 w 634"/>
              <a:gd name="T37" fmla="*/ 542606 h 590"/>
              <a:gd name="T38" fmla="*/ 172020 w 634"/>
              <a:gd name="T39" fmla="*/ 542606 h 590"/>
              <a:gd name="T40" fmla="*/ 157442 w 634"/>
              <a:gd name="T41" fmla="*/ 514457 h 590"/>
              <a:gd name="T42" fmla="*/ 157442 w 634"/>
              <a:gd name="T43" fmla="*/ 385357 h 590"/>
              <a:gd name="T44" fmla="*/ 214782 w 634"/>
              <a:gd name="T45" fmla="*/ 385357 h 590"/>
              <a:gd name="T46" fmla="*/ 214782 w 634"/>
              <a:gd name="T47" fmla="*/ 514457 h 590"/>
              <a:gd name="T48" fmla="*/ 314884 w 634"/>
              <a:gd name="T49" fmla="*/ 342648 h 590"/>
              <a:gd name="T50" fmla="*/ 314884 w 634"/>
              <a:gd name="T51" fmla="*/ 342648 h 590"/>
              <a:gd name="T52" fmla="*/ 157442 w 634"/>
              <a:gd name="T53" fmla="*/ 342648 h 590"/>
              <a:gd name="T54" fmla="*/ 42762 w 634"/>
              <a:gd name="T55" fmla="*/ 257228 h 590"/>
              <a:gd name="T56" fmla="*/ 157442 w 634"/>
              <a:gd name="T57" fmla="*/ 157249 h 590"/>
              <a:gd name="T58" fmla="*/ 314884 w 634"/>
              <a:gd name="T59" fmla="*/ 157249 h 590"/>
              <a:gd name="T60" fmla="*/ 314884 w 634"/>
              <a:gd name="T61" fmla="*/ 342648 h 590"/>
              <a:gd name="T62" fmla="*/ 400407 w 634"/>
              <a:gd name="T63" fmla="*/ 342648 h 590"/>
              <a:gd name="T64" fmla="*/ 400407 w 634"/>
              <a:gd name="T65" fmla="*/ 342648 h 590"/>
              <a:gd name="T66" fmla="*/ 344039 w 634"/>
              <a:gd name="T67" fmla="*/ 342648 h 590"/>
              <a:gd name="T68" fmla="*/ 344039 w 634"/>
              <a:gd name="T69" fmla="*/ 157249 h 590"/>
              <a:gd name="T70" fmla="*/ 400407 w 634"/>
              <a:gd name="T71" fmla="*/ 157249 h 590"/>
              <a:gd name="T72" fmla="*/ 400407 w 634"/>
              <a:gd name="T73" fmla="*/ 342648 h 590"/>
              <a:gd name="T74" fmla="*/ 572427 w 634"/>
              <a:gd name="T75" fmla="*/ 457187 h 590"/>
              <a:gd name="T76" fmla="*/ 572427 w 634"/>
              <a:gd name="T77" fmla="*/ 457187 h 590"/>
              <a:gd name="T78" fmla="*/ 444141 w 634"/>
              <a:gd name="T79" fmla="*/ 371768 h 590"/>
              <a:gd name="T80" fmla="*/ 444141 w 634"/>
              <a:gd name="T81" fmla="*/ 142689 h 590"/>
              <a:gd name="T82" fmla="*/ 572427 w 634"/>
              <a:gd name="T83" fmla="*/ 42710 h 590"/>
              <a:gd name="T84" fmla="*/ 572427 w 634"/>
              <a:gd name="T85" fmla="*/ 457187 h 59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34" h="590">
                <a:moveTo>
                  <a:pt x="589" y="0"/>
                </a:moveTo>
                <a:lnTo>
                  <a:pt x="589" y="0"/>
                </a:lnTo>
                <a:cubicBezTo>
                  <a:pt x="412" y="117"/>
                  <a:pt x="412" y="117"/>
                  <a:pt x="412" y="117"/>
                </a:cubicBezTo>
                <a:cubicBezTo>
                  <a:pt x="162" y="117"/>
                  <a:pt x="162" y="117"/>
                  <a:pt x="162" y="117"/>
                </a:cubicBezTo>
                <a:cubicBezTo>
                  <a:pt x="74" y="117"/>
                  <a:pt x="0" y="176"/>
                  <a:pt x="0" y="265"/>
                </a:cubicBezTo>
                <a:cubicBezTo>
                  <a:pt x="0" y="338"/>
                  <a:pt x="59" y="383"/>
                  <a:pt x="118" y="397"/>
                </a:cubicBezTo>
                <a:lnTo>
                  <a:pt x="118" y="559"/>
                </a:lnTo>
                <a:cubicBezTo>
                  <a:pt x="118" y="574"/>
                  <a:pt x="148" y="589"/>
                  <a:pt x="162" y="589"/>
                </a:cubicBezTo>
                <a:cubicBezTo>
                  <a:pt x="221" y="589"/>
                  <a:pt x="221" y="589"/>
                  <a:pt x="221" y="589"/>
                </a:cubicBezTo>
                <a:cubicBezTo>
                  <a:pt x="236" y="589"/>
                  <a:pt x="265" y="574"/>
                  <a:pt x="265" y="559"/>
                </a:cubicBezTo>
                <a:cubicBezTo>
                  <a:pt x="265" y="397"/>
                  <a:pt x="265" y="397"/>
                  <a:pt x="265" y="397"/>
                </a:cubicBezTo>
                <a:cubicBezTo>
                  <a:pt x="412" y="397"/>
                  <a:pt x="412" y="397"/>
                  <a:pt x="412" y="397"/>
                </a:cubicBezTo>
                <a:cubicBezTo>
                  <a:pt x="589" y="515"/>
                  <a:pt x="589" y="515"/>
                  <a:pt x="589" y="515"/>
                </a:cubicBezTo>
                <a:cubicBezTo>
                  <a:pt x="619" y="515"/>
                  <a:pt x="633" y="500"/>
                  <a:pt x="633" y="471"/>
                </a:cubicBezTo>
                <a:cubicBezTo>
                  <a:pt x="633" y="44"/>
                  <a:pt x="633" y="44"/>
                  <a:pt x="633" y="44"/>
                </a:cubicBezTo>
                <a:cubicBezTo>
                  <a:pt x="633" y="29"/>
                  <a:pt x="619" y="0"/>
                  <a:pt x="589" y="0"/>
                </a:cubicBezTo>
                <a:close/>
                <a:moveTo>
                  <a:pt x="221" y="530"/>
                </a:moveTo>
                <a:lnTo>
                  <a:pt x="221" y="530"/>
                </a:lnTo>
                <a:cubicBezTo>
                  <a:pt x="221" y="545"/>
                  <a:pt x="207" y="559"/>
                  <a:pt x="207" y="559"/>
                </a:cubicBezTo>
                <a:cubicBezTo>
                  <a:pt x="177" y="559"/>
                  <a:pt x="177" y="559"/>
                  <a:pt x="177" y="559"/>
                </a:cubicBezTo>
                <a:cubicBezTo>
                  <a:pt x="177" y="559"/>
                  <a:pt x="162" y="545"/>
                  <a:pt x="162" y="530"/>
                </a:cubicBezTo>
                <a:cubicBezTo>
                  <a:pt x="162" y="397"/>
                  <a:pt x="162" y="397"/>
                  <a:pt x="162" y="397"/>
                </a:cubicBezTo>
                <a:cubicBezTo>
                  <a:pt x="162" y="397"/>
                  <a:pt x="207" y="397"/>
                  <a:pt x="221" y="397"/>
                </a:cubicBezTo>
                <a:lnTo>
                  <a:pt x="221" y="530"/>
                </a:lnTo>
                <a:close/>
                <a:moveTo>
                  <a:pt x="324" y="353"/>
                </a:moveTo>
                <a:lnTo>
                  <a:pt x="324" y="353"/>
                </a:lnTo>
                <a:cubicBezTo>
                  <a:pt x="162" y="353"/>
                  <a:pt x="162" y="353"/>
                  <a:pt x="162" y="353"/>
                </a:cubicBezTo>
                <a:cubicBezTo>
                  <a:pt x="118" y="353"/>
                  <a:pt x="44" y="353"/>
                  <a:pt x="44" y="265"/>
                </a:cubicBezTo>
                <a:cubicBezTo>
                  <a:pt x="44" y="176"/>
                  <a:pt x="118" y="162"/>
                  <a:pt x="162" y="162"/>
                </a:cubicBezTo>
                <a:cubicBezTo>
                  <a:pt x="324" y="162"/>
                  <a:pt x="324" y="162"/>
                  <a:pt x="324" y="162"/>
                </a:cubicBezTo>
                <a:lnTo>
                  <a:pt x="324" y="353"/>
                </a:lnTo>
                <a:close/>
                <a:moveTo>
                  <a:pt x="412" y="353"/>
                </a:moveTo>
                <a:lnTo>
                  <a:pt x="412" y="353"/>
                </a:lnTo>
                <a:cubicBezTo>
                  <a:pt x="354" y="353"/>
                  <a:pt x="354" y="353"/>
                  <a:pt x="354" y="353"/>
                </a:cubicBezTo>
                <a:cubicBezTo>
                  <a:pt x="354" y="162"/>
                  <a:pt x="354" y="162"/>
                  <a:pt x="354" y="162"/>
                </a:cubicBezTo>
                <a:cubicBezTo>
                  <a:pt x="412" y="162"/>
                  <a:pt x="412" y="162"/>
                  <a:pt x="412" y="162"/>
                </a:cubicBezTo>
                <a:cubicBezTo>
                  <a:pt x="412" y="162"/>
                  <a:pt x="412" y="338"/>
                  <a:pt x="412" y="353"/>
                </a:cubicBezTo>
                <a:close/>
                <a:moveTo>
                  <a:pt x="589" y="471"/>
                </a:moveTo>
                <a:lnTo>
                  <a:pt x="589" y="471"/>
                </a:lnTo>
                <a:cubicBezTo>
                  <a:pt x="457" y="383"/>
                  <a:pt x="457" y="383"/>
                  <a:pt x="457" y="383"/>
                </a:cubicBezTo>
                <a:cubicBezTo>
                  <a:pt x="457" y="353"/>
                  <a:pt x="457" y="162"/>
                  <a:pt x="457" y="147"/>
                </a:cubicBezTo>
                <a:cubicBezTo>
                  <a:pt x="589" y="44"/>
                  <a:pt x="589" y="44"/>
                  <a:pt x="589" y="44"/>
                </a:cubicBezTo>
                <a:cubicBezTo>
                  <a:pt x="589" y="74"/>
                  <a:pt x="589" y="456"/>
                  <a:pt x="589" y="47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lIns="34296" tIns="17148" rIns="34296" bIns="17148" anchor="ctr"/>
          <a:lstStyle/>
          <a:p>
            <a:pPr defTabSz="685388" fontAlgn="base">
              <a:spcBef>
                <a:spcPct val="0"/>
              </a:spcBef>
              <a:spcAft>
                <a:spcPct val="0"/>
              </a:spcAft>
            </a:pPr>
            <a:endParaRPr lang="en-US" sz="1350">
              <a:solidFill>
                <a:srgbClr val="737572"/>
              </a:solidFill>
              <a:ea typeface="MS PGothic" panose="020B0600070205080204" pitchFamily="34" charset="-128"/>
            </a:endParaRPr>
          </a:p>
        </p:txBody>
      </p:sp>
      <p:sp>
        <p:nvSpPr>
          <p:cNvPr id="32786" name="Freeform 182"/>
          <p:cNvSpPr>
            <a:spLocks noChangeArrowheads="1"/>
          </p:cNvSpPr>
          <p:nvPr/>
        </p:nvSpPr>
        <p:spPr bwMode="auto">
          <a:xfrm>
            <a:off x="3237436" y="3377790"/>
            <a:ext cx="231041" cy="231637"/>
          </a:xfrm>
          <a:custGeom>
            <a:avLst/>
            <a:gdLst>
              <a:gd name="T0" fmla="*/ 586033 w 634"/>
              <a:gd name="T1" fmla="*/ 13628 h 633"/>
              <a:gd name="T2" fmla="*/ 586033 w 634"/>
              <a:gd name="T3" fmla="*/ 13628 h 633"/>
              <a:gd name="T4" fmla="*/ 0 w 634"/>
              <a:gd name="T5" fmla="*/ 300780 h 633"/>
              <a:gd name="T6" fmla="*/ 185626 w 634"/>
              <a:gd name="T7" fmla="*/ 415641 h 633"/>
              <a:gd name="T8" fmla="*/ 300306 w 634"/>
              <a:gd name="T9" fmla="*/ 615188 h 633"/>
              <a:gd name="T10" fmla="*/ 600611 w 634"/>
              <a:gd name="T11" fmla="*/ 28229 h 633"/>
              <a:gd name="T12" fmla="*/ 586033 w 634"/>
              <a:gd name="T13" fmla="*/ 13628 h 633"/>
              <a:gd name="T14" fmla="*/ 71918 w 634"/>
              <a:gd name="T15" fmla="*/ 300780 h 633"/>
              <a:gd name="T16" fmla="*/ 71918 w 634"/>
              <a:gd name="T17" fmla="*/ 300780 h 633"/>
              <a:gd name="T18" fmla="*/ 515087 w 634"/>
              <a:gd name="T19" fmla="*/ 85659 h 633"/>
              <a:gd name="T20" fmla="*/ 200204 w 634"/>
              <a:gd name="T21" fmla="*/ 371838 h 633"/>
              <a:gd name="T22" fmla="*/ 71918 w 634"/>
              <a:gd name="T23" fmla="*/ 300780 h 633"/>
              <a:gd name="T24" fmla="*/ 300306 w 634"/>
              <a:gd name="T25" fmla="*/ 544130 h 633"/>
              <a:gd name="T26" fmla="*/ 300306 w 634"/>
              <a:gd name="T27" fmla="*/ 544130 h 633"/>
              <a:gd name="T28" fmla="*/ 229360 w 634"/>
              <a:gd name="T29" fmla="*/ 386439 h 633"/>
              <a:gd name="T30" fmla="*/ 529665 w 634"/>
              <a:gd name="T31" fmla="*/ 99287 h 633"/>
              <a:gd name="T32" fmla="*/ 300306 w 634"/>
              <a:gd name="T33" fmla="*/ 544130 h 63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34" h="633">
                <a:moveTo>
                  <a:pt x="603" y="14"/>
                </a:moveTo>
                <a:lnTo>
                  <a:pt x="603" y="14"/>
                </a:lnTo>
                <a:cubicBezTo>
                  <a:pt x="574" y="14"/>
                  <a:pt x="0" y="309"/>
                  <a:pt x="0" y="309"/>
                </a:cubicBezTo>
                <a:lnTo>
                  <a:pt x="191" y="427"/>
                </a:lnTo>
                <a:lnTo>
                  <a:pt x="309" y="632"/>
                </a:lnTo>
                <a:cubicBezTo>
                  <a:pt x="309" y="632"/>
                  <a:pt x="618" y="44"/>
                  <a:pt x="618" y="29"/>
                </a:cubicBezTo>
                <a:cubicBezTo>
                  <a:pt x="633" y="14"/>
                  <a:pt x="618" y="0"/>
                  <a:pt x="603" y="14"/>
                </a:cubicBezTo>
                <a:close/>
                <a:moveTo>
                  <a:pt x="74" y="309"/>
                </a:moveTo>
                <a:lnTo>
                  <a:pt x="74" y="309"/>
                </a:lnTo>
                <a:cubicBezTo>
                  <a:pt x="530" y="88"/>
                  <a:pt x="530" y="88"/>
                  <a:pt x="530" y="88"/>
                </a:cubicBezTo>
                <a:cubicBezTo>
                  <a:pt x="206" y="382"/>
                  <a:pt x="206" y="382"/>
                  <a:pt x="206" y="382"/>
                </a:cubicBezTo>
                <a:lnTo>
                  <a:pt x="74" y="309"/>
                </a:lnTo>
                <a:close/>
                <a:moveTo>
                  <a:pt x="309" y="559"/>
                </a:moveTo>
                <a:lnTo>
                  <a:pt x="309" y="559"/>
                </a:lnTo>
                <a:cubicBezTo>
                  <a:pt x="309" y="559"/>
                  <a:pt x="250" y="441"/>
                  <a:pt x="236" y="397"/>
                </a:cubicBezTo>
                <a:cubicBezTo>
                  <a:pt x="545" y="102"/>
                  <a:pt x="545" y="102"/>
                  <a:pt x="545" y="102"/>
                </a:cubicBezTo>
                <a:lnTo>
                  <a:pt x="309" y="559"/>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lIns="34296" tIns="17148" rIns="34296" bIns="17148" anchor="ctr"/>
          <a:lstStyle/>
          <a:p>
            <a:pPr defTabSz="685388" fontAlgn="base">
              <a:spcBef>
                <a:spcPct val="0"/>
              </a:spcBef>
              <a:spcAft>
                <a:spcPct val="0"/>
              </a:spcAft>
            </a:pPr>
            <a:endParaRPr lang="en-US" sz="1350">
              <a:solidFill>
                <a:srgbClr val="737572"/>
              </a:solidFill>
              <a:ea typeface="MS PGothic" panose="020B0600070205080204" pitchFamily="34" charset="-128"/>
            </a:endParaRPr>
          </a:p>
        </p:txBody>
      </p:sp>
      <p:sp>
        <p:nvSpPr>
          <p:cNvPr id="52" name="Freeform 177"/>
          <p:cNvSpPr>
            <a:spLocks noChangeArrowheads="1"/>
          </p:cNvSpPr>
          <p:nvPr/>
        </p:nvSpPr>
        <p:spPr bwMode="auto">
          <a:xfrm>
            <a:off x="3254109" y="4468091"/>
            <a:ext cx="214368" cy="214368"/>
          </a:xfrm>
          <a:custGeom>
            <a:avLst/>
            <a:gdLst>
              <a:gd name="T0" fmla="*/ 633 w 649"/>
              <a:gd name="T1" fmla="*/ 30 h 649"/>
              <a:gd name="T2" fmla="*/ 633 w 649"/>
              <a:gd name="T3" fmla="*/ 30 h 649"/>
              <a:gd name="T4" fmla="*/ 530 w 649"/>
              <a:gd name="T5" fmla="*/ 30 h 649"/>
              <a:gd name="T6" fmla="*/ 412 w 649"/>
              <a:gd name="T7" fmla="*/ 163 h 649"/>
              <a:gd name="T8" fmla="*/ 177 w 649"/>
              <a:gd name="T9" fmla="*/ 74 h 649"/>
              <a:gd name="T10" fmla="*/ 103 w 649"/>
              <a:gd name="T11" fmla="*/ 89 h 649"/>
              <a:gd name="T12" fmla="*/ 103 w 649"/>
              <a:gd name="T13" fmla="*/ 177 h 649"/>
              <a:gd name="T14" fmla="*/ 265 w 649"/>
              <a:gd name="T15" fmla="*/ 310 h 649"/>
              <a:gd name="T16" fmla="*/ 162 w 649"/>
              <a:gd name="T17" fmla="*/ 413 h 649"/>
              <a:gd name="T18" fmla="*/ 59 w 649"/>
              <a:gd name="T19" fmla="*/ 383 h 649"/>
              <a:gd name="T20" fmla="*/ 29 w 649"/>
              <a:gd name="T21" fmla="*/ 398 h 649"/>
              <a:gd name="T22" fmla="*/ 15 w 649"/>
              <a:gd name="T23" fmla="*/ 442 h 649"/>
              <a:gd name="T24" fmla="*/ 132 w 649"/>
              <a:gd name="T25" fmla="*/ 530 h 649"/>
              <a:gd name="T26" fmla="*/ 221 w 649"/>
              <a:gd name="T27" fmla="*/ 634 h 649"/>
              <a:gd name="T28" fmla="*/ 265 w 649"/>
              <a:gd name="T29" fmla="*/ 619 h 649"/>
              <a:gd name="T30" fmla="*/ 265 w 649"/>
              <a:gd name="T31" fmla="*/ 589 h 649"/>
              <a:gd name="T32" fmla="*/ 250 w 649"/>
              <a:gd name="T33" fmla="*/ 501 h 649"/>
              <a:gd name="T34" fmla="*/ 353 w 649"/>
              <a:gd name="T35" fmla="*/ 398 h 649"/>
              <a:gd name="T36" fmla="*/ 486 w 649"/>
              <a:gd name="T37" fmla="*/ 560 h 649"/>
              <a:gd name="T38" fmla="*/ 574 w 649"/>
              <a:gd name="T39" fmla="*/ 560 h 649"/>
              <a:gd name="T40" fmla="*/ 589 w 649"/>
              <a:gd name="T41" fmla="*/ 486 h 649"/>
              <a:gd name="T42" fmla="*/ 500 w 649"/>
              <a:gd name="T43" fmla="*/ 251 h 649"/>
              <a:gd name="T44" fmla="*/ 618 w 649"/>
              <a:gd name="T45" fmla="*/ 118 h 649"/>
              <a:gd name="T46" fmla="*/ 633 w 649"/>
              <a:gd name="T47" fmla="*/ 30 h 649"/>
              <a:gd name="T48" fmla="*/ 603 w 649"/>
              <a:gd name="T49" fmla="*/ 104 h 649"/>
              <a:gd name="T50" fmla="*/ 603 w 649"/>
              <a:gd name="T51" fmla="*/ 104 h 649"/>
              <a:gd name="T52" fmla="*/ 456 w 649"/>
              <a:gd name="T53" fmla="*/ 251 h 649"/>
              <a:gd name="T54" fmla="*/ 545 w 649"/>
              <a:gd name="T55" fmla="*/ 486 h 649"/>
              <a:gd name="T56" fmla="*/ 545 w 649"/>
              <a:gd name="T57" fmla="*/ 530 h 649"/>
              <a:gd name="T58" fmla="*/ 500 w 649"/>
              <a:gd name="T59" fmla="*/ 530 h 649"/>
              <a:gd name="T60" fmla="*/ 368 w 649"/>
              <a:gd name="T61" fmla="*/ 339 h 649"/>
              <a:gd name="T62" fmla="*/ 206 w 649"/>
              <a:gd name="T63" fmla="*/ 486 h 649"/>
              <a:gd name="T64" fmla="*/ 236 w 649"/>
              <a:gd name="T65" fmla="*/ 589 h 649"/>
              <a:gd name="T66" fmla="*/ 162 w 649"/>
              <a:gd name="T67" fmla="*/ 501 h 649"/>
              <a:gd name="T68" fmla="*/ 59 w 649"/>
              <a:gd name="T69" fmla="*/ 427 h 649"/>
              <a:gd name="T70" fmla="*/ 162 w 649"/>
              <a:gd name="T71" fmla="*/ 457 h 649"/>
              <a:gd name="T72" fmla="*/ 324 w 649"/>
              <a:gd name="T73" fmla="*/ 295 h 649"/>
              <a:gd name="T74" fmla="*/ 132 w 649"/>
              <a:gd name="T75" fmla="*/ 147 h 649"/>
              <a:gd name="T76" fmla="*/ 132 w 649"/>
              <a:gd name="T77" fmla="*/ 118 h 649"/>
              <a:gd name="T78" fmla="*/ 177 w 649"/>
              <a:gd name="T79" fmla="*/ 118 h 649"/>
              <a:gd name="T80" fmla="*/ 412 w 649"/>
              <a:gd name="T81" fmla="*/ 206 h 649"/>
              <a:gd name="T82" fmla="*/ 559 w 649"/>
              <a:gd name="T83" fmla="*/ 59 h 649"/>
              <a:gd name="T84" fmla="*/ 603 w 649"/>
              <a:gd name="T85" fmla="*/ 59 h 649"/>
              <a:gd name="T86" fmla="*/ 603 w 649"/>
              <a:gd name="T87" fmla="*/ 104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49" h="649">
                <a:moveTo>
                  <a:pt x="633" y="30"/>
                </a:moveTo>
                <a:lnTo>
                  <a:pt x="633" y="30"/>
                </a:lnTo>
                <a:cubicBezTo>
                  <a:pt x="603" y="0"/>
                  <a:pt x="559" y="15"/>
                  <a:pt x="530" y="30"/>
                </a:cubicBezTo>
                <a:cubicBezTo>
                  <a:pt x="412" y="163"/>
                  <a:pt x="412" y="163"/>
                  <a:pt x="412" y="163"/>
                </a:cubicBezTo>
                <a:cubicBezTo>
                  <a:pt x="177" y="74"/>
                  <a:pt x="177" y="74"/>
                  <a:pt x="177" y="74"/>
                </a:cubicBezTo>
                <a:cubicBezTo>
                  <a:pt x="162" y="74"/>
                  <a:pt x="132" y="59"/>
                  <a:pt x="103" y="89"/>
                </a:cubicBezTo>
                <a:cubicBezTo>
                  <a:pt x="88" y="104"/>
                  <a:pt x="59" y="133"/>
                  <a:pt x="103" y="177"/>
                </a:cubicBezTo>
                <a:cubicBezTo>
                  <a:pt x="265" y="310"/>
                  <a:pt x="265" y="310"/>
                  <a:pt x="265" y="310"/>
                </a:cubicBezTo>
                <a:cubicBezTo>
                  <a:pt x="162" y="413"/>
                  <a:pt x="162" y="413"/>
                  <a:pt x="162" y="413"/>
                </a:cubicBezTo>
                <a:cubicBezTo>
                  <a:pt x="59" y="383"/>
                  <a:pt x="59" y="383"/>
                  <a:pt x="59" y="383"/>
                </a:cubicBezTo>
                <a:cubicBezTo>
                  <a:pt x="44" y="383"/>
                  <a:pt x="44" y="383"/>
                  <a:pt x="29" y="398"/>
                </a:cubicBezTo>
                <a:cubicBezTo>
                  <a:pt x="29" y="398"/>
                  <a:pt x="0" y="413"/>
                  <a:pt x="15" y="442"/>
                </a:cubicBezTo>
                <a:cubicBezTo>
                  <a:pt x="132" y="530"/>
                  <a:pt x="132" y="530"/>
                  <a:pt x="132" y="530"/>
                </a:cubicBezTo>
                <a:cubicBezTo>
                  <a:pt x="221" y="634"/>
                  <a:pt x="221" y="634"/>
                  <a:pt x="221" y="634"/>
                </a:cubicBezTo>
                <a:cubicBezTo>
                  <a:pt x="236" y="648"/>
                  <a:pt x="250" y="648"/>
                  <a:pt x="265" y="619"/>
                </a:cubicBezTo>
                <a:cubicBezTo>
                  <a:pt x="280" y="619"/>
                  <a:pt x="280" y="604"/>
                  <a:pt x="265" y="589"/>
                </a:cubicBezTo>
                <a:cubicBezTo>
                  <a:pt x="250" y="501"/>
                  <a:pt x="250" y="501"/>
                  <a:pt x="250" y="501"/>
                </a:cubicBezTo>
                <a:cubicBezTo>
                  <a:pt x="353" y="398"/>
                  <a:pt x="353" y="398"/>
                  <a:pt x="353" y="398"/>
                </a:cubicBezTo>
                <a:cubicBezTo>
                  <a:pt x="486" y="560"/>
                  <a:pt x="486" y="560"/>
                  <a:pt x="486" y="560"/>
                </a:cubicBezTo>
                <a:cubicBezTo>
                  <a:pt x="530" y="589"/>
                  <a:pt x="559" y="560"/>
                  <a:pt x="574" y="560"/>
                </a:cubicBezTo>
                <a:cubicBezTo>
                  <a:pt x="589" y="530"/>
                  <a:pt x="589" y="501"/>
                  <a:pt x="589" y="486"/>
                </a:cubicBezTo>
                <a:cubicBezTo>
                  <a:pt x="500" y="251"/>
                  <a:pt x="500" y="251"/>
                  <a:pt x="500" y="251"/>
                </a:cubicBezTo>
                <a:cubicBezTo>
                  <a:pt x="618" y="118"/>
                  <a:pt x="618" y="118"/>
                  <a:pt x="618" y="118"/>
                </a:cubicBezTo>
                <a:cubicBezTo>
                  <a:pt x="648" y="104"/>
                  <a:pt x="648" y="59"/>
                  <a:pt x="633" y="30"/>
                </a:cubicBezTo>
                <a:close/>
                <a:moveTo>
                  <a:pt x="603" y="104"/>
                </a:moveTo>
                <a:lnTo>
                  <a:pt x="603" y="104"/>
                </a:lnTo>
                <a:cubicBezTo>
                  <a:pt x="456" y="251"/>
                  <a:pt x="456" y="251"/>
                  <a:pt x="456" y="251"/>
                </a:cubicBezTo>
                <a:cubicBezTo>
                  <a:pt x="545" y="486"/>
                  <a:pt x="545" y="486"/>
                  <a:pt x="545" y="486"/>
                </a:cubicBezTo>
                <a:cubicBezTo>
                  <a:pt x="545" y="501"/>
                  <a:pt x="545" y="516"/>
                  <a:pt x="545" y="530"/>
                </a:cubicBezTo>
                <a:cubicBezTo>
                  <a:pt x="530" y="545"/>
                  <a:pt x="515" y="530"/>
                  <a:pt x="500" y="530"/>
                </a:cubicBezTo>
                <a:cubicBezTo>
                  <a:pt x="368" y="339"/>
                  <a:pt x="368" y="339"/>
                  <a:pt x="368" y="339"/>
                </a:cubicBezTo>
                <a:cubicBezTo>
                  <a:pt x="206" y="486"/>
                  <a:pt x="206" y="486"/>
                  <a:pt x="206" y="486"/>
                </a:cubicBezTo>
                <a:cubicBezTo>
                  <a:pt x="236" y="589"/>
                  <a:pt x="236" y="589"/>
                  <a:pt x="236" y="589"/>
                </a:cubicBezTo>
                <a:cubicBezTo>
                  <a:pt x="221" y="589"/>
                  <a:pt x="162" y="501"/>
                  <a:pt x="162" y="501"/>
                </a:cubicBezTo>
                <a:cubicBezTo>
                  <a:pt x="162" y="501"/>
                  <a:pt x="73" y="427"/>
                  <a:pt x="59" y="427"/>
                </a:cubicBezTo>
                <a:cubicBezTo>
                  <a:pt x="162" y="457"/>
                  <a:pt x="162" y="457"/>
                  <a:pt x="162" y="457"/>
                </a:cubicBezTo>
                <a:cubicBezTo>
                  <a:pt x="324" y="295"/>
                  <a:pt x="324" y="295"/>
                  <a:pt x="324" y="295"/>
                </a:cubicBezTo>
                <a:cubicBezTo>
                  <a:pt x="132" y="147"/>
                  <a:pt x="132" y="147"/>
                  <a:pt x="132" y="147"/>
                </a:cubicBezTo>
                <a:cubicBezTo>
                  <a:pt x="132" y="147"/>
                  <a:pt x="118" y="133"/>
                  <a:pt x="132" y="118"/>
                </a:cubicBezTo>
                <a:cubicBezTo>
                  <a:pt x="147" y="118"/>
                  <a:pt x="162" y="118"/>
                  <a:pt x="177" y="118"/>
                </a:cubicBezTo>
                <a:cubicBezTo>
                  <a:pt x="412" y="206"/>
                  <a:pt x="412" y="206"/>
                  <a:pt x="412" y="206"/>
                </a:cubicBezTo>
                <a:cubicBezTo>
                  <a:pt x="559" y="59"/>
                  <a:pt x="559" y="59"/>
                  <a:pt x="559" y="59"/>
                </a:cubicBezTo>
                <a:cubicBezTo>
                  <a:pt x="574" y="45"/>
                  <a:pt x="589" y="45"/>
                  <a:pt x="603" y="59"/>
                </a:cubicBezTo>
                <a:cubicBezTo>
                  <a:pt x="603" y="74"/>
                  <a:pt x="618" y="89"/>
                  <a:pt x="603" y="104"/>
                </a:cubicBezTo>
                <a:close/>
              </a:path>
            </a:pathLst>
          </a:custGeom>
          <a:solidFill>
            <a:schemeClr val="accent3"/>
          </a:solidFill>
          <a:ln>
            <a:noFill/>
          </a:ln>
          <a:effectLst/>
          <a:extLst/>
        </p:spPr>
        <p:txBody>
          <a:bodyPr wrap="none" lIns="34296" tIns="17148" rIns="34296" bIns="17148" anchor="ctr"/>
          <a:lstStyle/>
          <a:p>
            <a:pPr defTabSz="685846">
              <a:defRPr/>
            </a:pPr>
            <a:endParaRPr lang="en-US" sz="1350">
              <a:solidFill>
                <a:srgbClr val="737572"/>
              </a:solidFill>
              <a:ea typeface="MS PGothic" panose="020B0600070205080204" pitchFamily="34" charset="-128"/>
            </a:endParaRPr>
          </a:p>
        </p:txBody>
      </p:sp>
      <p:sp>
        <p:nvSpPr>
          <p:cNvPr id="32788" name="TextBox 42"/>
          <p:cNvSpPr txBox="1">
            <a:spLocks noChangeArrowheads="1"/>
          </p:cNvSpPr>
          <p:nvPr/>
        </p:nvSpPr>
        <p:spPr bwMode="auto">
          <a:xfrm>
            <a:off x="1169770" y="732270"/>
            <a:ext cx="6819944" cy="867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Lato Light" charset="0"/>
                <a:ea typeface="MS PGothic" panose="020B0600070205080204" pitchFamily="34" charset="-128"/>
              </a:defRPr>
            </a:lvl1pPr>
            <a:lvl2pPr marL="742950" indent="-285750">
              <a:defRPr sz="3600">
                <a:solidFill>
                  <a:schemeClr val="tx1"/>
                </a:solidFill>
                <a:latin typeface="Lato Light" charset="0"/>
                <a:ea typeface="MS PGothic" panose="020B0600070205080204" pitchFamily="34" charset="-128"/>
              </a:defRPr>
            </a:lvl2pPr>
            <a:lvl3pPr marL="1143000" indent="-228600">
              <a:defRPr sz="3600">
                <a:solidFill>
                  <a:schemeClr val="tx1"/>
                </a:solidFill>
                <a:latin typeface="Lato Light" charset="0"/>
                <a:ea typeface="MS PGothic" panose="020B0600070205080204" pitchFamily="34" charset="-128"/>
              </a:defRPr>
            </a:lvl3pPr>
            <a:lvl4pPr marL="1600200" indent="-228600">
              <a:defRPr sz="3600">
                <a:solidFill>
                  <a:schemeClr val="tx1"/>
                </a:solidFill>
                <a:latin typeface="Lato Light" charset="0"/>
                <a:ea typeface="MS PGothic" panose="020B0600070205080204" pitchFamily="34" charset="-128"/>
              </a:defRPr>
            </a:lvl4pPr>
            <a:lvl5pPr marL="2057400" indent="-228600">
              <a:defRPr sz="3600">
                <a:solidFill>
                  <a:schemeClr val="tx1"/>
                </a:solidFill>
                <a:latin typeface="Lato Light"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charset="0"/>
                <a:ea typeface="MS PGothic" panose="020B0600070205080204" pitchFamily="34" charset="-128"/>
              </a:defRPr>
            </a:lvl9pPr>
          </a:lstStyle>
          <a:p>
            <a:pPr algn="ctr" defTabSz="685388" fontAlgn="base">
              <a:lnSpc>
                <a:spcPct val="90000"/>
              </a:lnSpc>
              <a:spcBef>
                <a:spcPct val="0"/>
              </a:spcBef>
              <a:spcAft>
                <a:spcPct val="0"/>
              </a:spcAft>
            </a:pPr>
            <a:r>
              <a:rPr lang="en-US" altLang="en-US" sz="2800" b="1" dirty="0">
                <a:solidFill>
                  <a:srgbClr val="0E80C9"/>
                </a:solidFill>
                <a:latin typeface="Times New Roman"/>
                <a:cs typeface="Times New Roman"/>
              </a:rPr>
              <a:t>UN Security Council Resolution 1540: </a:t>
            </a:r>
            <a:r>
              <a:rPr lang="en-US" altLang="en-US" sz="2800" b="1" dirty="0" smtClean="0">
                <a:solidFill>
                  <a:srgbClr val="0E80C9"/>
                </a:solidFill>
                <a:latin typeface="Times New Roman"/>
                <a:cs typeface="Times New Roman"/>
              </a:rPr>
              <a:t/>
            </a:r>
            <a:br>
              <a:rPr lang="en-US" altLang="en-US" sz="2800" b="1" dirty="0" smtClean="0">
                <a:solidFill>
                  <a:srgbClr val="0E80C9"/>
                </a:solidFill>
                <a:latin typeface="Times New Roman"/>
                <a:cs typeface="Times New Roman"/>
              </a:rPr>
            </a:br>
            <a:r>
              <a:rPr lang="en-US" altLang="en-US" sz="2800" b="1" dirty="0" smtClean="0">
                <a:solidFill>
                  <a:srgbClr val="0E80C9"/>
                </a:solidFill>
                <a:latin typeface="Times New Roman"/>
                <a:cs typeface="Times New Roman"/>
              </a:rPr>
              <a:t>A </a:t>
            </a:r>
            <a:r>
              <a:rPr lang="en-US" altLang="en-US" sz="2800" b="1" dirty="0">
                <a:solidFill>
                  <a:srgbClr val="0E80C9"/>
                </a:solidFill>
                <a:latin typeface="Times New Roman"/>
                <a:cs typeface="Times New Roman"/>
              </a:rPr>
              <a:t>Global Counter-Proliferation Instrument</a:t>
            </a:r>
          </a:p>
        </p:txBody>
      </p:sp>
      <p:grpSp>
        <p:nvGrpSpPr>
          <p:cNvPr id="32789" name="Group 43"/>
          <p:cNvGrpSpPr>
            <a:grpSpLocks/>
          </p:cNvGrpSpPr>
          <p:nvPr/>
        </p:nvGrpSpPr>
        <p:grpSpPr bwMode="auto">
          <a:xfrm>
            <a:off x="3741323" y="1598533"/>
            <a:ext cx="1676837" cy="26796"/>
            <a:chOff x="9673249" y="2043533"/>
            <a:chExt cx="7919727" cy="127577"/>
          </a:xfrm>
        </p:grpSpPr>
        <p:sp>
          <p:nvSpPr>
            <p:cNvPr id="45" name="Rectangle 44"/>
            <p:cNvSpPr/>
            <p:nvPr/>
          </p:nvSpPr>
          <p:spPr>
            <a:xfrm>
              <a:off x="9673249" y="2043533"/>
              <a:ext cx="1200895" cy="127577"/>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685846">
                <a:defRPr/>
              </a:pPr>
              <a:endParaRPr lang="en-US" sz="1350">
                <a:solidFill>
                  <a:prstClr val="white"/>
                </a:solidFill>
              </a:endParaRPr>
            </a:p>
          </p:txBody>
        </p:sp>
        <p:sp>
          <p:nvSpPr>
            <p:cNvPr id="53" name="Rectangle 52"/>
            <p:cNvSpPr/>
            <p:nvPr/>
          </p:nvSpPr>
          <p:spPr>
            <a:xfrm>
              <a:off x="10989454" y="2043533"/>
              <a:ext cx="1200895" cy="127577"/>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685846">
                <a:defRPr/>
              </a:pPr>
              <a:endParaRPr lang="en-US" sz="1350">
                <a:solidFill>
                  <a:prstClr val="white"/>
                </a:solidFill>
              </a:endParaRPr>
            </a:p>
          </p:txBody>
        </p:sp>
        <p:sp>
          <p:nvSpPr>
            <p:cNvPr id="54" name="Rectangle 53"/>
            <p:cNvSpPr/>
            <p:nvPr/>
          </p:nvSpPr>
          <p:spPr>
            <a:xfrm>
              <a:off x="12350657" y="2043533"/>
              <a:ext cx="1203709" cy="127577"/>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685846">
                <a:defRPr/>
              </a:pPr>
              <a:endParaRPr lang="en-US" sz="1350">
                <a:solidFill>
                  <a:prstClr val="white"/>
                </a:solidFill>
              </a:endParaRPr>
            </a:p>
          </p:txBody>
        </p:sp>
        <p:sp>
          <p:nvSpPr>
            <p:cNvPr id="55" name="Rectangle 54"/>
            <p:cNvSpPr/>
            <p:nvPr/>
          </p:nvSpPr>
          <p:spPr>
            <a:xfrm>
              <a:off x="13694985" y="2043533"/>
              <a:ext cx="1200895" cy="127577"/>
            </a:xfrm>
            <a:prstGeom prst="rect">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685846">
                <a:defRPr/>
              </a:pPr>
              <a:endParaRPr lang="en-US" sz="1350">
                <a:solidFill>
                  <a:prstClr val="white"/>
                </a:solidFill>
              </a:endParaRPr>
            </a:p>
          </p:txBody>
        </p:sp>
        <p:sp>
          <p:nvSpPr>
            <p:cNvPr id="56" name="Rectangle 55"/>
            <p:cNvSpPr/>
            <p:nvPr/>
          </p:nvSpPr>
          <p:spPr>
            <a:xfrm>
              <a:off x="15028064" y="2043533"/>
              <a:ext cx="1200895" cy="127577"/>
            </a:xfrm>
            <a:prstGeom prst="rect">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685846">
                <a:defRPr/>
              </a:pPr>
              <a:endParaRPr lang="en-US" sz="1350">
                <a:solidFill>
                  <a:prstClr val="white"/>
                </a:solidFill>
              </a:endParaRPr>
            </a:p>
          </p:txBody>
        </p:sp>
        <p:sp>
          <p:nvSpPr>
            <p:cNvPr id="57" name="Rectangle 56"/>
            <p:cNvSpPr/>
            <p:nvPr/>
          </p:nvSpPr>
          <p:spPr>
            <a:xfrm>
              <a:off x="16392079" y="2043533"/>
              <a:ext cx="1200897" cy="127577"/>
            </a:xfrm>
            <a:prstGeom prst="rect">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685846">
                <a:defRPr/>
              </a:pPr>
              <a:endParaRPr lang="en-US" sz="1350">
                <a:solidFill>
                  <a:prstClr val="white"/>
                </a:solidFill>
              </a:endParaRPr>
            </a:p>
          </p:txBody>
        </p:sp>
      </p:grpSp>
      <p:pic>
        <p:nvPicPr>
          <p:cNvPr id="5" name="Picture Placeholder 4" descr="UN flag.jpeg"/>
          <p:cNvPicPr>
            <a:picLocks noGrp="1" noChangeAspect="1"/>
          </p:cNvPicPr>
          <p:nvPr>
            <p:ph type="pic" sz="quarter" idx="14"/>
          </p:nvPr>
        </p:nvPicPr>
        <p:blipFill rotWithShape="1">
          <a:blip r:embed="rId3">
            <a:extLst>
              <a:ext uri="{28A0092B-C50C-407E-A947-70E740481C1C}">
                <a14:useLocalDpi xmlns:a14="http://schemas.microsoft.com/office/drawing/2010/main" val="0"/>
              </a:ext>
            </a:extLst>
          </a:blip>
          <a:srcRect l="33313" t="470" r="30265" b="8101"/>
          <a:stretch/>
        </p:blipFill>
        <p:spPr>
          <a:xfrm>
            <a:off x="3796124" y="2272129"/>
            <a:ext cx="1581912" cy="2633472"/>
          </a:xfrm>
        </p:spPr>
      </p:pic>
      <p:sp>
        <p:nvSpPr>
          <p:cNvPr id="41" name="Rectangle 32"/>
          <p:cNvSpPr>
            <a:spLocks noChangeArrowheads="1"/>
          </p:cNvSpPr>
          <p:nvPr/>
        </p:nvSpPr>
        <p:spPr bwMode="auto">
          <a:xfrm>
            <a:off x="3480705" y="5457737"/>
            <a:ext cx="2249006" cy="923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8" tIns="45724" rIns="91448" bIns="45724">
            <a:spAutoFit/>
          </a:bodyPr>
          <a:lstStyle>
            <a:lvl1pPr>
              <a:defRPr sz="3600">
                <a:solidFill>
                  <a:schemeClr val="tx1"/>
                </a:solidFill>
                <a:latin typeface="Lato Light" charset="0"/>
                <a:ea typeface="MS PGothic" panose="020B0600070205080204" pitchFamily="34" charset="-128"/>
              </a:defRPr>
            </a:lvl1pPr>
            <a:lvl2pPr marL="742950" indent="-285750">
              <a:defRPr sz="3600">
                <a:solidFill>
                  <a:schemeClr val="tx1"/>
                </a:solidFill>
                <a:latin typeface="Lato Light" charset="0"/>
                <a:ea typeface="MS PGothic" panose="020B0600070205080204" pitchFamily="34" charset="-128"/>
              </a:defRPr>
            </a:lvl2pPr>
            <a:lvl3pPr marL="1143000" indent="-228600">
              <a:defRPr sz="3600">
                <a:solidFill>
                  <a:schemeClr val="tx1"/>
                </a:solidFill>
                <a:latin typeface="Lato Light" charset="0"/>
                <a:ea typeface="MS PGothic" panose="020B0600070205080204" pitchFamily="34" charset="-128"/>
              </a:defRPr>
            </a:lvl3pPr>
            <a:lvl4pPr marL="1600200" indent="-228600">
              <a:defRPr sz="3600">
                <a:solidFill>
                  <a:schemeClr val="tx1"/>
                </a:solidFill>
                <a:latin typeface="Lato Light" charset="0"/>
                <a:ea typeface="MS PGothic" panose="020B0600070205080204" pitchFamily="34" charset="-128"/>
              </a:defRPr>
            </a:lvl4pPr>
            <a:lvl5pPr marL="2057400" indent="-228600">
              <a:defRPr sz="3600">
                <a:solidFill>
                  <a:schemeClr val="tx1"/>
                </a:solidFill>
                <a:latin typeface="Lato Light"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charset="0"/>
                <a:ea typeface="MS PGothic" panose="020B0600070205080204" pitchFamily="34" charset="-128"/>
              </a:defRPr>
            </a:lvl9pPr>
          </a:lstStyle>
          <a:p>
            <a:pPr algn="ctr" defTabSz="685388" fontAlgn="base">
              <a:spcBef>
                <a:spcPct val="0"/>
              </a:spcBef>
              <a:spcAft>
                <a:spcPct val="0"/>
              </a:spcAft>
            </a:pPr>
            <a:r>
              <a:rPr lang="en-US" altLang="en-US" sz="1800" b="1" dirty="0">
                <a:solidFill>
                  <a:srgbClr val="737572"/>
                </a:solidFill>
              </a:rPr>
              <a:t>Present National Compliance Report</a:t>
            </a:r>
          </a:p>
        </p:txBody>
      </p:sp>
      <p:grpSp>
        <p:nvGrpSpPr>
          <p:cNvPr id="42" name="Group 41"/>
          <p:cNvGrpSpPr/>
          <p:nvPr/>
        </p:nvGrpSpPr>
        <p:grpSpPr>
          <a:xfrm>
            <a:off x="5848558" y="3381767"/>
            <a:ext cx="241457" cy="202994"/>
            <a:chOff x="4856163" y="2736851"/>
            <a:chExt cx="358775" cy="301625"/>
          </a:xfrm>
          <a:solidFill>
            <a:schemeClr val="accent5"/>
          </a:solidFill>
        </p:grpSpPr>
        <p:sp>
          <p:nvSpPr>
            <p:cNvPr id="43" name="Freeform 128"/>
            <p:cNvSpPr>
              <a:spLocks noEditPoints="1"/>
            </p:cNvSpPr>
            <p:nvPr/>
          </p:nvSpPr>
          <p:spPr bwMode="auto">
            <a:xfrm>
              <a:off x="4946650" y="2814638"/>
              <a:ext cx="177800" cy="179388"/>
            </a:xfrm>
            <a:custGeom>
              <a:avLst/>
              <a:gdLst/>
              <a:ahLst/>
              <a:cxnLst>
                <a:cxn ang="0">
                  <a:pos x="31" y="0"/>
                </a:cxn>
                <a:cxn ang="0">
                  <a:pos x="0" y="30"/>
                </a:cxn>
                <a:cxn ang="0">
                  <a:pos x="31" y="61"/>
                </a:cxn>
                <a:cxn ang="0">
                  <a:pos x="61" y="30"/>
                </a:cxn>
                <a:cxn ang="0">
                  <a:pos x="31" y="0"/>
                </a:cxn>
                <a:cxn ang="0">
                  <a:pos x="48" y="45"/>
                </a:cxn>
                <a:cxn ang="0">
                  <a:pos x="16" y="48"/>
                </a:cxn>
                <a:cxn ang="0">
                  <a:pos x="13" y="15"/>
                </a:cxn>
                <a:cxn ang="0">
                  <a:pos x="46" y="13"/>
                </a:cxn>
                <a:cxn ang="0">
                  <a:pos x="48" y="45"/>
                </a:cxn>
                <a:cxn ang="0">
                  <a:pos x="48" y="45"/>
                </a:cxn>
                <a:cxn ang="0">
                  <a:pos x="48" y="45"/>
                </a:cxn>
              </a:cxnLst>
              <a:rect l="0" t="0" r="r" b="b"/>
              <a:pathLst>
                <a:path w="61" h="61">
                  <a:moveTo>
                    <a:pt x="31" y="0"/>
                  </a:moveTo>
                  <a:cubicBezTo>
                    <a:pt x="14" y="0"/>
                    <a:pt x="0" y="13"/>
                    <a:pt x="0" y="30"/>
                  </a:cubicBezTo>
                  <a:cubicBezTo>
                    <a:pt x="0" y="47"/>
                    <a:pt x="14" y="61"/>
                    <a:pt x="31" y="61"/>
                  </a:cubicBezTo>
                  <a:cubicBezTo>
                    <a:pt x="48" y="61"/>
                    <a:pt x="61" y="47"/>
                    <a:pt x="61" y="30"/>
                  </a:cubicBezTo>
                  <a:cubicBezTo>
                    <a:pt x="61" y="13"/>
                    <a:pt x="48" y="0"/>
                    <a:pt x="31" y="0"/>
                  </a:cubicBezTo>
                  <a:close/>
                  <a:moveTo>
                    <a:pt x="48" y="45"/>
                  </a:moveTo>
                  <a:cubicBezTo>
                    <a:pt x="40" y="55"/>
                    <a:pt x="25" y="56"/>
                    <a:pt x="16" y="48"/>
                  </a:cubicBezTo>
                  <a:cubicBezTo>
                    <a:pt x="6" y="39"/>
                    <a:pt x="5" y="25"/>
                    <a:pt x="13" y="15"/>
                  </a:cubicBezTo>
                  <a:cubicBezTo>
                    <a:pt x="22" y="6"/>
                    <a:pt x="36" y="5"/>
                    <a:pt x="46" y="13"/>
                  </a:cubicBezTo>
                  <a:cubicBezTo>
                    <a:pt x="55" y="21"/>
                    <a:pt x="57" y="36"/>
                    <a:pt x="48" y="45"/>
                  </a:cubicBezTo>
                  <a:close/>
                  <a:moveTo>
                    <a:pt x="48" y="45"/>
                  </a:moveTo>
                  <a:cubicBezTo>
                    <a:pt x="48" y="45"/>
                    <a:pt x="48" y="45"/>
                    <a:pt x="48" y="45"/>
                  </a:cubicBezTo>
                </a:path>
              </a:pathLst>
            </a:custGeom>
            <a:grpFill/>
            <a:ln w="9525">
              <a:noFill/>
              <a:round/>
              <a:headEnd/>
              <a:tailEnd/>
            </a:ln>
          </p:spPr>
          <p:txBody>
            <a:bodyPr/>
            <a:lstStyle/>
            <a:p>
              <a:pPr defTabSz="685846">
                <a:defRPr/>
              </a:pPr>
              <a:endParaRPr lang="en-US" sz="1350">
                <a:solidFill>
                  <a:srgbClr val="737572"/>
                </a:solidFill>
                <a:ea typeface="MS PGothic" panose="020B0600070205080204" pitchFamily="34" charset="-128"/>
              </a:endParaRPr>
            </a:p>
          </p:txBody>
        </p:sp>
        <p:sp>
          <p:nvSpPr>
            <p:cNvPr id="44" name="Freeform 129"/>
            <p:cNvSpPr>
              <a:spLocks noEditPoints="1"/>
            </p:cNvSpPr>
            <p:nvPr/>
          </p:nvSpPr>
          <p:spPr bwMode="auto">
            <a:xfrm>
              <a:off x="4989513" y="2859088"/>
              <a:ext cx="53975" cy="50800"/>
            </a:xfrm>
            <a:custGeom>
              <a:avLst/>
              <a:gdLst/>
              <a:ahLst/>
              <a:cxnLst>
                <a:cxn ang="0">
                  <a:pos x="16" y="0"/>
                </a:cxn>
                <a:cxn ang="0">
                  <a:pos x="0" y="15"/>
                </a:cxn>
                <a:cxn ang="0">
                  <a:pos x="2" y="17"/>
                </a:cxn>
                <a:cxn ang="0">
                  <a:pos x="4" y="15"/>
                </a:cxn>
                <a:cxn ang="0">
                  <a:pos x="16" y="4"/>
                </a:cxn>
                <a:cxn ang="0">
                  <a:pos x="18" y="2"/>
                </a:cxn>
                <a:cxn ang="0">
                  <a:pos x="16" y="0"/>
                </a:cxn>
                <a:cxn ang="0">
                  <a:pos x="16" y="0"/>
                </a:cxn>
                <a:cxn ang="0">
                  <a:pos x="16" y="0"/>
                </a:cxn>
              </a:cxnLst>
              <a:rect l="0" t="0" r="r" b="b"/>
              <a:pathLst>
                <a:path w="18" h="17">
                  <a:moveTo>
                    <a:pt x="16" y="0"/>
                  </a:moveTo>
                  <a:cubicBezTo>
                    <a:pt x="7" y="0"/>
                    <a:pt x="0" y="7"/>
                    <a:pt x="0" y="15"/>
                  </a:cubicBezTo>
                  <a:cubicBezTo>
                    <a:pt x="0" y="16"/>
                    <a:pt x="1" y="17"/>
                    <a:pt x="2" y="17"/>
                  </a:cubicBezTo>
                  <a:cubicBezTo>
                    <a:pt x="3" y="17"/>
                    <a:pt x="4" y="16"/>
                    <a:pt x="4" y="15"/>
                  </a:cubicBezTo>
                  <a:cubicBezTo>
                    <a:pt x="4" y="9"/>
                    <a:pt x="9" y="4"/>
                    <a:pt x="16" y="4"/>
                  </a:cubicBezTo>
                  <a:cubicBezTo>
                    <a:pt x="17" y="4"/>
                    <a:pt x="18" y="3"/>
                    <a:pt x="18" y="2"/>
                  </a:cubicBezTo>
                  <a:cubicBezTo>
                    <a:pt x="18" y="1"/>
                    <a:pt x="17" y="0"/>
                    <a:pt x="16" y="0"/>
                  </a:cubicBezTo>
                  <a:close/>
                  <a:moveTo>
                    <a:pt x="16" y="0"/>
                  </a:moveTo>
                  <a:cubicBezTo>
                    <a:pt x="16" y="0"/>
                    <a:pt x="16" y="0"/>
                    <a:pt x="16" y="0"/>
                  </a:cubicBezTo>
                </a:path>
              </a:pathLst>
            </a:custGeom>
            <a:grpFill/>
            <a:ln w="9525">
              <a:noFill/>
              <a:round/>
              <a:headEnd/>
              <a:tailEnd/>
            </a:ln>
          </p:spPr>
          <p:txBody>
            <a:bodyPr/>
            <a:lstStyle/>
            <a:p>
              <a:pPr defTabSz="685846">
                <a:defRPr/>
              </a:pPr>
              <a:endParaRPr lang="en-US" sz="1350">
                <a:solidFill>
                  <a:srgbClr val="737572"/>
                </a:solidFill>
                <a:ea typeface="MS PGothic" panose="020B0600070205080204" pitchFamily="34" charset="-128"/>
              </a:endParaRPr>
            </a:p>
          </p:txBody>
        </p:sp>
        <p:sp>
          <p:nvSpPr>
            <p:cNvPr id="47" name="Freeform 130"/>
            <p:cNvSpPr>
              <a:spLocks noEditPoints="1"/>
            </p:cNvSpPr>
            <p:nvPr/>
          </p:nvSpPr>
          <p:spPr bwMode="auto">
            <a:xfrm>
              <a:off x="4856163" y="2736851"/>
              <a:ext cx="358775" cy="301625"/>
            </a:xfrm>
            <a:custGeom>
              <a:avLst/>
              <a:gdLst/>
              <a:ahLst/>
              <a:cxnLst>
                <a:cxn ang="0">
                  <a:pos x="114" y="23"/>
                </a:cxn>
                <a:cxn ang="0">
                  <a:pos x="97" y="20"/>
                </a:cxn>
                <a:cxn ang="0">
                  <a:pos x="92" y="7"/>
                </a:cxn>
                <a:cxn ang="0">
                  <a:pos x="81" y="0"/>
                </a:cxn>
                <a:cxn ang="0">
                  <a:pos x="43" y="0"/>
                </a:cxn>
                <a:cxn ang="0">
                  <a:pos x="32" y="7"/>
                </a:cxn>
                <a:cxn ang="0">
                  <a:pos x="27" y="20"/>
                </a:cxn>
                <a:cxn ang="0">
                  <a:pos x="10" y="23"/>
                </a:cxn>
                <a:cxn ang="0">
                  <a:pos x="0" y="34"/>
                </a:cxn>
                <a:cxn ang="0">
                  <a:pos x="0" y="92"/>
                </a:cxn>
                <a:cxn ang="0">
                  <a:pos x="12" y="103"/>
                </a:cxn>
                <a:cxn ang="0">
                  <a:pos x="112" y="103"/>
                </a:cxn>
                <a:cxn ang="0">
                  <a:pos x="123" y="92"/>
                </a:cxn>
                <a:cxn ang="0">
                  <a:pos x="123" y="34"/>
                </a:cxn>
                <a:cxn ang="0">
                  <a:pos x="114" y="23"/>
                </a:cxn>
                <a:cxn ang="0">
                  <a:pos x="115" y="92"/>
                </a:cxn>
                <a:cxn ang="0">
                  <a:pos x="112" y="96"/>
                </a:cxn>
                <a:cxn ang="0">
                  <a:pos x="12" y="96"/>
                </a:cxn>
                <a:cxn ang="0">
                  <a:pos x="8" y="92"/>
                </a:cxn>
                <a:cxn ang="0">
                  <a:pos x="8" y="34"/>
                </a:cxn>
                <a:cxn ang="0">
                  <a:pos x="11" y="30"/>
                </a:cxn>
                <a:cxn ang="0">
                  <a:pos x="32" y="27"/>
                </a:cxn>
                <a:cxn ang="0">
                  <a:pos x="39" y="10"/>
                </a:cxn>
                <a:cxn ang="0">
                  <a:pos x="43" y="7"/>
                </a:cxn>
                <a:cxn ang="0">
                  <a:pos x="81" y="7"/>
                </a:cxn>
                <a:cxn ang="0">
                  <a:pos x="85" y="10"/>
                </a:cxn>
                <a:cxn ang="0">
                  <a:pos x="91" y="27"/>
                </a:cxn>
                <a:cxn ang="0">
                  <a:pos x="112" y="30"/>
                </a:cxn>
                <a:cxn ang="0">
                  <a:pos x="115" y="34"/>
                </a:cxn>
                <a:cxn ang="0">
                  <a:pos x="115" y="92"/>
                </a:cxn>
                <a:cxn ang="0">
                  <a:pos x="115" y="92"/>
                </a:cxn>
                <a:cxn ang="0">
                  <a:pos x="115" y="92"/>
                </a:cxn>
              </a:cxnLst>
              <a:rect l="0" t="0" r="r" b="b"/>
              <a:pathLst>
                <a:path w="123" h="103">
                  <a:moveTo>
                    <a:pt x="114" y="23"/>
                  </a:moveTo>
                  <a:cubicBezTo>
                    <a:pt x="97" y="20"/>
                    <a:pt x="97" y="20"/>
                    <a:pt x="97" y="20"/>
                  </a:cubicBezTo>
                  <a:cubicBezTo>
                    <a:pt x="92" y="7"/>
                    <a:pt x="92" y="7"/>
                    <a:pt x="92" y="7"/>
                  </a:cubicBezTo>
                  <a:cubicBezTo>
                    <a:pt x="90" y="3"/>
                    <a:pt x="86" y="0"/>
                    <a:pt x="81" y="0"/>
                  </a:cubicBezTo>
                  <a:cubicBezTo>
                    <a:pt x="43" y="0"/>
                    <a:pt x="43" y="0"/>
                    <a:pt x="43" y="0"/>
                  </a:cubicBezTo>
                  <a:cubicBezTo>
                    <a:pt x="38" y="0"/>
                    <a:pt x="34" y="3"/>
                    <a:pt x="32" y="7"/>
                  </a:cubicBezTo>
                  <a:cubicBezTo>
                    <a:pt x="27" y="20"/>
                    <a:pt x="27" y="20"/>
                    <a:pt x="27" y="20"/>
                  </a:cubicBezTo>
                  <a:cubicBezTo>
                    <a:pt x="10" y="23"/>
                    <a:pt x="10" y="23"/>
                    <a:pt x="10" y="23"/>
                  </a:cubicBezTo>
                  <a:cubicBezTo>
                    <a:pt x="4" y="24"/>
                    <a:pt x="0" y="29"/>
                    <a:pt x="0" y="34"/>
                  </a:cubicBezTo>
                  <a:cubicBezTo>
                    <a:pt x="0" y="92"/>
                    <a:pt x="0" y="92"/>
                    <a:pt x="0" y="92"/>
                  </a:cubicBezTo>
                  <a:cubicBezTo>
                    <a:pt x="0" y="98"/>
                    <a:pt x="6" y="103"/>
                    <a:pt x="12" y="103"/>
                  </a:cubicBezTo>
                  <a:cubicBezTo>
                    <a:pt x="112" y="103"/>
                    <a:pt x="112" y="103"/>
                    <a:pt x="112" y="103"/>
                  </a:cubicBezTo>
                  <a:cubicBezTo>
                    <a:pt x="118" y="103"/>
                    <a:pt x="123" y="98"/>
                    <a:pt x="123" y="92"/>
                  </a:cubicBezTo>
                  <a:cubicBezTo>
                    <a:pt x="123" y="34"/>
                    <a:pt x="123" y="34"/>
                    <a:pt x="123" y="34"/>
                  </a:cubicBezTo>
                  <a:cubicBezTo>
                    <a:pt x="123" y="29"/>
                    <a:pt x="119" y="24"/>
                    <a:pt x="114" y="23"/>
                  </a:cubicBezTo>
                  <a:close/>
                  <a:moveTo>
                    <a:pt x="115" y="92"/>
                  </a:moveTo>
                  <a:cubicBezTo>
                    <a:pt x="115" y="94"/>
                    <a:pt x="114" y="96"/>
                    <a:pt x="112" y="96"/>
                  </a:cubicBezTo>
                  <a:cubicBezTo>
                    <a:pt x="12" y="96"/>
                    <a:pt x="12" y="96"/>
                    <a:pt x="12" y="96"/>
                  </a:cubicBezTo>
                  <a:cubicBezTo>
                    <a:pt x="10" y="96"/>
                    <a:pt x="8" y="94"/>
                    <a:pt x="8" y="92"/>
                  </a:cubicBezTo>
                  <a:cubicBezTo>
                    <a:pt x="8" y="34"/>
                    <a:pt x="8" y="34"/>
                    <a:pt x="8" y="34"/>
                  </a:cubicBezTo>
                  <a:cubicBezTo>
                    <a:pt x="8" y="32"/>
                    <a:pt x="9" y="31"/>
                    <a:pt x="11" y="30"/>
                  </a:cubicBezTo>
                  <a:cubicBezTo>
                    <a:pt x="32" y="27"/>
                    <a:pt x="32" y="27"/>
                    <a:pt x="32" y="27"/>
                  </a:cubicBezTo>
                  <a:cubicBezTo>
                    <a:pt x="39" y="10"/>
                    <a:pt x="39" y="10"/>
                    <a:pt x="39" y="10"/>
                  </a:cubicBezTo>
                  <a:cubicBezTo>
                    <a:pt x="40" y="8"/>
                    <a:pt x="41" y="7"/>
                    <a:pt x="43" y="7"/>
                  </a:cubicBezTo>
                  <a:cubicBezTo>
                    <a:pt x="81" y="7"/>
                    <a:pt x="81" y="7"/>
                    <a:pt x="81" y="7"/>
                  </a:cubicBezTo>
                  <a:cubicBezTo>
                    <a:pt x="83" y="7"/>
                    <a:pt x="84" y="8"/>
                    <a:pt x="85" y="10"/>
                  </a:cubicBezTo>
                  <a:cubicBezTo>
                    <a:pt x="91" y="27"/>
                    <a:pt x="91" y="27"/>
                    <a:pt x="91" y="27"/>
                  </a:cubicBezTo>
                  <a:cubicBezTo>
                    <a:pt x="112" y="30"/>
                    <a:pt x="112" y="30"/>
                    <a:pt x="112" y="30"/>
                  </a:cubicBezTo>
                  <a:cubicBezTo>
                    <a:pt x="114" y="31"/>
                    <a:pt x="115" y="32"/>
                    <a:pt x="115" y="34"/>
                  </a:cubicBezTo>
                  <a:lnTo>
                    <a:pt x="115" y="92"/>
                  </a:lnTo>
                  <a:close/>
                  <a:moveTo>
                    <a:pt x="115" y="92"/>
                  </a:moveTo>
                  <a:cubicBezTo>
                    <a:pt x="115" y="92"/>
                    <a:pt x="115" y="92"/>
                    <a:pt x="115" y="92"/>
                  </a:cubicBezTo>
                </a:path>
              </a:pathLst>
            </a:custGeom>
            <a:grpFill/>
            <a:ln w="9525">
              <a:noFill/>
              <a:round/>
              <a:headEnd/>
              <a:tailEnd/>
            </a:ln>
          </p:spPr>
          <p:txBody>
            <a:bodyPr/>
            <a:lstStyle/>
            <a:p>
              <a:pPr defTabSz="685846">
                <a:defRPr/>
              </a:pPr>
              <a:endParaRPr lang="en-US" sz="1350">
                <a:solidFill>
                  <a:srgbClr val="737572"/>
                </a:solidFill>
                <a:ea typeface="MS PGothic" panose="020B0600070205080204" pitchFamily="34" charset="-128"/>
              </a:endParaRPr>
            </a:p>
          </p:txBody>
        </p:sp>
      </p:grpSp>
      <p:sp>
        <p:nvSpPr>
          <p:cNvPr id="2" name="TextBox 1"/>
          <p:cNvSpPr txBox="1"/>
          <p:nvPr/>
        </p:nvSpPr>
        <p:spPr>
          <a:xfrm>
            <a:off x="1038982" y="6177251"/>
            <a:ext cx="2184688" cy="276999"/>
          </a:xfrm>
          <a:prstGeom prst="rect">
            <a:avLst/>
          </a:prstGeom>
          <a:noFill/>
        </p:spPr>
        <p:txBody>
          <a:bodyPr wrap="none" rtlCol="0">
            <a:spAutoFit/>
          </a:bodyPr>
          <a:lstStyle/>
          <a:p>
            <a:r>
              <a:rPr lang="en-US" sz="1200" dirty="0">
                <a:latin typeface="Times New Roman"/>
                <a:cs typeface="Times New Roman"/>
              </a:rPr>
              <a:t>Image courtesy: United Nations. </a:t>
            </a:r>
          </a:p>
        </p:txBody>
      </p:sp>
    </p:spTree>
    <p:extLst>
      <p:ext uri="{BB962C8B-B14F-4D97-AF65-F5344CB8AC3E}">
        <p14:creationId xmlns:p14="http://schemas.microsoft.com/office/powerpoint/2010/main" val="27702473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1" name="Straight Connector 40"/>
          <p:cNvCxnSpPr/>
          <p:nvPr/>
        </p:nvCxnSpPr>
        <p:spPr>
          <a:xfrm>
            <a:off x="4263246" y="4955612"/>
            <a:ext cx="33971" cy="421970"/>
          </a:xfrm>
          <a:prstGeom prst="line">
            <a:avLst/>
          </a:prstGeom>
          <a:ln w="9525">
            <a:solidFill>
              <a:schemeClr val="bg1">
                <a:lumMod val="65000"/>
              </a:schemeClr>
            </a:solidFill>
            <a:prstDash val="dash"/>
          </a:ln>
        </p:spPr>
        <p:style>
          <a:lnRef idx="1">
            <a:schemeClr val="dk1"/>
          </a:lnRef>
          <a:fillRef idx="0">
            <a:schemeClr val="dk1"/>
          </a:fillRef>
          <a:effectRef idx="0">
            <a:schemeClr val="dk1"/>
          </a:effectRef>
          <a:fontRef idx="minor">
            <a:schemeClr val="tx1"/>
          </a:fontRef>
        </p:style>
      </p:cxnSp>
      <p:cxnSp>
        <p:nvCxnSpPr>
          <p:cNvPr id="68" name="Straight Connector 67"/>
          <p:cNvCxnSpPr/>
          <p:nvPr/>
        </p:nvCxnSpPr>
        <p:spPr>
          <a:xfrm flipH="1">
            <a:off x="2298614" y="4819467"/>
            <a:ext cx="513203" cy="396639"/>
          </a:xfrm>
          <a:prstGeom prst="line">
            <a:avLst/>
          </a:prstGeom>
          <a:ln w="9525">
            <a:solidFill>
              <a:schemeClr val="bg1">
                <a:lumMod val="65000"/>
              </a:schemeClr>
            </a:solidFill>
            <a:prstDash val="dash"/>
          </a:ln>
        </p:spPr>
        <p:style>
          <a:lnRef idx="1">
            <a:schemeClr val="dk1"/>
          </a:lnRef>
          <a:fillRef idx="0">
            <a:schemeClr val="dk1"/>
          </a:fillRef>
          <a:effectRef idx="0">
            <a:schemeClr val="dk1"/>
          </a:effectRef>
          <a:fontRef idx="minor">
            <a:schemeClr val="tx1"/>
          </a:fontRef>
        </p:style>
      </p:cxnSp>
      <p:cxnSp>
        <p:nvCxnSpPr>
          <p:cNvPr id="69" name="Straight Connector 68"/>
          <p:cNvCxnSpPr/>
          <p:nvPr/>
        </p:nvCxnSpPr>
        <p:spPr>
          <a:xfrm>
            <a:off x="4094729" y="3711010"/>
            <a:ext cx="0" cy="1127220"/>
          </a:xfrm>
          <a:prstGeom prst="line">
            <a:avLst/>
          </a:prstGeom>
          <a:ln w="9525">
            <a:solidFill>
              <a:schemeClr val="bg1">
                <a:lumMod val="65000"/>
              </a:schemeClr>
            </a:solidFill>
            <a:prstDash val="dash"/>
          </a:ln>
        </p:spPr>
        <p:style>
          <a:lnRef idx="1">
            <a:schemeClr val="dk1"/>
          </a:lnRef>
          <a:fillRef idx="0">
            <a:schemeClr val="dk1"/>
          </a:fillRef>
          <a:effectRef idx="0">
            <a:schemeClr val="dk1"/>
          </a:effectRef>
          <a:fontRef idx="minor">
            <a:schemeClr val="tx1"/>
          </a:fontRef>
        </p:style>
      </p:cxnSp>
      <p:cxnSp>
        <p:nvCxnSpPr>
          <p:cNvPr id="70" name="Straight Connector 69"/>
          <p:cNvCxnSpPr/>
          <p:nvPr/>
        </p:nvCxnSpPr>
        <p:spPr>
          <a:xfrm>
            <a:off x="5973025" y="3701328"/>
            <a:ext cx="0" cy="1127220"/>
          </a:xfrm>
          <a:prstGeom prst="line">
            <a:avLst/>
          </a:prstGeom>
          <a:ln w="9525">
            <a:solidFill>
              <a:schemeClr val="bg1">
                <a:lumMod val="65000"/>
              </a:schemeClr>
            </a:solidFill>
            <a:prstDash val="dash"/>
          </a:ln>
        </p:spPr>
        <p:style>
          <a:lnRef idx="1">
            <a:schemeClr val="dk1"/>
          </a:lnRef>
          <a:fillRef idx="0">
            <a:schemeClr val="dk1"/>
          </a:fillRef>
          <a:effectRef idx="0">
            <a:schemeClr val="dk1"/>
          </a:effectRef>
          <a:fontRef idx="minor">
            <a:schemeClr val="tx1"/>
          </a:fontRef>
        </p:style>
      </p:cxnSp>
      <p:cxnSp>
        <p:nvCxnSpPr>
          <p:cNvPr id="67" name="Straight Connector 66"/>
          <p:cNvCxnSpPr/>
          <p:nvPr/>
        </p:nvCxnSpPr>
        <p:spPr>
          <a:xfrm flipH="1">
            <a:off x="3046896" y="3711010"/>
            <a:ext cx="426321" cy="528986"/>
          </a:xfrm>
          <a:prstGeom prst="line">
            <a:avLst/>
          </a:prstGeom>
          <a:ln w="9525">
            <a:solidFill>
              <a:schemeClr val="bg1">
                <a:lumMod val="65000"/>
              </a:schemeClr>
            </a:solidFill>
            <a:prstDash val="dash"/>
          </a:ln>
        </p:spPr>
        <p:style>
          <a:lnRef idx="1">
            <a:schemeClr val="dk1"/>
          </a:lnRef>
          <a:fillRef idx="0">
            <a:schemeClr val="dk1"/>
          </a:fillRef>
          <a:effectRef idx="0">
            <a:schemeClr val="dk1"/>
          </a:effectRef>
          <a:fontRef idx="minor">
            <a:schemeClr val="tx1"/>
          </a:fontRef>
        </p:style>
      </p:cxnSp>
      <p:sp>
        <p:nvSpPr>
          <p:cNvPr id="8" name="Rectangle 7"/>
          <p:cNvSpPr/>
          <p:nvPr/>
        </p:nvSpPr>
        <p:spPr>
          <a:xfrm>
            <a:off x="3577364" y="5215706"/>
            <a:ext cx="1488480" cy="754578"/>
          </a:xfrm>
          <a:prstGeom prst="rect">
            <a:avLst/>
          </a:prstGeom>
          <a:solidFill>
            <a:schemeClr val="accent2"/>
          </a:solidFill>
          <a:ln>
            <a:noFill/>
          </a:ln>
          <a:effectLst>
            <a:innerShdw dist="25400" dir="5400000">
              <a:schemeClr val="tx1">
                <a:alpha val="15000"/>
              </a:schemeClr>
            </a:innerShdw>
          </a:effectLst>
        </p:spPr>
        <p:style>
          <a:lnRef idx="2">
            <a:schemeClr val="dk1"/>
          </a:lnRef>
          <a:fillRef idx="1">
            <a:schemeClr val="lt1"/>
          </a:fillRef>
          <a:effectRef idx="0">
            <a:schemeClr val="dk1"/>
          </a:effectRef>
          <a:fontRef idx="minor">
            <a:schemeClr val="dk1"/>
          </a:fontRef>
        </p:style>
        <p:txBody>
          <a:bodyPr anchor="ctr"/>
          <a:lstStyle/>
          <a:p>
            <a:pPr algn="ctr" defTabSz="685846">
              <a:defRPr/>
            </a:pPr>
            <a:r>
              <a:rPr lang="en-US" sz="1400" dirty="0">
                <a:solidFill>
                  <a:srgbClr val="000000"/>
                </a:solidFill>
                <a:ea typeface="MS PGothic" panose="020B0600070205080204" pitchFamily="34" charset="-128"/>
              </a:rPr>
              <a:t>Regional Disarmament Offices</a:t>
            </a:r>
            <a:r>
              <a:rPr lang="en-US" sz="1400" dirty="0">
                <a:solidFill>
                  <a:srgbClr val="737572"/>
                </a:solidFill>
              </a:rPr>
              <a:t> </a:t>
            </a:r>
          </a:p>
        </p:txBody>
      </p:sp>
      <p:sp>
        <p:nvSpPr>
          <p:cNvPr id="14" name="Rectangle 13"/>
          <p:cNvSpPr/>
          <p:nvPr/>
        </p:nvSpPr>
        <p:spPr>
          <a:xfrm>
            <a:off x="2047879" y="4253733"/>
            <a:ext cx="1139670" cy="754578"/>
          </a:xfrm>
          <a:prstGeom prst="rect">
            <a:avLst/>
          </a:prstGeom>
          <a:solidFill>
            <a:schemeClr val="accent4"/>
          </a:solidFill>
          <a:ln>
            <a:noFill/>
          </a:ln>
          <a:effectLst>
            <a:innerShdw dist="25400" dir="5400000">
              <a:schemeClr val="tx1">
                <a:alpha val="15000"/>
              </a:schemeClr>
            </a:innerShdw>
          </a:effectLst>
        </p:spPr>
        <p:style>
          <a:lnRef idx="2">
            <a:schemeClr val="dk1"/>
          </a:lnRef>
          <a:fillRef idx="1">
            <a:schemeClr val="lt1"/>
          </a:fillRef>
          <a:effectRef idx="0">
            <a:schemeClr val="dk1"/>
          </a:effectRef>
          <a:fontRef idx="minor">
            <a:schemeClr val="dk1"/>
          </a:fontRef>
        </p:style>
        <p:txBody>
          <a:bodyPr anchor="ctr"/>
          <a:lstStyle/>
          <a:p>
            <a:pPr algn="ctr" defTabSz="685846">
              <a:defRPr/>
            </a:pPr>
            <a:endParaRPr lang="en-US" sz="2101" dirty="0">
              <a:solidFill>
                <a:srgbClr val="737572"/>
              </a:solidFill>
            </a:endParaRPr>
          </a:p>
        </p:txBody>
      </p:sp>
      <p:sp>
        <p:nvSpPr>
          <p:cNvPr id="29" name="Rectangle 28"/>
          <p:cNvSpPr/>
          <p:nvPr/>
        </p:nvSpPr>
        <p:spPr>
          <a:xfrm>
            <a:off x="5475886" y="4230314"/>
            <a:ext cx="1004081" cy="754578"/>
          </a:xfrm>
          <a:prstGeom prst="rect">
            <a:avLst/>
          </a:prstGeom>
          <a:solidFill>
            <a:schemeClr val="accent3"/>
          </a:solidFill>
          <a:ln>
            <a:noFill/>
          </a:ln>
          <a:effectLst>
            <a:innerShdw dist="25400" dir="5400000">
              <a:schemeClr val="tx1">
                <a:alpha val="15000"/>
              </a:schemeClr>
            </a:innerShdw>
          </a:effectLst>
        </p:spPr>
        <p:style>
          <a:lnRef idx="2">
            <a:schemeClr val="dk1"/>
          </a:lnRef>
          <a:fillRef idx="1">
            <a:schemeClr val="lt1"/>
          </a:fillRef>
          <a:effectRef idx="0">
            <a:schemeClr val="dk1"/>
          </a:effectRef>
          <a:fontRef idx="minor">
            <a:schemeClr val="dk1"/>
          </a:fontRef>
        </p:style>
        <p:txBody>
          <a:bodyPr anchor="ctr"/>
          <a:lstStyle/>
          <a:p>
            <a:pPr algn="ctr" defTabSz="685846">
              <a:defRPr/>
            </a:pPr>
            <a:endParaRPr lang="en-US" sz="2101" dirty="0">
              <a:solidFill>
                <a:srgbClr val="737572"/>
              </a:solidFill>
            </a:endParaRPr>
          </a:p>
        </p:txBody>
      </p:sp>
      <p:sp>
        <p:nvSpPr>
          <p:cNvPr id="40" name="Rectangle 39"/>
          <p:cNvSpPr/>
          <p:nvPr/>
        </p:nvSpPr>
        <p:spPr>
          <a:xfrm>
            <a:off x="3557549" y="4230848"/>
            <a:ext cx="1508295" cy="754578"/>
          </a:xfrm>
          <a:prstGeom prst="rect">
            <a:avLst/>
          </a:prstGeom>
          <a:solidFill>
            <a:schemeClr val="accent1"/>
          </a:solidFill>
          <a:ln>
            <a:noFill/>
          </a:ln>
          <a:effectLst>
            <a:innerShdw dist="25400" dir="5400000">
              <a:schemeClr val="tx1">
                <a:alpha val="15000"/>
              </a:schemeClr>
            </a:innerShdw>
          </a:effectLst>
        </p:spPr>
        <p:style>
          <a:lnRef idx="2">
            <a:schemeClr val="dk1"/>
          </a:lnRef>
          <a:fillRef idx="1">
            <a:schemeClr val="lt1"/>
          </a:fillRef>
          <a:effectRef idx="0">
            <a:schemeClr val="dk1"/>
          </a:effectRef>
          <a:fontRef idx="minor">
            <a:schemeClr val="dk1"/>
          </a:fontRef>
        </p:style>
        <p:txBody>
          <a:bodyPr anchor="ctr"/>
          <a:lstStyle/>
          <a:p>
            <a:pPr algn="ctr" defTabSz="685846">
              <a:defRPr/>
            </a:pPr>
            <a:endParaRPr lang="en-US" sz="2101" dirty="0">
              <a:solidFill>
                <a:srgbClr val="737572"/>
              </a:solidFill>
            </a:endParaRPr>
          </a:p>
        </p:txBody>
      </p:sp>
      <p:sp>
        <p:nvSpPr>
          <p:cNvPr id="50" name="Rectangle 49"/>
          <p:cNvSpPr/>
          <p:nvPr/>
        </p:nvSpPr>
        <p:spPr>
          <a:xfrm>
            <a:off x="1988893" y="5216106"/>
            <a:ext cx="1004081" cy="754578"/>
          </a:xfrm>
          <a:prstGeom prst="rect">
            <a:avLst/>
          </a:prstGeom>
          <a:solidFill>
            <a:schemeClr val="accent5"/>
          </a:solidFill>
          <a:ln>
            <a:noFill/>
          </a:ln>
          <a:effectLst>
            <a:innerShdw dist="25400" dir="5400000">
              <a:schemeClr val="tx1">
                <a:alpha val="15000"/>
              </a:schemeClr>
            </a:innerShdw>
          </a:effectLst>
        </p:spPr>
        <p:style>
          <a:lnRef idx="2">
            <a:schemeClr val="dk1"/>
          </a:lnRef>
          <a:fillRef idx="1">
            <a:schemeClr val="lt1"/>
          </a:fillRef>
          <a:effectRef idx="0">
            <a:schemeClr val="dk1"/>
          </a:effectRef>
          <a:fontRef idx="minor">
            <a:schemeClr val="dk1"/>
          </a:fontRef>
        </p:style>
        <p:txBody>
          <a:bodyPr anchor="ctr"/>
          <a:lstStyle/>
          <a:p>
            <a:pPr algn="ctr" defTabSz="685846">
              <a:defRPr/>
            </a:pPr>
            <a:endParaRPr lang="en-US" sz="2101" dirty="0">
              <a:solidFill>
                <a:srgbClr val="737572"/>
              </a:solidFill>
            </a:endParaRPr>
          </a:p>
        </p:txBody>
      </p:sp>
      <p:sp>
        <p:nvSpPr>
          <p:cNvPr id="26655" name="Shape 188"/>
          <p:cNvSpPr>
            <a:spLocks noChangeArrowheads="1"/>
          </p:cNvSpPr>
          <p:nvPr/>
        </p:nvSpPr>
        <p:spPr bwMode="auto">
          <a:xfrm>
            <a:off x="854496" y="1960233"/>
            <a:ext cx="7435008" cy="460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0" tIns="0" rIns="0" bIns="0" anchor="ctr"/>
          <a:lstStyle>
            <a:lvl1pPr defTabSz="584200">
              <a:defRPr sz="3600">
                <a:solidFill>
                  <a:schemeClr val="tx1"/>
                </a:solidFill>
                <a:latin typeface="Lato Light" charset="0"/>
                <a:ea typeface="MS PGothic" panose="020B0600070205080204" pitchFamily="34" charset="-128"/>
              </a:defRPr>
            </a:lvl1pPr>
            <a:lvl2pPr marL="742950" indent="-285750" defTabSz="584200">
              <a:defRPr sz="3600">
                <a:solidFill>
                  <a:schemeClr val="tx1"/>
                </a:solidFill>
                <a:latin typeface="Lato Light" charset="0"/>
                <a:ea typeface="MS PGothic" panose="020B0600070205080204" pitchFamily="34" charset="-128"/>
              </a:defRPr>
            </a:lvl2pPr>
            <a:lvl3pPr marL="1143000" indent="-228600" defTabSz="584200">
              <a:defRPr sz="3600">
                <a:solidFill>
                  <a:schemeClr val="tx1"/>
                </a:solidFill>
                <a:latin typeface="Lato Light" charset="0"/>
                <a:ea typeface="MS PGothic" panose="020B0600070205080204" pitchFamily="34" charset="-128"/>
              </a:defRPr>
            </a:lvl3pPr>
            <a:lvl4pPr marL="1600200" indent="-228600" defTabSz="584200">
              <a:defRPr sz="3600">
                <a:solidFill>
                  <a:schemeClr val="tx1"/>
                </a:solidFill>
                <a:latin typeface="Lato Light" charset="0"/>
                <a:ea typeface="MS PGothic" panose="020B0600070205080204" pitchFamily="34" charset="-128"/>
              </a:defRPr>
            </a:lvl4pPr>
            <a:lvl5pPr marL="2057400" indent="-228600" defTabSz="584200">
              <a:defRPr sz="3600">
                <a:solidFill>
                  <a:schemeClr val="tx1"/>
                </a:solidFill>
                <a:latin typeface="Lato Light" charset="0"/>
                <a:ea typeface="MS PGothic" panose="020B0600070205080204" pitchFamily="34" charset="-128"/>
              </a:defRPr>
            </a:lvl5pPr>
            <a:lvl6pPr marL="2514600" indent="-228600" defTabSz="584200" fontAlgn="base">
              <a:spcBef>
                <a:spcPct val="0"/>
              </a:spcBef>
              <a:spcAft>
                <a:spcPct val="0"/>
              </a:spcAft>
              <a:defRPr sz="3600">
                <a:solidFill>
                  <a:schemeClr val="tx1"/>
                </a:solidFill>
                <a:latin typeface="Lato Light" charset="0"/>
                <a:ea typeface="MS PGothic" panose="020B0600070205080204" pitchFamily="34" charset="-128"/>
              </a:defRPr>
            </a:lvl6pPr>
            <a:lvl7pPr marL="2971800" indent="-228600" defTabSz="584200" fontAlgn="base">
              <a:spcBef>
                <a:spcPct val="0"/>
              </a:spcBef>
              <a:spcAft>
                <a:spcPct val="0"/>
              </a:spcAft>
              <a:defRPr sz="3600">
                <a:solidFill>
                  <a:schemeClr val="tx1"/>
                </a:solidFill>
                <a:latin typeface="Lato Light" charset="0"/>
                <a:ea typeface="MS PGothic" panose="020B0600070205080204" pitchFamily="34" charset="-128"/>
              </a:defRPr>
            </a:lvl7pPr>
            <a:lvl8pPr marL="3429000" indent="-228600" defTabSz="584200" fontAlgn="base">
              <a:spcBef>
                <a:spcPct val="0"/>
              </a:spcBef>
              <a:spcAft>
                <a:spcPct val="0"/>
              </a:spcAft>
              <a:defRPr sz="3600">
                <a:solidFill>
                  <a:schemeClr val="tx1"/>
                </a:solidFill>
                <a:latin typeface="Lato Light" charset="0"/>
                <a:ea typeface="MS PGothic" panose="020B0600070205080204" pitchFamily="34" charset="-128"/>
              </a:defRPr>
            </a:lvl8pPr>
            <a:lvl9pPr marL="3886200" indent="-228600" defTabSz="584200" fontAlgn="base">
              <a:spcBef>
                <a:spcPct val="0"/>
              </a:spcBef>
              <a:spcAft>
                <a:spcPct val="0"/>
              </a:spcAft>
              <a:defRPr sz="3600">
                <a:solidFill>
                  <a:schemeClr val="tx1"/>
                </a:solidFill>
                <a:latin typeface="Lato Light" charset="0"/>
                <a:ea typeface="MS PGothic" panose="020B0600070205080204" pitchFamily="34" charset="-128"/>
              </a:defRPr>
            </a:lvl9pPr>
          </a:lstStyle>
          <a:p>
            <a:pPr algn="just" fontAlgn="base">
              <a:lnSpc>
                <a:spcPct val="110000"/>
              </a:lnSpc>
              <a:spcBef>
                <a:spcPts val="1125"/>
              </a:spcBef>
              <a:spcAft>
                <a:spcPct val="0"/>
              </a:spcAft>
            </a:pPr>
            <a:r>
              <a:rPr lang="en-US" sz="1400" dirty="0">
                <a:solidFill>
                  <a:srgbClr val="737572"/>
                </a:solidFill>
              </a:rPr>
              <a:t>The institutional architecture that Security Council has established to advance domestic implementation of 1540 obligations embraces various players whose mandates, priorities and relationship with one another have dramatically evolved overtime. </a:t>
            </a:r>
            <a:endParaRPr lang="en-US" altLang="en-US" sz="1400" dirty="0">
              <a:solidFill>
                <a:srgbClr val="737572"/>
              </a:solidFill>
              <a:sym typeface="Helvetica Neue Light" charset="0"/>
            </a:endParaRPr>
          </a:p>
        </p:txBody>
      </p:sp>
      <p:sp>
        <p:nvSpPr>
          <p:cNvPr id="26657" name="Rectangle 86"/>
          <p:cNvSpPr>
            <a:spLocks noChangeArrowheads="1"/>
          </p:cNvSpPr>
          <p:nvPr/>
        </p:nvSpPr>
        <p:spPr bwMode="auto">
          <a:xfrm>
            <a:off x="2047879" y="4393728"/>
            <a:ext cx="1121029" cy="478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34292" rIns="68584" bIns="34292">
            <a:spAutoFit/>
          </a:bodyPr>
          <a:lstStyle>
            <a:lvl1pPr>
              <a:defRPr sz="3600">
                <a:solidFill>
                  <a:schemeClr val="tx1"/>
                </a:solidFill>
                <a:latin typeface="Lato Light" charset="0"/>
                <a:ea typeface="MS PGothic" panose="020B0600070205080204" pitchFamily="34" charset="-128"/>
              </a:defRPr>
            </a:lvl1pPr>
            <a:lvl2pPr marL="742950" indent="-285750">
              <a:defRPr sz="3600">
                <a:solidFill>
                  <a:schemeClr val="tx1"/>
                </a:solidFill>
                <a:latin typeface="Lato Light" charset="0"/>
                <a:ea typeface="MS PGothic" panose="020B0600070205080204" pitchFamily="34" charset="-128"/>
              </a:defRPr>
            </a:lvl2pPr>
            <a:lvl3pPr marL="1143000" indent="-228600">
              <a:defRPr sz="3600">
                <a:solidFill>
                  <a:schemeClr val="tx1"/>
                </a:solidFill>
                <a:latin typeface="Lato Light" charset="0"/>
                <a:ea typeface="MS PGothic" panose="020B0600070205080204" pitchFamily="34" charset="-128"/>
              </a:defRPr>
            </a:lvl3pPr>
            <a:lvl4pPr marL="1600200" indent="-228600">
              <a:defRPr sz="3600">
                <a:solidFill>
                  <a:schemeClr val="tx1"/>
                </a:solidFill>
                <a:latin typeface="Lato Light" charset="0"/>
                <a:ea typeface="MS PGothic" panose="020B0600070205080204" pitchFamily="34" charset="-128"/>
              </a:defRPr>
            </a:lvl4pPr>
            <a:lvl5pPr marL="2057400" indent="-228600">
              <a:defRPr sz="3600">
                <a:solidFill>
                  <a:schemeClr val="tx1"/>
                </a:solidFill>
                <a:latin typeface="Lato Light"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charset="0"/>
                <a:ea typeface="MS PGothic" panose="020B0600070205080204" pitchFamily="34" charset="-128"/>
              </a:defRPr>
            </a:lvl9pPr>
          </a:lstStyle>
          <a:p>
            <a:pPr algn="ctr" defTabSz="685388" fontAlgn="base">
              <a:lnSpc>
                <a:spcPct val="95000"/>
              </a:lnSpc>
              <a:spcBef>
                <a:spcPct val="0"/>
              </a:spcBef>
              <a:spcAft>
                <a:spcPct val="0"/>
              </a:spcAft>
            </a:pPr>
            <a:r>
              <a:rPr lang="en-US" altLang="en-US" sz="1400" dirty="0">
                <a:solidFill>
                  <a:srgbClr val="000000"/>
                </a:solidFill>
              </a:rPr>
              <a:t>1540 Committee </a:t>
            </a:r>
          </a:p>
        </p:txBody>
      </p:sp>
      <p:sp>
        <p:nvSpPr>
          <p:cNvPr id="26658" name="Rectangle 87"/>
          <p:cNvSpPr>
            <a:spLocks noChangeArrowheads="1"/>
          </p:cNvSpPr>
          <p:nvPr/>
        </p:nvSpPr>
        <p:spPr bwMode="auto">
          <a:xfrm>
            <a:off x="2063603" y="5292116"/>
            <a:ext cx="785314" cy="683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34292" rIns="68584" bIns="34292">
            <a:spAutoFit/>
          </a:bodyPr>
          <a:lstStyle>
            <a:lvl1pPr>
              <a:defRPr sz="3600">
                <a:solidFill>
                  <a:schemeClr val="tx1"/>
                </a:solidFill>
                <a:latin typeface="Lato Light" charset="0"/>
                <a:ea typeface="MS PGothic" panose="020B0600070205080204" pitchFamily="34" charset="-128"/>
              </a:defRPr>
            </a:lvl1pPr>
            <a:lvl2pPr marL="742950" indent="-285750">
              <a:defRPr sz="3600">
                <a:solidFill>
                  <a:schemeClr val="tx1"/>
                </a:solidFill>
                <a:latin typeface="Lato Light" charset="0"/>
                <a:ea typeface="MS PGothic" panose="020B0600070205080204" pitchFamily="34" charset="-128"/>
              </a:defRPr>
            </a:lvl2pPr>
            <a:lvl3pPr marL="1143000" indent="-228600">
              <a:defRPr sz="3600">
                <a:solidFill>
                  <a:schemeClr val="tx1"/>
                </a:solidFill>
                <a:latin typeface="Lato Light" charset="0"/>
                <a:ea typeface="MS PGothic" panose="020B0600070205080204" pitchFamily="34" charset="-128"/>
              </a:defRPr>
            </a:lvl3pPr>
            <a:lvl4pPr marL="1600200" indent="-228600">
              <a:defRPr sz="3600">
                <a:solidFill>
                  <a:schemeClr val="tx1"/>
                </a:solidFill>
                <a:latin typeface="Lato Light" charset="0"/>
                <a:ea typeface="MS PGothic" panose="020B0600070205080204" pitchFamily="34" charset="-128"/>
              </a:defRPr>
            </a:lvl4pPr>
            <a:lvl5pPr marL="2057400" indent="-228600">
              <a:defRPr sz="3600">
                <a:solidFill>
                  <a:schemeClr val="tx1"/>
                </a:solidFill>
                <a:latin typeface="Lato Light"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charset="0"/>
                <a:ea typeface="MS PGothic" panose="020B0600070205080204" pitchFamily="34" charset="-128"/>
              </a:defRPr>
            </a:lvl9pPr>
          </a:lstStyle>
          <a:p>
            <a:pPr algn="ctr" defTabSz="685388" fontAlgn="base">
              <a:lnSpc>
                <a:spcPct val="95000"/>
              </a:lnSpc>
              <a:spcBef>
                <a:spcPct val="0"/>
              </a:spcBef>
              <a:spcAft>
                <a:spcPct val="0"/>
              </a:spcAft>
            </a:pPr>
            <a:r>
              <a:rPr lang="en-US" altLang="en-US" sz="1400" dirty="0">
                <a:solidFill>
                  <a:srgbClr val="000000"/>
                </a:solidFill>
              </a:rPr>
              <a:t>Group of Experts </a:t>
            </a:r>
          </a:p>
        </p:txBody>
      </p:sp>
      <p:sp>
        <p:nvSpPr>
          <p:cNvPr id="26659" name="Rectangle 88"/>
          <p:cNvSpPr>
            <a:spLocks noChangeArrowheads="1"/>
          </p:cNvSpPr>
          <p:nvPr/>
        </p:nvSpPr>
        <p:spPr bwMode="auto">
          <a:xfrm>
            <a:off x="3591666" y="4301624"/>
            <a:ext cx="1428866" cy="683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34292" rIns="68584" bIns="34292">
            <a:spAutoFit/>
          </a:bodyPr>
          <a:lstStyle>
            <a:lvl1pPr>
              <a:defRPr sz="3600">
                <a:solidFill>
                  <a:schemeClr val="tx1"/>
                </a:solidFill>
                <a:latin typeface="Lato Light" charset="0"/>
                <a:ea typeface="MS PGothic" panose="020B0600070205080204" pitchFamily="34" charset="-128"/>
              </a:defRPr>
            </a:lvl1pPr>
            <a:lvl2pPr marL="742950" indent="-285750">
              <a:defRPr sz="3600">
                <a:solidFill>
                  <a:schemeClr val="tx1"/>
                </a:solidFill>
                <a:latin typeface="Lato Light" charset="0"/>
                <a:ea typeface="MS PGothic" panose="020B0600070205080204" pitchFamily="34" charset="-128"/>
              </a:defRPr>
            </a:lvl2pPr>
            <a:lvl3pPr marL="1143000" indent="-228600">
              <a:defRPr sz="3600">
                <a:solidFill>
                  <a:schemeClr val="tx1"/>
                </a:solidFill>
                <a:latin typeface="Lato Light" charset="0"/>
                <a:ea typeface="MS PGothic" panose="020B0600070205080204" pitchFamily="34" charset="-128"/>
              </a:defRPr>
            </a:lvl3pPr>
            <a:lvl4pPr marL="1600200" indent="-228600">
              <a:defRPr sz="3600">
                <a:solidFill>
                  <a:schemeClr val="tx1"/>
                </a:solidFill>
                <a:latin typeface="Lato Light" charset="0"/>
                <a:ea typeface="MS PGothic" panose="020B0600070205080204" pitchFamily="34" charset="-128"/>
              </a:defRPr>
            </a:lvl4pPr>
            <a:lvl5pPr marL="2057400" indent="-228600">
              <a:defRPr sz="3600">
                <a:solidFill>
                  <a:schemeClr val="tx1"/>
                </a:solidFill>
                <a:latin typeface="Lato Light"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charset="0"/>
                <a:ea typeface="MS PGothic" panose="020B0600070205080204" pitchFamily="34" charset="-128"/>
              </a:defRPr>
            </a:lvl9pPr>
          </a:lstStyle>
          <a:p>
            <a:pPr algn="ctr" defTabSz="685388" fontAlgn="base">
              <a:lnSpc>
                <a:spcPct val="95000"/>
              </a:lnSpc>
              <a:spcBef>
                <a:spcPct val="0"/>
              </a:spcBef>
              <a:spcAft>
                <a:spcPct val="0"/>
              </a:spcAft>
            </a:pPr>
            <a:r>
              <a:rPr lang="en-US" altLang="en-US" sz="1400" dirty="0">
                <a:solidFill>
                  <a:prstClr val="white"/>
                </a:solidFill>
              </a:rPr>
              <a:t>UNODA</a:t>
            </a:r>
          </a:p>
          <a:p>
            <a:pPr algn="ctr" defTabSz="685388" fontAlgn="base">
              <a:lnSpc>
                <a:spcPct val="95000"/>
              </a:lnSpc>
              <a:spcBef>
                <a:spcPct val="0"/>
              </a:spcBef>
              <a:spcAft>
                <a:spcPct val="0"/>
              </a:spcAft>
            </a:pPr>
            <a:r>
              <a:rPr lang="en-US" altLang="en-US" sz="1400" dirty="0">
                <a:solidFill>
                  <a:prstClr val="white"/>
                </a:solidFill>
              </a:rPr>
              <a:t>Disarmament Affairs  </a:t>
            </a:r>
          </a:p>
        </p:txBody>
      </p:sp>
      <p:sp>
        <p:nvSpPr>
          <p:cNvPr id="26660" name="Rectangle 89"/>
          <p:cNvSpPr>
            <a:spLocks noChangeArrowheads="1"/>
          </p:cNvSpPr>
          <p:nvPr/>
        </p:nvSpPr>
        <p:spPr bwMode="auto">
          <a:xfrm>
            <a:off x="5527473" y="4292476"/>
            <a:ext cx="862833" cy="683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34292" rIns="68584" bIns="34292">
            <a:spAutoFit/>
          </a:bodyPr>
          <a:lstStyle>
            <a:lvl1pPr>
              <a:defRPr sz="3600">
                <a:solidFill>
                  <a:schemeClr val="tx1"/>
                </a:solidFill>
                <a:latin typeface="Lato Light" charset="0"/>
                <a:ea typeface="MS PGothic" panose="020B0600070205080204" pitchFamily="34" charset="-128"/>
              </a:defRPr>
            </a:lvl1pPr>
            <a:lvl2pPr marL="742950" indent="-285750">
              <a:defRPr sz="3600">
                <a:solidFill>
                  <a:schemeClr val="tx1"/>
                </a:solidFill>
                <a:latin typeface="Lato Light" charset="0"/>
                <a:ea typeface="MS PGothic" panose="020B0600070205080204" pitchFamily="34" charset="-128"/>
              </a:defRPr>
            </a:lvl2pPr>
            <a:lvl3pPr marL="1143000" indent="-228600">
              <a:defRPr sz="3600">
                <a:solidFill>
                  <a:schemeClr val="tx1"/>
                </a:solidFill>
                <a:latin typeface="Lato Light" charset="0"/>
                <a:ea typeface="MS PGothic" panose="020B0600070205080204" pitchFamily="34" charset="-128"/>
              </a:defRPr>
            </a:lvl3pPr>
            <a:lvl4pPr marL="1600200" indent="-228600">
              <a:defRPr sz="3600">
                <a:solidFill>
                  <a:schemeClr val="tx1"/>
                </a:solidFill>
                <a:latin typeface="Lato Light" charset="0"/>
                <a:ea typeface="MS PGothic" panose="020B0600070205080204" pitchFamily="34" charset="-128"/>
              </a:defRPr>
            </a:lvl4pPr>
            <a:lvl5pPr marL="2057400" indent="-228600">
              <a:defRPr sz="3600">
                <a:solidFill>
                  <a:schemeClr val="tx1"/>
                </a:solidFill>
                <a:latin typeface="Lato Light"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charset="0"/>
                <a:ea typeface="MS PGothic" panose="020B0600070205080204" pitchFamily="34" charset="-128"/>
              </a:defRPr>
            </a:lvl9pPr>
          </a:lstStyle>
          <a:p>
            <a:pPr algn="ctr" defTabSz="685388" fontAlgn="base">
              <a:lnSpc>
                <a:spcPct val="95000"/>
              </a:lnSpc>
              <a:spcBef>
                <a:spcPct val="0"/>
              </a:spcBef>
              <a:spcAft>
                <a:spcPct val="0"/>
              </a:spcAft>
            </a:pPr>
            <a:r>
              <a:rPr lang="en-US" altLang="en-US" sz="1400" dirty="0">
                <a:solidFill>
                  <a:prstClr val="white"/>
                </a:solidFill>
              </a:rPr>
              <a:t>DPA </a:t>
            </a:r>
          </a:p>
          <a:p>
            <a:pPr algn="ctr" defTabSz="685388" fontAlgn="base">
              <a:lnSpc>
                <a:spcPct val="95000"/>
              </a:lnSpc>
              <a:spcBef>
                <a:spcPct val="0"/>
              </a:spcBef>
              <a:spcAft>
                <a:spcPct val="0"/>
              </a:spcAft>
            </a:pPr>
            <a:r>
              <a:rPr lang="en-US" altLang="en-US" sz="1400" dirty="0">
                <a:solidFill>
                  <a:prstClr val="white"/>
                </a:solidFill>
              </a:rPr>
              <a:t>Political Affairs </a:t>
            </a:r>
          </a:p>
        </p:txBody>
      </p:sp>
      <p:sp>
        <p:nvSpPr>
          <p:cNvPr id="26663" name="TextBox 27"/>
          <p:cNvSpPr txBox="1">
            <a:spLocks noChangeArrowheads="1"/>
          </p:cNvSpPr>
          <p:nvPr/>
        </p:nvSpPr>
        <p:spPr bwMode="auto">
          <a:xfrm>
            <a:off x="1353754" y="1109059"/>
            <a:ext cx="6434710" cy="480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Lato Light" charset="0"/>
                <a:ea typeface="MS PGothic" panose="020B0600070205080204" pitchFamily="34" charset="-128"/>
              </a:defRPr>
            </a:lvl1pPr>
            <a:lvl2pPr marL="742950" indent="-285750">
              <a:defRPr sz="3600">
                <a:solidFill>
                  <a:schemeClr val="tx1"/>
                </a:solidFill>
                <a:latin typeface="Lato Light" charset="0"/>
                <a:ea typeface="MS PGothic" panose="020B0600070205080204" pitchFamily="34" charset="-128"/>
              </a:defRPr>
            </a:lvl2pPr>
            <a:lvl3pPr marL="1143000" indent="-228600">
              <a:defRPr sz="3600">
                <a:solidFill>
                  <a:schemeClr val="tx1"/>
                </a:solidFill>
                <a:latin typeface="Lato Light" charset="0"/>
                <a:ea typeface="MS PGothic" panose="020B0600070205080204" pitchFamily="34" charset="-128"/>
              </a:defRPr>
            </a:lvl3pPr>
            <a:lvl4pPr marL="1600200" indent="-228600">
              <a:defRPr sz="3600">
                <a:solidFill>
                  <a:schemeClr val="tx1"/>
                </a:solidFill>
                <a:latin typeface="Lato Light" charset="0"/>
                <a:ea typeface="MS PGothic" panose="020B0600070205080204" pitchFamily="34" charset="-128"/>
              </a:defRPr>
            </a:lvl4pPr>
            <a:lvl5pPr marL="2057400" indent="-228600">
              <a:defRPr sz="3600">
                <a:solidFill>
                  <a:schemeClr val="tx1"/>
                </a:solidFill>
                <a:latin typeface="Lato Light"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charset="0"/>
                <a:ea typeface="MS PGothic" panose="020B0600070205080204" pitchFamily="34" charset="-128"/>
              </a:defRPr>
            </a:lvl9pPr>
          </a:lstStyle>
          <a:p>
            <a:pPr algn="ctr" defTabSz="685388" fontAlgn="base">
              <a:lnSpc>
                <a:spcPct val="90000"/>
              </a:lnSpc>
              <a:spcBef>
                <a:spcPct val="0"/>
              </a:spcBef>
              <a:spcAft>
                <a:spcPct val="0"/>
              </a:spcAft>
            </a:pPr>
            <a:r>
              <a:rPr lang="en-US" altLang="en-US" sz="2800" b="1" dirty="0">
                <a:solidFill>
                  <a:srgbClr val="0E80C9"/>
                </a:solidFill>
                <a:latin typeface="Times New Roman"/>
                <a:cs typeface="Times New Roman"/>
              </a:rPr>
              <a:t>1540 Institutional Players and Structure </a:t>
            </a:r>
          </a:p>
        </p:txBody>
      </p:sp>
      <p:grpSp>
        <p:nvGrpSpPr>
          <p:cNvPr id="26664" name="Group 29"/>
          <p:cNvGrpSpPr>
            <a:grpSpLocks/>
          </p:cNvGrpSpPr>
          <p:nvPr/>
        </p:nvGrpSpPr>
        <p:grpSpPr bwMode="auto">
          <a:xfrm>
            <a:off x="3741323" y="1598533"/>
            <a:ext cx="1676837" cy="26796"/>
            <a:chOff x="9673249" y="2043533"/>
            <a:chExt cx="7919727" cy="127577"/>
          </a:xfrm>
        </p:grpSpPr>
        <p:sp>
          <p:nvSpPr>
            <p:cNvPr id="31" name="Rectangle 30"/>
            <p:cNvSpPr/>
            <p:nvPr/>
          </p:nvSpPr>
          <p:spPr>
            <a:xfrm>
              <a:off x="9673249" y="2043533"/>
              <a:ext cx="1200895" cy="127577"/>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685846">
                <a:defRPr/>
              </a:pPr>
              <a:endParaRPr lang="en-US" sz="1350">
                <a:solidFill>
                  <a:prstClr val="white"/>
                </a:solidFill>
              </a:endParaRPr>
            </a:p>
          </p:txBody>
        </p:sp>
        <p:sp>
          <p:nvSpPr>
            <p:cNvPr id="32" name="Rectangle 31"/>
            <p:cNvSpPr/>
            <p:nvPr/>
          </p:nvSpPr>
          <p:spPr>
            <a:xfrm>
              <a:off x="10989454" y="2043533"/>
              <a:ext cx="1200895" cy="127577"/>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685846">
                <a:defRPr/>
              </a:pPr>
              <a:endParaRPr lang="en-US" sz="1350">
                <a:solidFill>
                  <a:prstClr val="white"/>
                </a:solidFill>
              </a:endParaRPr>
            </a:p>
          </p:txBody>
        </p:sp>
        <p:sp>
          <p:nvSpPr>
            <p:cNvPr id="33" name="Rectangle 32"/>
            <p:cNvSpPr/>
            <p:nvPr/>
          </p:nvSpPr>
          <p:spPr>
            <a:xfrm>
              <a:off x="12350657" y="2043533"/>
              <a:ext cx="1203709" cy="127577"/>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685846">
                <a:defRPr/>
              </a:pPr>
              <a:endParaRPr lang="en-US" sz="1350">
                <a:solidFill>
                  <a:prstClr val="white"/>
                </a:solidFill>
              </a:endParaRPr>
            </a:p>
          </p:txBody>
        </p:sp>
        <p:sp>
          <p:nvSpPr>
            <p:cNvPr id="34" name="Rectangle 33"/>
            <p:cNvSpPr/>
            <p:nvPr/>
          </p:nvSpPr>
          <p:spPr>
            <a:xfrm>
              <a:off x="13694985" y="2043533"/>
              <a:ext cx="1200895" cy="127577"/>
            </a:xfrm>
            <a:prstGeom prst="rect">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685846">
                <a:defRPr/>
              </a:pPr>
              <a:endParaRPr lang="en-US" sz="1350">
                <a:solidFill>
                  <a:prstClr val="white"/>
                </a:solidFill>
              </a:endParaRPr>
            </a:p>
          </p:txBody>
        </p:sp>
        <p:sp>
          <p:nvSpPr>
            <p:cNvPr id="35" name="Rectangle 34"/>
            <p:cNvSpPr/>
            <p:nvPr/>
          </p:nvSpPr>
          <p:spPr>
            <a:xfrm>
              <a:off x="15028064" y="2043533"/>
              <a:ext cx="1200895" cy="127577"/>
            </a:xfrm>
            <a:prstGeom prst="rect">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685846">
                <a:defRPr/>
              </a:pPr>
              <a:endParaRPr lang="en-US" sz="1350">
                <a:solidFill>
                  <a:prstClr val="white"/>
                </a:solidFill>
              </a:endParaRPr>
            </a:p>
          </p:txBody>
        </p:sp>
        <p:sp>
          <p:nvSpPr>
            <p:cNvPr id="36" name="Rectangle 35"/>
            <p:cNvSpPr/>
            <p:nvPr/>
          </p:nvSpPr>
          <p:spPr>
            <a:xfrm>
              <a:off x="16392079" y="2043533"/>
              <a:ext cx="1200897" cy="127577"/>
            </a:xfrm>
            <a:prstGeom prst="rect">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685846">
                <a:defRPr/>
              </a:pPr>
              <a:endParaRPr lang="en-US" sz="1350">
                <a:solidFill>
                  <a:prstClr val="white"/>
                </a:solidFill>
              </a:endParaRPr>
            </a:p>
          </p:txBody>
        </p:sp>
      </p:grpSp>
      <p:sp>
        <p:nvSpPr>
          <p:cNvPr id="42" name="Rectangle 41"/>
          <p:cNvSpPr/>
          <p:nvPr/>
        </p:nvSpPr>
        <p:spPr>
          <a:xfrm>
            <a:off x="1822217" y="3048000"/>
            <a:ext cx="5541249" cy="640383"/>
          </a:xfrm>
          <a:prstGeom prst="rect">
            <a:avLst/>
          </a:prstGeom>
          <a:solidFill>
            <a:srgbClr val="FF0000"/>
          </a:solidFill>
          <a:ln w="38100" cmpd="sng">
            <a:noFill/>
          </a:ln>
          <a:effectLst>
            <a:innerShdw dist="25400" dir="5400000">
              <a:schemeClr val="tx1">
                <a:alpha val="15000"/>
              </a:schemeClr>
            </a:innerShdw>
          </a:effectLst>
        </p:spPr>
        <p:style>
          <a:lnRef idx="2">
            <a:schemeClr val="dk1"/>
          </a:lnRef>
          <a:fillRef idx="1">
            <a:schemeClr val="lt1"/>
          </a:fillRef>
          <a:effectRef idx="0">
            <a:schemeClr val="dk1"/>
          </a:effectRef>
          <a:fontRef idx="minor">
            <a:schemeClr val="dk1"/>
          </a:fontRef>
        </p:style>
        <p:txBody>
          <a:bodyPr anchor="ctr"/>
          <a:lstStyle/>
          <a:p>
            <a:pPr algn="ctr" defTabSz="685388" fontAlgn="base">
              <a:lnSpc>
                <a:spcPct val="95000"/>
              </a:lnSpc>
              <a:spcBef>
                <a:spcPct val="0"/>
              </a:spcBef>
              <a:spcAft>
                <a:spcPct val="0"/>
              </a:spcAft>
            </a:pPr>
            <a:r>
              <a:rPr lang="en-US" altLang="en-US" sz="2400" b="1" dirty="0">
                <a:solidFill>
                  <a:srgbClr val="000000"/>
                </a:solidFill>
              </a:rPr>
              <a:t>UN Security Council </a:t>
            </a:r>
          </a:p>
        </p:txBody>
      </p:sp>
    </p:spTree>
    <p:extLst>
      <p:ext uri="{BB962C8B-B14F-4D97-AF65-F5344CB8AC3E}">
        <p14:creationId xmlns:p14="http://schemas.microsoft.com/office/powerpoint/2010/main" val="221995791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55207" y="2764835"/>
            <a:ext cx="886651" cy="887842"/>
          </a:xfrm>
          <a:prstGeom prst="rect">
            <a:avLst/>
          </a:prstGeom>
          <a:solidFill>
            <a:schemeClr val="accent4"/>
          </a:solidFill>
          <a:ln>
            <a:noFill/>
          </a:ln>
        </p:spPr>
        <p:style>
          <a:lnRef idx="2">
            <a:schemeClr val="dk1"/>
          </a:lnRef>
          <a:fillRef idx="1">
            <a:schemeClr val="lt1"/>
          </a:fillRef>
          <a:effectRef idx="0">
            <a:schemeClr val="dk1"/>
          </a:effectRef>
          <a:fontRef idx="minor">
            <a:schemeClr val="dk1"/>
          </a:fontRef>
        </p:style>
        <p:txBody>
          <a:bodyPr lIns="68584" tIns="34292" rIns="68584" bIns="34292" anchor="ctr"/>
          <a:lstStyle/>
          <a:p>
            <a:pPr algn="ctr" defTabSz="685846">
              <a:defRPr/>
            </a:pPr>
            <a:endParaRPr lang="en-US" sz="1350">
              <a:solidFill>
                <a:srgbClr val="737572"/>
              </a:solidFill>
            </a:endParaRPr>
          </a:p>
        </p:txBody>
      </p:sp>
      <p:sp>
        <p:nvSpPr>
          <p:cNvPr id="5" name="Rectangle 4"/>
          <p:cNvSpPr/>
          <p:nvPr/>
        </p:nvSpPr>
        <p:spPr>
          <a:xfrm>
            <a:off x="2615889" y="2764835"/>
            <a:ext cx="886651" cy="887842"/>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lIns="68584" tIns="34292" rIns="68584" bIns="34292" anchor="ctr"/>
          <a:lstStyle/>
          <a:p>
            <a:pPr algn="ctr" defTabSz="685846">
              <a:defRPr/>
            </a:pPr>
            <a:endParaRPr lang="en-US" sz="1350">
              <a:solidFill>
                <a:srgbClr val="737572"/>
              </a:solidFill>
            </a:endParaRPr>
          </a:p>
        </p:txBody>
      </p:sp>
      <p:sp>
        <p:nvSpPr>
          <p:cNvPr id="6" name="Rectangle 5"/>
          <p:cNvSpPr/>
          <p:nvPr/>
        </p:nvSpPr>
        <p:spPr>
          <a:xfrm>
            <a:off x="4124208" y="2764835"/>
            <a:ext cx="887247" cy="887842"/>
          </a:xfrm>
          <a:prstGeom prst="rect">
            <a:avLst/>
          </a:prstGeom>
          <a:solidFill>
            <a:schemeClr val="accent3"/>
          </a:solidFill>
          <a:ln>
            <a:noFill/>
          </a:ln>
        </p:spPr>
        <p:style>
          <a:lnRef idx="2">
            <a:schemeClr val="dk1"/>
          </a:lnRef>
          <a:fillRef idx="1">
            <a:schemeClr val="lt1"/>
          </a:fillRef>
          <a:effectRef idx="0">
            <a:schemeClr val="dk1"/>
          </a:effectRef>
          <a:fontRef idx="minor">
            <a:schemeClr val="dk1"/>
          </a:fontRef>
        </p:style>
        <p:txBody>
          <a:bodyPr lIns="68584" tIns="34292" rIns="68584" bIns="34292" anchor="ctr"/>
          <a:lstStyle/>
          <a:p>
            <a:pPr algn="ctr" defTabSz="685846">
              <a:defRPr/>
            </a:pPr>
            <a:endParaRPr lang="en-US" sz="1350">
              <a:solidFill>
                <a:srgbClr val="737572"/>
              </a:solidFill>
            </a:endParaRPr>
          </a:p>
        </p:txBody>
      </p:sp>
      <p:sp>
        <p:nvSpPr>
          <p:cNvPr id="7" name="Rectangle 6"/>
          <p:cNvSpPr/>
          <p:nvPr/>
        </p:nvSpPr>
        <p:spPr>
          <a:xfrm>
            <a:off x="5621214" y="2764835"/>
            <a:ext cx="887247" cy="887842"/>
          </a:xfrm>
          <a:prstGeom prst="rect">
            <a:avLst/>
          </a:prstGeom>
          <a:solidFill>
            <a:schemeClr val="accent5"/>
          </a:solidFill>
          <a:ln>
            <a:noFill/>
          </a:ln>
        </p:spPr>
        <p:style>
          <a:lnRef idx="2">
            <a:schemeClr val="dk1"/>
          </a:lnRef>
          <a:fillRef idx="1">
            <a:schemeClr val="lt1"/>
          </a:fillRef>
          <a:effectRef idx="0">
            <a:schemeClr val="dk1"/>
          </a:effectRef>
          <a:fontRef idx="minor">
            <a:schemeClr val="dk1"/>
          </a:fontRef>
        </p:style>
        <p:txBody>
          <a:bodyPr lIns="68584" tIns="34292" rIns="68584" bIns="34292" anchor="ctr"/>
          <a:lstStyle/>
          <a:p>
            <a:pPr algn="ctr" defTabSz="685846">
              <a:defRPr/>
            </a:pPr>
            <a:endParaRPr lang="en-US" sz="1350">
              <a:solidFill>
                <a:srgbClr val="737572"/>
              </a:solidFill>
            </a:endParaRPr>
          </a:p>
        </p:txBody>
      </p:sp>
      <p:sp>
        <p:nvSpPr>
          <p:cNvPr id="9" name="Rectangle 8"/>
          <p:cNvSpPr/>
          <p:nvPr/>
        </p:nvSpPr>
        <p:spPr>
          <a:xfrm>
            <a:off x="840205" y="2426014"/>
            <a:ext cx="1428527" cy="90511"/>
          </a:xfrm>
          <a:prstGeom prst="rect">
            <a:avLst/>
          </a:prstGeom>
          <a:solidFill>
            <a:schemeClr val="accent4"/>
          </a:solidFill>
          <a:ln>
            <a:noFill/>
          </a:ln>
        </p:spPr>
        <p:style>
          <a:lnRef idx="2">
            <a:schemeClr val="dk1"/>
          </a:lnRef>
          <a:fillRef idx="1">
            <a:schemeClr val="lt1"/>
          </a:fillRef>
          <a:effectRef idx="0">
            <a:schemeClr val="dk1"/>
          </a:effectRef>
          <a:fontRef idx="minor">
            <a:schemeClr val="dk1"/>
          </a:fontRef>
        </p:style>
        <p:txBody>
          <a:bodyPr lIns="68584" tIns="34292" rIns="68584" bIns="34292" anchor="ctr"/>
          <a:lstStyle/>
          <a:p>
            <a:pPr algn="ctr" defTabSz="685846">
              <a:defRPr/>
            </a:pPr>
            <a:endParaRPr lang="en-US" sz="1350">
              <a:solidFill>
                <a:srgbClr val="737572"/>
              </a:solidFill>
            </a:endParaRPr>
          </a:p>
        </p:txBody>
      </p:sp>
      <p:sp>
        <p:nvSpPr>
          <p:cNvPr id="10" name="Rectangle 9"/>
          <p:cNvSpPr/>
          <p:nvPr/>
        </p:nvSpPr>
        <p:spPr>
          <a:xfrm rot="5400000">
            <a:off x="409384" y="2778233"/>
            <a:ext cx="783040" cy="78602"/>
          </a:xfrm>
          <a:prstGeom prst="rect">
            <a:avLst/>
          </a:prstGeom>
          <a:solidFill>
            <a:schemeClr val="accent4"/>
          </a:solidFill>
          <a:ln>
            <a:noFill/>
          </a:ln>
        </p:spPr>
        <p:style>
          <a:lnRef idx="2">
            <a:schemeClr val="dk1"/>
          </a:lnRef>
          <a:fillRef idx="1">
            <a:schemeClr val="lt1"/>
          </a:fillRef>
          <a:effectRef idx="0">
            <a:schemeClr val="dk1"/>
          </a:effectRef>
          <a:fontRef idx="minor">
            <a:schemeClr val="dk1"/>
          </a:fontRef>
        </p:style>
        <p:txBody>
          <a:bodyPr lIns="68584" tIns="34292" rIns="68584" bIns="34292" anchor="ctr"/>
          <a:lstStyle/>
          <a:p>
            <a:pPr algn="ctr" defTabSz="685846">
              <a:defRPr/>
            </a:pPr>
            <a:endParaRPr lang="en-US" sz="1350">
              <a:solidFill>
                <a:srgbClr val="737572"/>
              </a:solidFill>
            </a:endParaRPr>
          </a:p>
        </p:txBody>
      </p:sp>
      <p:sp>
        <p:nvSpPr>
          <p:cNvPr id="11" name="Rectangle 10"/>
          <p:cNvSpPr/>
          <p:nvPr/>
        </p:nvSpPr>
        <p:spPr>
          <a:xfrm rot="5400000">
            <a:off x="1912344" y="2778233"/>
            <a:ext cx="783040" cy="78602"/>
          </a:xfrm>
          <a:prstGeom prst="rect">
            <a:avLst/>
          </a:prstGeom>
          <a:solidFill>
            <a:schemeClr val="accent4"/>
          </a:solidFill>
          <a:ln>
            <a:noFill/>
          </a:ln>
        </p:spPr>
        <p:style>
          <a:lnRef idx="2">
            <a:schemeClr val="dk1"/>
          </a:lnRef>
          <a:fillRef idx="1">
            <a:schemeClr val="lt1"/>
          </a:fillRef>
          <a:effectRef idx="0">
            <a:schemeClr val="dk1"/>
          </a:effectRef>
          <a:fontRef idx="minor">
            <a:schemeClr val="dk1"/>
          </a:fontRef>
        </p:style>
        <p:txBody>
          <a:bodyPr lIns="68584" tIns="34292" rIns="68584" bIns="34292" anchor="ctr"/>
          <a:lstStyle/>
          <a:p>
            <a:pPr algn="ctr" defTabSz="685846">
              <a:defRPr/>
            </a:pPr>
            <a:endParaRPr lang="en-US" sz="1350">
              <a:solidFill>
                <a:srgbClr val="737572"/>
              </a:solidFill>
            </a:endParaRPr>
          </a:p>
        </p:txBody>
      </p:sp>
      <p:sp>
        <p:nvSpPr>
          <p:cNvPr id="12" name="Rectangle 11"/>
          <p:cNvSpPr/>
          <p:nvPr/>
        </p:nvSpPr>
        <p:spPr>
          <a:xfrm rot="5400000">
            <a:off x="1912642" y="3564548"/>
            <a:ext cx="782444" cy="78602"/>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lIns="68584" tIns="34292" rIns="68584" bIns="34292" anchor="ctr"/>
          <a:lstStyle/>
          <a:p>
            <a:pPr algn="ctr" defTabSz="685846">
              <a:defRPr/>
            </a:pPr>
            <a:endParaRPr lang="en-US" sz="1350">
              <a:solidFill>
                <a:srgbClr val="737572"/>
              </a:solidFill>
            </a:endParaRPr>
          </a:p>
        </p:txBody>
      </p:sp>
      <p:sp>
        <p:nvSpPr>
          <p:cNvPr id="13" name="Rectangle 12"/>
          <p:cNvSpPr/>
          <p:nvPr/>
        </p:nvSpPr>
        <p:spPr>
          <a:xfrm>
            <a:off x="2343165" y="3905155"/>
            <a:ext cx="1428527" cy="89915"/>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lIns="68584" tIns="34292" rIns="68584" bIns="34292" anchor="ctr"/>
          <a:lstStyle/>
          <a:p>
            <a:pPr algn="ctr" defTabSz="685846">
              <a:defRPr/>
            </a:pPr>
            <a:endParaRPr lang="en-US" sz="1350">
              <a:solidFill>
                <a:srgbClr val="737572"/>
              </a:solidFill>
            </a:endParaRPr>
          </a:p>
        </p:txBody>
      </p:sp>
      <p:sp>
        <p:nvSpPr>
          <p:cNvPr id="14" name="Rectangle 13"/>
          <p:cNvSpPr/>
          <p:nvPr/>
        </p:nvSpPr>
        <p:spPr>
          <a:xfrm rot="5400000">
            <a:off x="3417091" y="2778233"/>
            <a:ext cx="783040" cy="78602"/>
          </a:xfrm>
          <a:prstGeom prst="rect">
            <a:avLst/>
          </a:prstGeom>
          <a:solidFill>
            <a:schemeClr val="accent3"/>
          </a:solidFill>
          <a:ln>
            <a:noFill/>
          </a:ln>
        </p:spPr>
        <p:style>
          <a:lnRef idx="2">
            <a:schemeClr val="dk1"/>
          </a:lnRef>
          <a:fillRef idx="1">
            <a:schemeClr val="lt1"/>
          </a:fillRef>
          <a:effectRef idx="0">
            <a:schemeClr val="dk1"/>
          </a:effectRef>
          <a:fontRef idx="minor">
            <a:schemeClr val="dk1"/>
          </a:fontRef>
        </p:style>
        <p:txBody>
          <a:bodyPr lIns="68584" tIns="34292" rIns="68584" bIns="34292" anchor="ctr"/>
          <a:lstStyle/>
          <a:p>
            <a:pPr algn="ctr" defTabSz="685846">
              <a:defRPr/>
            </a:pPr>
            <a:endParaRPr lang="en-US" sz="1350">
              <a:solidFill>
                <a:srgbClr val="737572"/>
              </a:solidFill>
            </a:endParaRPr>
          </a:p>
        </p:txBody>
      </p:sp>
      <p:sp>
        <p:nvSpPr>
          <p:cNvPr id="15" name="Rectangle 14"/>
          <p:cNvSpPr/>
          <p:nvPr/>
        </p:nvSpPr>
        <p:spPr>
          <a:xfrm rot="5400000">
            <a:off x="3417389" y="3564548"/>
            <a:ext cx="782444" cy="78602"/>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lIns="68584" tIns="34292" rIns="68584" bIns="34292" anchor="ctr"/>
          <a:lstStyle/>
          <a:p>
            <a:pPr algn="ctr" defTabSz="685846">
              <a:defRPr/>
            </a:pPr>
            <a:endParaRPr lang="en-US" sz="1350">
              <a:solidFill>
                <a:srgbClr val="737572"/>
              </a:solidFill>
            </a:endParaRPr>
          </a:p>
        </p:txBody>
      </p:sp>
      <p:sp>
        <p:nvSpPr>
          <p:cNvPr id="16" name="Rectangle 15"/>
          <p:cNvSpPr/>
          <p:nvPr/>
        </p:nvSpPr>
        <p:spPr>
          <a:xfrm>
            <a:off x="3847912" y="2426014"/>
            <a:ext cx="1428527" cy="90511"/>
          </a:xfrm>
          <a:prstGeom prst="rect">
            <a:avLst/>
          </a:prstGeom>
          <a:solidFill>
            <a:schemeClr val="accent3"/>
          </a:solidFill>
          <a:ln>
            <a:noFill/>
          </a:ln>
        </p:spPr>
        <p:style>
          <a:lnRef idx="2">
            <a:schemeClr val="dk1"/>
          </a:lnRef>
          <a:fillRef idx="1">
            <a:schemeClr val="lt1"/>
          </a:fillRef>
          <a:effectRef idx="0">
            <a:schemeClr val="dk1"/>
          </a:effectRef>
          <a:fontRef idx="minor">
            <a:schemeClr val="dk1"/>
          </a:fontRef>
        </p:style>
        <p:txBody>
          <a:bodyPr lIns="68584" tIns="34292" rIns="68584" bIns="34292" anchor="ctr"/>
          <a:lstStyle/>
          <a:p>
            <a:pPr algn="ctr" defTabSz="685846">
              <a:defRPr/>
            </a:pPr>
            <a:endParaRPr lang="en-US" sz="1350">
              <a:solidFill>
                <a:srgbClr val="737572"/>
              </a:solidFill>
            </a:endParaRPr>
          </a:p>
        </p:txBody>
      </p:sp>
      <p:sp>
        <p:nvSpPr>
          <p:cNvPr id="17" name="Rectangle 16"/>
          <p:cNvSpPr/>
          <p:nvPr/>
        </p:nvSpPr>
        <p:spPr>
          <a:xfrm rot="5400000">
            <a:off x="4925708" y="2778531"/>
            <a:ext cx="783040" cy="78006"/>
          </a:xfrm>
          <a:prstGeom prst="rect">
            <a:avLst/>
          </a:prstGeom>
          <a:solidFill>
            <a:schemeClr val="accent3"/>
          </a:solidFill>
          <a:ln>
            <a:noFill/>
          </a:ln>
        </p:spPr>
        <p:style>
          <a:lnRef idx="2">
            <a:schemeClr val="dk1"/>
          </a:lnRef>
          <a:fillRef idx="1">
            <a:schemeClr val="lt1"/>
          </a:fillRef>
          <a:effectRef idx="0">
            <a:schemeClr val="dk1"/>
          </a:effectRef>
          <a:fontRef idx="minor">
            <a:schemeClr val="dk1"/>
          </a:fontRef>
        </p:style>
        <p:txBody>
          <a:bodyPr lIns="68584" tIns="34292" rIns="68584" bIns="34292" anchor="ctr"/>
          <a:lstStyle/>
          <a:p>
            <a:pPr algn="ctr" defTabSz="685846">
              <a:defRPr/>
            </a:pPr>
            <a:endParaRPr lang="en-US" sz="1350">
              <a:solidFill>
                <a:srgbClr val="737572"/>
              </a:solidFill>
            </a:endParaRPr>
          </a:p>
        </p:txBody>
      </p:sp>
      <p:sp>
        <p:nvSpPr>
          <p:cNvPr id="18" name="Rectangle 17"/>
          <p:cNvSpPr/>
          <p:nvPr/>
        </p:nvSpPr>
        <p:spPr>
          <a:xfrm rot="5400000">
            <a:off x="4926006" y="3564846"/>
            <a:ext cx="782444" cy="78006"/>
          </a:xfrm>
          <a:prstGeom prst="rect">
            <a:avLst/>
          </a:prstGeom>
          <a:solidFill>
            <a:schemeClr val="accent5"/>
          </a:solidFill>
          <a:ln>
            <a:noFill/>
          </a:ln>
        </p:spPr>
        <p:style>
          <a:lnRef idx="2">
            <a:schemeClr val="dk1"/>
          </a:lnRef>
          <a:fillRef idx="1">
            <a:schemeClr val="lt1"/>
          </a:fillRef>
          <a:effectRef idx="0">
            <a:schemeClr val="dk1"/>
          </a:effectRef>
          <a:fontRef idx="minor">
            <a:schemeClr val="dk1"/>
          </a:fontRef>
        </p:style>
        <p:txBody>
          <a:bodyPr lIns="68584" tIns="34292" rIns="68584" bIns="34292" anchor="ctr"/>
          <a:lstStyle/>
          <a:p>
            <a:pPr algn="ctr" defTabSz="685846">
              <a:defRPr/>
            </a:pPr>
            <a:endParaRPr lang="en-US" sz="1350">
              <a:solidFill>
                <a:srgbClr val="737572"/>
              </a:solidFill>
            </a:endParaRPr>
          </a:p>
        </p:txBody>
      </p:sp>
      <p:sp>
        <p:nvSpPr>
          <p:cNvPr id="19" name="Rectangle 18"/>
          <p:cNvSpPr/>
          <p:nvPr/>
        </p:nvSpPr>
        <p:spPr>
          <a:xfrm>
            <a:off x="5352658" y="3905155"/>
            <a:ext cx="1428527" cy="89915"/>
          </a:xfrm>
          <a:prstGeom prst="rect">
            <a:avLst/>
          </a:prstGeom>
          <a:solidFill>
            <a:schemeClr val="accent5"/>
          </a:solidFill>
          <a:ln>
            <a:noFill/>
          </a:ln>
        </p:spPr>
        <p:style>
          <a:lnRef idx="2">
            <a:schemeClr val="dk1"/>
          </a:lnRef>
          <a:fillRef idx="1">
            <a:schemeClr val="lt1"/>
          </a:fillRef>
          <a:effectRef idx="0">
            <a:schemeClr val="dk1"/>
          </a:effectRef>
          <a:fontRef idx="minor">
            <a:schemeClr val="dk1"/>
          </a:fontRef>
        </p:style>
        <p:txBody>
          <a:bodyPr lIns="68584" tIns="34292" rIns="68584" bIns="34292" anchor="ctr"/>
          <a:lstStyle/>
          <a:p>
            <a:pPr algn="ctr" defTabSz="685846">
              <a:defRPr/>
            </a:pPr>
            <a:endParaRPr lang="en-US" sz="1350">
              <a:solidFill>
                <a:srgbClr val="737572"/>
              </a:solidFill>
            </a:endParaRPr>
          </a:p>
        </p:txBody>
      </p:sp>
      <p:sp>
        <p:nvSpPr>
          <p:cNvPr id="20" name="Rectangle 19"/>
          <p:cNvSpPr/>
          <p:nvPr/>
        </p:nvSpPr>
        <p:spPr>
          <a:xfrm rot="5400000">
            <a:off x="6424797" y="2778233"/>
            <a:ext cx="783040" cy="78602"/>
          </a:xfrm>
          <a:prstGeom prst="rect">
            <a:avLst/>
          </a:prstGeom>
          <a:solidFill>
            <a:schemeClr val="accent6"/>
          </a:solidFill>
          <a:ln>
            <a:noFill/>
          </a:ln>
        </p:spPr>
        <p:style>
          <a:lnRef idx="2">
            <a:schemeClr val="dk1"/>
          </a:lnRef>
          <a:fillRef idx="1">
            <a:schemeClr val="lt1"/>
          </a:fillRef>
          <a:effectRef idx="0">
            <a:schemeClr val="dk1"/>
          </a:effectRef>
          <a:fontRef idx="minor">
            <a:schemeClr val="dk1"/>
          </a:fontRef>
        </p:style>
        <p:txBody>
          <a:bodyPr lIns="68584" tIns="34292" rIns="68584" bIns="34292" anchor="ctr"/>
          <a:lstStyle/>
          <a:p>
            <a:pPr algn="ctr" defTabSz="685846">
              <a:defRPr/>
            </a:pPr>
            <a:endParaRPr lang="en-US" sz="1350">
              <a:solidFill>
                <a:srgbClr val="737572"/>
              </a:solidFill>
            </a:endParaRPr>
          </a:p>
        </p:txBody>
      </p:sp>
      <p:sp>
        <p:nvSpPr>
          <p:cNvPr id="21" name="Rectangle 20"/>
          <p:cNvSpPr/>
          <p:nvPr/>
        </p:nvSpPr>
        <p:spPr>
          <a:xfrm rot="5400000">
            <a:off x="6425095" y="3564548"/>
            <a:ext cx="782444" cy="78602"/>
          </a:xfrm>
          <a:prstGeom prst="rect">
            <a:avLst/>
          </a:prstGeom>
          <a:solidFill>
            <a:schemeClr val="accent5"/>
          </a:solidFill>
          <a:ln>
            <a:noFill/>
          </a:ln>
        </p:spPr>
        <p:style>
          <a:lnRef idx="2">
            <a:schemeClr val="dk1"/>
          </a:lnRef>
          <a:fillRef idx="1">
            <a:schemeClr val="lt1"/>
          </a:fillRef>
          <a:effectRef idx="0">
            <a:schemeClr val="dk1"/>
          </a:effectRef>
          <a:fontRef idx="minor">
            <a:schemeClr val="dk1"/>
          </a:fontRef>
        </p:style>
        <p:txBody>
          <a:bodyPr lIns="68584" tIns="34292" rIns="68584" bIns="34292" anchor="ctr"/>
          <a:lstStyle/>
          <a:p>
            <a:pPr algn="ctr" defTabSz="685846">
              <a:defRPr/>
            </a:pPr>
            <a:endParaRPr lang="en-US" sz="1350">
              <a:solidFill>
                <a:srgbClr val="737572"/>
              </a:solidFill>
            </a:endParaRPr>
          </a:p>
        </p:txBody>
      </p:sp>
      <p:sp>
        <p:nvSpPr>
          <p:cNvPr id="29718" name="Rectangle 58"/>
          <p:cNvSpPr>
            <a:spLocks noChangeArrowheads="1"/>
          </p:cNvSpPr>
          <p:nvPr/>
        </p:nvSpPr>
        <p:spPr bwMode="auto">
          <a:xfrm>
            <a:off x="834251" y="3718774"/>
            <a:ext cx="1271321" cy="275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4" tIns="34292" rIns="68584" bIns="34292">
            <a:spAutoFit/>
          </a:bodyPr>
          <a:lstStyle>
            <a:lvl1pPr>
              <a:defRPr sz="3600">
                <a:solidFill>
                  <a:schemeClr val="tx1"/>
                </a:solidFill>
                <a:latin typeface="Lato Light" charset="0"/>
                <a:ea typeface="MS PGothic" panose="020B0600070205080204" pitchFamily="34" charset="-128"/>
              </a:defRPr>
            </a:lvl1pPr>
            <a:lvl2pPr marL="742950" indent="-285750">
              <a:defRPr sz="3600">
                <a:solidFill>
                  <a:schemeClr val="tx1"/>
                </a:solidFill>
                <a:latin typeface="Lato Light" charset="0"/>
                <a:ea typeface="MS PGothic" panose="020B0600070205080204" pitchFamily="34" charset="-128"/>
              </a:defRPr>
            </a:lvl2pPr>
            <a:lvl3pPr marL="1143000" indent="-228600">
              <a:defRPr sz="3600">
                <a:solidFill>
                  <a:schemeClr val="tx1"/>
                </a:solidFill>
                <a:latin typeface="Lato Light" charset="0"/>
                <a:ea typeface="MS PGothic" panose="020B0600070205080204" pitchFamily="34" charset="-128"/>
              </a:defRPr>
            </a:lvl3pPr>
            <a:lvl4pPr marL="1600200" indent="-228600">
              <a:defRPr sz="3600">
                <a:solidFill>
                  <a:schemeClr val="tx1"/>
                </a:solidFill>
                <a:latin typeface="Lato Light" charset="0"/>
                <a:ea typeface="MS PGothic" panose="020B0600070205080204" pitchFamily="34" charset="-128"/>
              </a:defRPr>
            </a:lvl4pPr>
            <a:lvl5pPr marL="2057400" indent="-228600">
              <a:defRPr sz="3600">
                <a:solidFill>
                  <a:schemeClr val="tx1"/>
                </a:solidFill>
                <a:latin typeface="Lato Light"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charset="0"/>
                <a:ea typeface="MS PGothic" panose="020B0600070205080204" pitchFamily="34" charset="-128"/>
              </a:defRPr>
            </a:lvl9pPr>
          </a:lstStyle>
          <a:p>
            <a:pPr algn="ctr" defTabSz="685388" fontAlgn="base">
              <a:lnSpc>
                <a:spcPct val="95000"/>
              </a:lnSpc>
              <a:spcBef>
                <a:spcPct val="0"/>
              </a:spcBef>
              <a:spcAft>
                <a:spcPct val="0"/>
              </a:spcAft>
            </a:pPr>
            <a:r>
              <a:rPr lang="en-US" altLang="en-US" sz="1400" b="1" dirty="0" smtClean="0">
                <a:solidFill>
                  <a:srgbClr val="737572"/>
                </a:solidFill>
              </a:rPr>
              <a:t>Interviews</a:t>
            </a:r>
            <a:endParaRPr lang="en-US" altLang="en-US" sz="1400" b="1" dirty="0">
              <a:solidFill>
                <a:srgbClr val="737572"/>
              </a:solidFill>
            </a:endParaRPr>
          </a:p>
        </p:txBody>
      </p:sp>
      <p:grpSp>
        <p:nvGrpSpPr>
          <p:cNvPr id="60" name="Group 59"/>
          <p:cNvGrpSpPr/>
          <p:nvPr/>
        </p:nvGrpSpPr>
        <p:grpSpPr>
          <a:xfrm>
            <a:off x="2903104" y="3002409"/>
            <a:ext cx="294275" cy="276126"/>
            <a:chOff x="6373813" y="2717801"/>
            <a:chExt cx="360363" cy="338138"/>
          </a:xfrm>
          <a:solidFill>
            <a:srgbClr val="FFFFFF"/>
          </a:solidFill>
        </p:grpSpPr>
        <p:sp>
          <p:nvSpPr>
            <p:cNvPr id="61" name="Freeform 132"/>
            <p:cNvSpPr>
              <a:spLocks noEditPoints="1"/>
            </p:cNvSpPr>
            <p:nvPr/>
          </p:nvSpPr>
          <p:spPr bwMode="auto">
            <a:xfrm>
              <a:off x="6373813" y="2717801"/>
              <a:ext cx="360363" cy="338138"/>
            </a:xfrm>
            <a:custGeom>
              <a:avLst/>
              <a:gdLst/>
              <a:ahLst/>
              <a:cxnLst>
                <a:cxn ang="0">
                  <a:pos x="121" y="25"/>
                </a:cxn>
                <a:cxn ang="0">
                  <a:pos x="98" y="2"/>
                </a:cxn>
                <a:cxn ang="0">
                  <a:pos x="92" y="0"/>
                </a:cxn>
                <a:cxn ang="0">
                  <a:pos x="12" y="0"/>
                </a:cxn>
                <a:cxn ang="0">
                  <a:pos x="0" y="11"/>
                </a:cxn>
                <a:cxn ang="0">
                  <a:pos x="0" y="104"/>
                </a:cxn>
                <a:cxn ang="0">
                  <a:pos x="12" y="115"/>
                </a:cxn>
                <a:cxn ang="0">
                  <a:pos x="111" y="115"/>
                </a:cxn>
                <a:cxn ang="0">
                  <a:pos x="123" y="104"/>
                </a:cxn>
                <a:cxn ang="0">
                  <a:pos x="123" y="31"/>
                </a:cxn>
                <a:cxn ang="0">
                  <a:pos x="121" y="25"/>
                </a:cxn>
                <a:cxn ang="0">
                  <a:pos x="115" y="104"/>
                </a:cxn>
                <a:cxn ang="0">
                  <a:pos x="111" y="107"/>
                </a:cxn>
                <a:cxn ang="0">
                  <a:pos x="12" y="107"/>
                </a:cxn>
                <a:cxn ang="0">
                  <a:pos x="8" y="104"/>
                </a:cxn>
                <a:cxn ang="0">
                  <a:pos x="8" y="11"/>
                </a:cxn>
                <a:cxn ang="0">
                  <a:pos x="12" y="8"/>
                </a:cxn>
                <a:cxn ang="0">
                  <a:pos x="88" y="8"/>
                </a:cxn>
                <a:cxn ang="0">
                  <a:pos x="88" y="23"/>
                </a:cxn>
                <a:cxn ang="0">
                  <a:pos x="100" y="35"/>
                </a:cxn>
                <a:cxn ang="0">
                  <a:pos x="115" y="35"/>
                </a:cxn>
                <a:cxn ang="0">
                  <a:pos x="115" y="104"/>
                </a:cxn>
                <a:cxn ang="0">
                  <a:pos x="104" y="31"/>
                </a:cxn>
                <a:cxn ang="0">
                  <a:pos x="100" y="31"/>
                </a:cxn>
                <a:cxn ang="0">
                  <a:pos x="92" y="23"/>
                </a:cxn>
                <a:cxn ang="0">
                  <a:pos x="92" y="8"/>
                </a:cxn>
                <a:cxn ang="0">
                  <a:pos x="115" y="31"/>
                </a:cxn>
                <a:cxn ang="0">
                  <a:pos x="104" y="31"/>
                </a:cxn>
                <a:cxn ang="0">
                  <a:pos x="104" y="31"/>
                </a:cxn>
                <a:cxn ang="0">
                  <a:pos x="104" y="31"/>
                </a:cxn>
              </a:cxnLst>
              <a:rect l="0" t="0" r="r" b="b"/>
              <a:pathLst>
                <a:path w="123" h="115">
                  <a:moveTo>
                    <a:pt x="121" y="25"/>
                  </a:moveTo>
                  <a:cubicBezTo>
                    <a:pt x="98" y="2"/>
                    <a:pt x="98" y="2"/>
                    <a:pt x="98" y="2"/>
                  </a:cubicBezTo>
                  <a:cubicBezTo>
                    <a:pt x="96" y="1"/>
                    <a:pt x="94" y="0"/>
                    <a:pt x="92" y="0"/>
                  </a:cubicBezTo>
                  <a:cubicBezTo>
                    <a:pt x="12" y="0"/>
                    <a:pt x="12" y="0"/>
                    <a:pt x="12" y="0"/>
                  </a:cubicBezTo>
                  <a:cubicBezTo>
                    <a:pt x="5" y="0"/>
                    <a:pt x="0" y="5"/>
                    <a:pt x="0" y="11"/>
                  </a:cubicBezTo>
                  <a:cubicBezTo>
                    <a:pt x="0" y="104"/>
                    <a:pt x="0" y="104"/>
                    <a:pt x="0" y="104"/>
                  </a:cubicBezTo>
                  <a:cubicBezTo>
                    <a:pt x="0" y="110"/>
                    <a:pt x="5" y="115"/>
                    <a:pt x="12" y="115"/>
                  </a:cubicBezTo>
                  <a:cubicBezTo>
                    <a:pt x="111" y="115"/>
                    <a:pt x="111" y="115"/>
                    <a:pt x="111" y="115"/>
                  </a:cubicBezTo>
                  <a:cubicBezTo>
                    <a:pt x="118" y="115"/>
                    <a:pt x="123" y="110"/>
                    <a:pt x="123" y="104"/>
                  </a:cubicBezTo>
                  <a:cubicBezTo>
                    <a:pt x="123" y="31"/>
                    <a:pt x="123" y="31"/>
                    <a:pt x="123" y="31"/>
                  </a:cubicBezTo>
                  <a:cubicBezTo>
                    <a:pt x="123" y="29"/>
                    <a:pt x="122" y="27"/>
                    <a:pt x="121" y="25"/>
                  </a:cubicBezTo>
                  <a:close/>
                  <a:moveTo>
                    <a:pt x="115" y="104"/>
                  </a:moveTo>
                  <a:cubicBezTo>
                    <a:pt x="115" y="106"/>
                    <a:pt x="113" y="107"/>
                    <a:pt x="111" y="107"/>
                  </a:cubicBezTo>
                  <a:cubicBezTo>
                    <a:pt x="12" y="107"/>
                    <a:pt x="12" y="107"/>
                    <a:pt x="12" y="107"/>
                  </a:cubicBezTo>
                  <a:cubicBezTo>
                    <a:pt x="9" y="107"/>
                    <a:pt x="8" y="106"/>
                    <a:pt x="8" y="104"/>
                  </a:cubicBezTo>
                  <a:cubicBezTo>
                    <a:pt x="8" y="11"/>
                    <a:pt x="8" y="11"/>
                    <a:pt x="8" y="11"/>
                  </a:cubicBezTo>
                  <a:cubicBezTo>
                    <a:pt x="8" y="9"/>
                    <a:pt x="9" y="8"/>
                    <a:pt x="12" y="8"/>
                  </a:cubicBezTo>
                  <a:cubicBezTo>
                    <a:pt x="88" y="8"/>
                    <a:pt x="88" y="8"/>
                    <a:pt x="88" y="8"/>
                  </a:cubicBezTo>
                  <a:cubicBezTo>
                    <a:pt x="88" y="23"/>
                    <a:pt x="88" y="23"/>
                    <a:pt x="88" y="23"/>
                  </a:cubicBezTo>
                  <a:cubicBezTo>
                    <a:pt x="88" y="29"/>
                    <a:pt x="93" y="35"/>
                    <a:pt x="100" y="35"/>
                  </a:cubicBezTo>
                  <a:cubicBezTo>
                    <a:pt x="115" y="35"/>
                    <a:pt x="115" y="35"/>
                    <a:pt x="115" y="35"/>
                  </a:cubicBezTo>
                  <a:lnTo>
                    <a:pt x="115" y="104"/>
                  </a:lnTo>
                  <a:close/>
                  <a:moveTo>
                    <a:pt x="104" y="31"/>
                  </a:moveTo>
                  <a:cubicBezTo>
                    <a:pt x="100" y="31"/>
                    <a:pt x="100" y="31"/>
                    <a:pt x="100" y="31"/>
                  </a:cubicBezTo>
                  <a:cubicBezTo>
                    <a:pt x="96" y="31"/>
                    <a:pt x="92" y="27"/>
                    <a:pt x="92" y="23"/>
                  </a:cubicBezTo>
                  <a:cubicBezTo>
                    <a:pt x="92" y="8"/>
                    <a:pt x="92" y="8"/>
                    <a:pt x="92" y="8"/>
                  </a:cubicBezTo>
                  <a:cubicBezTo>
                    <a:pt x="115" y="31"/>
                    <a:pt x="115" y="31"/>
                    <a:pt x="115" y="31"/>
                  </a:cubicBezTo>
                  <a:lnTo>
                    <a:pt x="104" y="31"/>
                  </a:lnTo>
                  <a:close/>
                  <a:moveTo>
                    <a:pt x="104" y="31"/>
                  </a:moveTo>
                  <a:cubicBezTo>
                    <a:pt x="104" y="31"/>
                    <a:pt x="104" y="31"/>
                    <a:pt x="104" y="31"/>
                  </a:cubicBezTo>
                </a:path>
              </a:pathLst>
            </a:custGeom>
            <a:grpFill/>
            <a:ln w="9525">
              <a:noFill/>
              <a:round/>
              <a:headEnd/>
              <a:tailEnd/>
            </a:ln>
          </p:spPr>
          <p:txBody>
            <a:bodyPr/>
            <a:lstStyle/>
            <a:p>
              <a:pPr defTabSz="685846">
                <a:defRPr/>
              </a:pPr>
              <a:endParaRPr lang="en-US" sz="1350">
                <a:solidFill>
                  <a:srgbClr val="737572"/>
                </a:solidFill>
                <a:ea typeface="MS PGothic" panose="020B0600070205080204" pitchFamily="34" charset="-128"/>
              </a:endParaRPr>
            </a:p>
          </p:txBody>
        </p:sp>
        <p:sp>
          <p:nvSpPr>
            <p:cNvPr id="62" name="Freeform 133"/>
            <p:cNvSpPr>
              <a:spLocks noEditPoints="1"/>
            </p:cNvSpPr>
            <p:nvPr/>
          </p:nvSpPr>
          <p:spPr bwMode="auto">
            <a:xfrm>
              <a:off x="6543675" y="2786063"/>
              <a:ext cx="66675" cy="11113"/>
            </a:xfrm>
            <a:custGeom>
              <a:avLst/>
              <a:gdLst/>
              <a:ahLst/>
              <a:cxnLst>
                <a:cxn ang="0">
                  <a:pos x="1" y="4"/>
                </a:cxn>
                <a:cxn ang="0">
                  <a:pos x="21" y="4"/>
                </a:cxn>
                <a:cxn ang="0">
                  <a:pos x="23" y="2"/>
                </a:cxn>
                <a:cxn ang="0">
                  <a:pos x="21" y="0"/>
                </a:cxn>
                <a:cxn ang="0">
                  <a:pos x="1" y="0"/>
                </a:cxn>
                <a:cxn ang="0">
                  <a:pos x="0" y="2"/>
                </a:cxn>
                <a:cxn ang="0">
                  <a:pos x="1" y="4"/>
                </a:cxn>
                <a:cxn ang="0">
                  <a:pos x="1" y="4"/>
                </a:cxn>
                <a:cxn ang="0">
                  <a:pos x="1" y="4"/>
                </a:cxn>
              </a:cxnLst>
              <a:rect l="0" t="0" r="r" b="b"/>
              <a:pathLst>
                <a:path w="23" h="4">
                  <a:moveTo>
                    <a:pt x="1" y="4"/>
                  </a:moveTo>
                  <a:cubicBezTo>
                    <a:pt x="21" y="4"/>
                    <a:pt x="21" y="4"/>
                    <a:pt x="21" y="4"/>
                  </a:cubicBezTo>
                  <a:cubicBezTo>
                    <a:pt x="22" y="4"/>
                    <a:pt x="23" y="3"/>
                    <a:pt x="23" y="2"/>
                  </a:cubicBezTo>
                  <a:cubicBezTo>
                    <a:pt x="23" y="1"/>
                    <a:pt x="22" y="0"/>
                    <a:pt x="21" y="0"/>
                  </a:cubicBezTo>
                  <a:cubicBezTo>
                    <a:pt x="1" y="0"/>
                    <a:pt x="1" y="0"/>
                    <a:pt x="1" y="0"/>
                  </a:cubicBezTo>
                  <a:cubicBezTo>
                    <a:pt x="0" y="0"/>
                    <a:pt x="0" y="1"/>
                    <a:pt x="0" y="2"/>
                  </a:cubicBezTo>
                  <a:cubicBezTo>
                    <a:pt x="0" y="3"/>
                    <a:pt x="0" y="4"/>
                    <a:pt x="1" y="4"/>
                  </a:cubicBezTo>
                  <a:close/>
                  <a:moveTo>
                    <a:pt x="1" y="4"/>
                  </a:moveTo>
                  <a:cubicBezTo>
                    <a:pt x="1" y="4"/>
                    <a:pt x="1" y="4"/>
                    <a:pt x="1" y="4"/>
                  </a:cubicBezTo>
                </a:path>
              </a:pathLst>
            </a:custGeom>
            <a:grpFill/>
            <a:ln w="9525">
              <a:noFill/>
              <a:round/>
              <a:headEnd/>
              <a:tailEnd/>
            </a:ln>
          </p:spPr>
          <p:txBody>
            <a:bodyPr/>
            <a:lstStyle/>
            <a:p>
              <a:pPr defTabSz="685846">
                <a:defRPr/>
              </a:pPr>
              <a:endParaRPr lang="en-US" sz="1350">
                <a:solidFill>
                  <a:srgbClr val="737572"/>
                </a:solidFill>
                <a:ea typeface="MS PGothic" panose="020B0600070205080204" pitchFamily="34" charset="-128"/>
              </a:endParaRPr>
            </a:p>
          </p:txBody>
        </p:sp>
        <p:sp>
          <p:nvSpPr>
            <p:cNvPr id="63" name="Freeform 134"/>
            <p:cNvSpPr>
              <a:spLocks noEditPoints="1"/>
            </p:cNvSpPr>
            <p:nvPr/>
          </p:nvSpPr>
          <p:spPr bwMode="auto">
            <a:xfrm>
              <a:off x="6543675" y="2820988"/>
              <a:ext cx="66675" cy="9525"/>
            </a:xfrm>
            <a:custGeom>
              <a:avLst/>
              <a:gdLst/>
              <a:ahLst/>
              <a:cxnLst>
                <a:cxn ang="0">
                  <a:pos x="1" y="3"/>
                </a:cxn>
                <a:cxn ang="0">
                  <a:pos x="21" y="3"/>
                </a:cxn>
                <a:cxn ang="0">
                  <a:pos x="23" y="1"/>
                </a:cxn>
                <a:cxn ang="0">
                  <a:pos x="21" y="0"/>
                </a:cxn>
                <a:cxn ang="0">
                  <a:pos x="1" y="0"/>
                </a:cxn>
                <a:cxn ang="0">
                  <a:pos x="0" y="1"/>
                </a:cxn>
                <a:cxn ang="0">
                  <a:pos x="1" y="3"/>
                </a:cxn>
                <a:cxn ang="0">
                  <a:pos x="1" y="3"/>
                </a:cxn>
                <a:cxn ang="0">
                  <a:pos x="1" y="3"/>
                </a:cxn>
              </a:cxnLst>
              <a:rect l="0" t="0" r="r" b="b"/>
              <a:pathLst>
                <a:path w="23" h="3">
                  <a:moveTo>
                    <a:pt x="1" y="3"/>
                  </a:moveTo>
                  <a:cubicBezTo>
                    <a:pt x="21" y="3"/>
                    <a:pt x="21" y="3"/>
                    <a:pt x="21" y="3"/>
                  </a:cubicBezTo>
                  <a:cubicBezTo>
                    <a:pt x="22" y="3"/>
                    <a:pt x="23" y="2"/>
                    <a:pt x="23" y="1"/>
                  </a:cubicBezTo>
                  <a:cubicBezTo>
                    <a:pt x="23" y="0"/>
                    <a:pt x="22" y="0"/>
                    <a:pt x="21" y="0"/>
                  </a:cubicBezTo>
                  <a:cubicBezTo>
                    <a:pt x="1" y="0"/>
                    <a:pt x="1" y="0"/>
                    <a:pt x="1" y="0"/>
                  </a:cubicBezTo>
                  <a:cubicBezTo>
                    <a:pt x="0" y="0"/>
                    <a:pt x="0" y="0"/>
                    <a:pt x="0" y="1"/>
                  </a:cubicBezTo>
                  <a:cubicBezTo>
                    <a:pt x="0" y="2"/>
                    <a:pt x="0" y="3"/>
                    <a:pt x="1" y="3"/>
                  </a:cubicBezTo>
                  <a:close/>
                  <a:moveTo>
                    <a:pt x="1" y="3"/>
                  </a:moveTo>
                  <a:cubicBezTo>
                    <a:pt x="1" y="3"/>
                    <a:pt x="1" y="3"/>
                    <a:pt x="1" y="3"/>
                  </a:cubicBezTo>
                </a:path>
              </a:pathLst>
            </a:custGeom>
            <a:grpFill/>
            <a:ln w="9525">
              <a:noFill/>
              <a:round/>
              <a:headEnd/>
              <a:tailEnd/>
            </a:ln>
          </p:spPr>
          <p:txBody>
            <a:bodyPr/>
            <a:lstStyle/>
            <a:p>
              <a:pPr defTabSz="685846">
                <a:defRPr/>
              </a:pPr>
              <a:endParaRPr lang="en-US" sz="1350">
                <a:solidFill>
                  <a:srgbClr val="737572"/>
                </a:solidFill>
                <a:ea typeface="MS PGothic" panose="020B0600070205080204" pitchFamily="34" charset="-128"/>
              </a:endParaRPr>
            </a:p>
          </p:txBody>
        </p:sp>
        <p:sp>
          <p:nvSpPr>
            <p:cNvPr id="64" name="Freeform 135"/>
            <p:cNvSpPr>
              <a:spLocks noEditPoints="1"/>
            </p:cNvSpPr>
            <p:nvPr/>
          </p:nvSpPr>
          <p:spPr bwMode="auto">
            <a:xfrm>
              <a:off x="6543675" y="2852738"/>
              <a:ext cx="142875" cy="12700"/>
            </a:xfrm>
            <a:custGeom>
              <a:avLst/>
              <a:gdLst/>
              <a:ahLst/>
              <a:cxnLst>
                <a:cxn ang="0">
                  <a:pos x="0" y="2"/>
                </a:cxn>
                <a:cxn ang="0">
                  <a:pos x="1" y="4"/>
                </a:cxn>
                <a:cxn ang="0">
                  <a:pos x="48" y="4"/>
                </a:cxn>
                <a:cxn ang="0">
                  <a:pos x="49" y="2"/>
                </a:cxn>
                <a:cxn ang="0">
                  <a:pos x="48" y="0"/>
                </a:cxn>
                <a:cxn ang="0">
                  <a:pos x="1" y="0"/>
                </a:cxn>
                <a:cxn ang="0">
                  <a:pos x="0" y="2"/>
                </a:cxn>
                <a:cxn ang="0">
                  <a:pos x="0" y="2"/>
                </a:cxn>
                <a:cxn ang="0">
                  <a:pos x="0" y="2"/>
                </a:cxn>
              </a:cxnLst>
              <a:rect l="0" t="0" r="r" b="b"/>
              <a:pathLst>
                <a:path w="49" h="4">
                  <a:moveTo>
                    <a:pt x="0" y="2"/>
                  </a:moveTo>
                  <a:cubicBezTo>
                    <a:pt x="0" y="3"/>
                    <a:pt x="0" y="4"/>
                    <a:pt x="1" y="4"/>
                  </a:cubicBezTo>
                  <a:cubicBezTo>
                    <a:pt x="48" y="4"/>
                    <a:pt x="48" y="4"/>
                    <a:pt x="48" y="4"/>
                  </a:cubicBezTo>
                  <a:cubicBezTo>
                    <a:pt x="49" y="4"/>
                    <a:pt x="49" y="3"/>
                    <a:pt x="49" y="2"/>
                  </a:cubicBezTo>
                  <a:cubicBezTo>
                    <a:pt x="49" y="1"/>
                    <a:pt x="49" y="0"/>
                    <a:pt x="48" y="0"/>
                  </a:cubicBezTo>
                  <a:cubicBezTo>
                    <a:pt x="1" y="0"/>
                    <a:pt x="1" y="0"/>
                    <a:pt x="1" y="0"/>
                  </a:cubicBezTo>
                  <a:cubicBezTo>
                    <a:pt x="0" y="0"/>
                    <a:pt x="0" y="1"/>
                    <a:pt x="0" y="2"/>
                  </a:cubicBezTo>
                  <a:close/>
                  <a:moveTo>
                    <a:pt x="0" y="2"/>
                  </a:moveTo>
                  <a:cubicBezTo>
                    <a:pt x="0" y="2"/>
                    <a:pt x="0" y="2"/>
                    <a:pt x="0" y="2"/>
                  </a:cubicBezTo>
                </a:path>
              </a:pathLst>
            </a:custGeom>
            <a:grpFill/>
            <a:ln w="9525">
              <a:noFill/>
              <a:round/>
              <a:headEnd/>
              <a:tailEnd/>
            </a:ln>
          </p:spPr>
          <p:txBody>
            <a:bodyPr/>
            <a:lstStyle/>
            <a:p>
              <a:pPr defTabSz="685846">
                <a:defRPr/>
              </a:pPr>
              <a:endParaRPr lang="en-US" sz="1350">
                <a:solidFill>
                  <a:srgbClr val="737572"/>
                </a:solidFill>
                <a:ea typeface="MS PGothic" panose="020B0600070205080204" pitchFamily="34" charset="-128"/>
              </a:endParaRPr>
            </a:p>
          </p:txBody>
        </p:sp>
        <p:sp>
          <p:nvSpPr>
            <p:cNvPr id="65" name="Freeform 136"/>
            <p:cNvSpPr>
              <a:spLocks noEditPoints="1"/>
            </p:cNvSpPr>
            <p:nvPr/>
          </p:nvSpPr>
          <p:spPr bwMode="auto">
            <a:xfrm>
              <a:off x="6418263" y="2921001"/>
              <a:ext cx="268288" cy="11113"/>
            </a:xfrm>
            <a:custGeom>
              <a:avLst/>
              <a:gdLst/>
              <a:ahLst/>
              <a:cxnLst>
                <a:cxn ang="0">
                  <a:pos x="91" y="0"/>
                </a:cxn>
                <a:cxn ang="0">
                  <a:pos x="2" y="0"/>
                </a:cxn>
                <a:cxn ang="0">
                  <a:pos x="0" y="2"/>
                </a:cxn>
                <a:cxn ang="0">
                  <a:pos x="2" y="4"/>
                </a:cxn>
                <a:cxn ang="0">
                  <a:pos x="91" y="4"/>
                </a:cxn>
                <a:cxn ang="0">
                  <a:pos x="92" y="2"/>
                </a:cxn>
                <a:cxn ang="0">
                  <a:pos x="91" y="0"/>
                </a:cxn>
                <a:cxn ang="0">
                  <a:pos x="91" y="0"/>
                </a:cxn>
                <a:cxn ang="0">
                  <a:pos x="91" y="0"/>
                </a:cxn>
              </a:cxnLst>
              <a:rect l="0" t="0" r="r" b="b"/>
              <a:pathLst>
                <a:path w="92" h="4">
                  <a:moveTo>
                    <a:pt x="91" y="0"/>
                  </a:moveTo>
                  <a:cubicBezTo>
                    <a:pt x="2" y="0"/>
                    <a:pt x="2" y="0"/>
                    <a:pt x="2" y="0"/>
                  </a:cubicBezTo>
                  <a:cubicBezTo>
                    <a:pt x="1" y="0"/>
                    <a:pt x="0" y="1"/>
                    <a:pt x="0" y="2"/>
                  </a:cubicBezTo>
                  <a:cubicBezTo>
                    <a:pt x="0" y="3"/>
                    <a:pt x="1" y="4"/>
                    <a:pt x="2" y="4"/>
                  </a:cubicBezTo>
                  <a:cubicBezTo>
                    <a:pt x="91" y="4"/>
                    <a:pt x="91" y="4"/>
                    <a:pt x="91" y="4"/>
                  </a:cubicBezTo>
                  <a:cubicBezTo>
                    <a:pt x="92" y="4"/>
                    <a:pt x="92" y="3"/>
                    <a:pt x="92" y="2"/>
                  </a:cubicBezTo>
                  <a:cubicBezTo>
                    <a:pt x="92" y="1"/>
                    <a:pt x="92" y="0"/>
                    <a:pt x="91" y="0"/>
                  </a:cubicBezTo>
                  <a:close/>
                  <a:moveTo>
                    <a:pt x="91" y="0"/>
                  </a:moveTo>
                  <a:cubicBezTo>
                    <a:pt x="91" y="0"/>
                    <a:pt x="91" y="0"/>
                    <a:pt x="91" y="0"/>
                  </a:cubicBezTo>
                </a:path>
              </a:pathLst>
            </a:custGeom>
            <a:grpFill/>
            <a:ln w="9525">
              <a:noFill/>
              <a:round/>
              <a:headEnd/>
              <a:tailEnd/>
            </a:ln>
          </p:spPr>
          <p:txBody>
            <a:bodyPr/>
            <a:lstStyle/>
            <a:p>
              <a:pPr defTabSz="685846">
                <a:defRPr/>
              </a:pPr>
              <a:endParaRPr lang="en-US" sz="1350">
                <a:solidFill>
                  <a:srgbClr val="737572"/>
                </a:solidFill>
                <a:ea typeface="MS PGothic" panose="020B0600070205080204" pitchFamily="34" charset="-128"/>
              </a:endParaRPr>
            </a:p>
          </p:txBody>
        </p:sp>
        <p:sp>
          <p:nvSpPr>
            <p:cNvPr id="66" name="Freeform 137"/>
            <p:cNvSpPr>
              <a:spLocks noEditPoints="1"/>
            </p:cNvSpPr>
            <p:nvPr/>
          </p:nvSpPr>
          <p:spPr bwMode="auto">
            <a:xfrm>
              <a:off x="6418263" y="2955926"/>
              <a:ext cx="268288" cy="9525"/>
            </a:xfrm>
            <a:custGeom>
              <a:avLst/>
              <a:gdLst/>
              <a:ahLst/>
              <a:cxnLst>
                <a:cxn ang="0">
                  <a:pos x="91" y="0"/>
                </a:cxn>
                <a:cxn ang="0">
                  <a:pos x="2" y="0"/>
                </a:cxn>
                <a:cxn ang="0">
                  <a:pos x="0" y="1"/>
                </a:cxn>
                <a:cxn ang="0">
                  <a:pos x="2" y="3"/>
                </a:cxn>
                <a:cxn ang="0">
                  <a:pos x="91" y="3"/>
                </a:cxn>
                <a:cxn ang="0">
                  <a:pos x="92" y="1"/>
                </a:cxn>
                <a:cxn ang="0">
                  <a:pos x="91" y="0"/>
                </a:cxn>
                <a:cxn ang="0">
                  <a:pos x="91" y="0"/>
                </a:cxn>
                <a:cxn ang="0">
                  <a:pos x="91" y="0"/>
                </a:cxn>
              </a:cxnLst>
              <a:rect l="0" t="0" r="r" b="b"/>
              <a:pathLst>
                <a:path w="92" h="3">
                  <a:moveTo>
                    <a:pt x="91" y="0"/>
                  </a:moveTo>
                  <a:cubicBezTo>
                    <a:pt x="2" y="0"/>
                    <a:pt x="2" y="0"/>
                    <a:pt x="2" y="0"/>
                  </a:cubicBezTo>
                  <a:cubicBezTo>
                    <a:pt x="1" y="0"/>
                    <a:pt x="0" y="0"/>
                    <a:pt x="0" y="1"/>
                  </a:cubicBezTo>
                  <a:cubicBezTo>
                    <a:pt x="0" y="3"/>
                    <a:pt x="1" y="3"/>
                    <a:pt x="2" y="3"/>
                  </a:cubicBezTo>
                  <a:cubicBezTo>
                    <a:pt x="91" y="3"/>
                    <a:pt x="91" y="3"/>
                    <a:pt x="91" y="3"/>
                  </a:cubicBezTo>
                  <a:cubicBezTo>
                    <a:pt x="92" y="3"/>
                    <a:pt x="92" y="3"/>
                    <a:pt x="92" y="1"/>
                  </a:cubicBezTo>
                  <a:cubicBezTo>
                    <a:pt x="92" y="0"/>
                    <a:pt x="92" y="0"/>
                    <a:pt x="91" y="0"/>
                  </a:cubicBezTo>
                  <a:close/>
                  <a:moveTo>
                    <a:pt x="91" y="0"/>
                  </a:moveTo>
                  <a:cubicBezTo>
                    <a:pt x="91" y="0"/>
                    <a:pt x="91" y="0"/>
                    <a:pt x="91" y="0"/>
                  </a:cubicBezTo>
                </a:path>
              </a:pathLst>
            </a:custGeom>
            <a:grpFill/>
            <a:ln w="9525">
              <a:noFill/>
              <a:round/>
              <a:headEnd/>
              <a:tailEnd/>
            </a:ln>
          </p:spPr>
          <p:txBody>
            <a:bodyPr/>
            <a:lstStyle/>
            <a:p>
              <a:pPr defTabSz="685846">
                <a:defRPr/>
              </a:pPr>
              <a:endParaRPr lang="en-US" sz="1350">
                <a:solidFill>
                  <a:srgbClr val="737572"/>
                </a:solidFill>
                <a:ea typeface="MS PGothic" panose="020B0600070205080204" pitchFamily="34" charset="-128"/>
              </a:endParaRPr>
            </a:p>
          </p:txBody>
        </p:sp>
        <p:sp>
          <p:nvSpPr>
            <p:cNvPr id="67" name="Freeform 138"/>
            <p:cNvSpPr>
              <a:spLocks noEditPoints="1"/>
            </p:cNvSpPr>
            <p:nvPr/>
          </p:nvSpPr>
          <p:spPr bwMode="auto">
            <a:xfrm>
              <a:off x="6418263" y="2987676"/>
              <a:ext cx="268288" cy="12700"/>
            </a:xfrm>
            <a:custGeom>
              <a:avLst/>
              <a:gdLst/>
              <a:ahLst/>
              <a:cxnLst>
                <a:cxn ang="0">
                  <a:pos x="91" y="0"/>
                </a:cxn>
                <a:cxn ang="0">
                  <a:pos x="2" y="0"/>
                </a:cxn>
                <a:cxn ang="0">
                  <a:pos x="0" y="2"/>
                </a:cxn>
                <a:cxn ang="0">
                  <a:pos x="2" y="4"/>
                </a:cxn>
                <a:cxn ang="0">
                  <a:pos x="91" y="4"/>
                </a:cxn>
                <a:cxn ang="0">
                  <a:pos x="92" y="2"/>
                </a:cxn>
                <a:cxn ang="0">
                  <a:pos x="91" y="0"/>
                </a:cxn>
                <a:cxn ang="0">
                  <a:pos x="91" y="0"/>
                </a:cxn>
                <a:cxn ang="0">
                  <a:pos x="91" y="0"/>
                </a:cxn>
              </a:cxnLst>
              <a:rect l="0" t="0" r="r" b="b"/>
              <a:pathLst>
                <a:path w="92" h="4">
                  <a:moveTo>
                    <a:pt x="91" y="0"/>
                  </a:moveTo>
                  <a:cubicBezTo>
                    <a:pt x="2" y="0"/>
                    <a:pt x="2" y="0"/>
                    <a:pt x="2" y="0"/>
                  </a:cubicBezTo>
                  <a:cubicBezTo>
                    <a:pt x="1" y="0"/>
                    <a:pt x="0" y="1"/>
                    <a:pt x="0" y="2"/>
                  </a:cubicBezTo>
                  <a:cubicBezTo>
                    <a:pt x="0" y="3"/>
                    <a:pt x="1" y="4"/>
                    <a:pt x="2" y="4"/>
                  </a:cubicBezTo>
                  <a:cubicBezTo>
                    <a:pt x="91" y="4"/>
                    <a:pt x="91" y="4"/>
                    <a:pt x="91" y="4"/>
                  </a:cubicBezTo>
                  <a:cubicBezTo>
                    <a:pt x="92" y="4"/>
                    <a:pt x="92" y="3"/>
                    <a:pt x="92" y="2"/>
                  </a:cubicBezTo>
                  <a:cubicBezTo>
                    <a:pt x="92" y="1"/>
                    <a:pt x="92" y="0"/>
                    <a:pt x="91" y="0"/>
                  </a:cubicBezTo>
                  <a:close/>
                  <a:moveTo>
                    <a:pt x="91" y="0"/>
                  </a:moveTo>
                  <a:cubicBezTo>
                    <a:pt x="91" y="0"/>
                    <a:pt x="91" y="0"/>
                    <a:pt x="91" y="0"/>
                  </a:cubicBezTo>
                </a:path>
              </a:pathLst>
            </a:custGeom>
            <a:grpFill/>
            <a:ln w="9525">
              <a:noFill/>
              <a:round/>
              <a:headEnd/>
              <a:tailEnd/>
            </a:ln>
          </p:spPr>
          <p:txBody>
            <a:bodyPr/>
            <a:lstStyle/>
            <a:p>
              <a:pPr defTabSz="685846">
                <a:defRPr/>
              </a:pPr>
              <a:endParaRPr lang="en-US" sz="1350">
                <a:solidFill>
                  <a:srgbClr val="737572"/>
                </a:solidFill>
                <a:ea typeface="MS PGothic" panose="020B0600070205080204" pitchFamily="34" charset="-128"/>
              </a:endParaRPr>
            </a:p>
          </p:txBody>
        </p:sp>
        <p:sp>
          <p:nvSpPr>
            <p:cNvPr id="68" name="Freeform 139"/>
            <p:cNvSpPr>
              <a:spLocks noEditPoints="1"/>
            </p:cNvSpPr>
            <p:nvPr/>
          </p:nvSpPr>
          <p:spPr bwMode="auto">
            <a:xfrm>
              <a:off x="6418263" y="2889251"/>
              <a:ext cx="268288" cy="7938"/>
            </a:xfrm>
            <a:custGeom>
              <a:avLst/>
              <a:gdLst/>
              <a:ahLst/>
              <a:cxnLst>
                <a:cxn ang="0">
                  <a:pos x="91" y="0"/>
                </a:cxn>
                <a:cxn ang="0">
                  <a:pos x="2" y="0"/>
                </a:cxn>
                <a:cxn ang="0">
                  <a:pos x="0" y="1"/>
                </a:cxn>
                <a:cxn ang="0">
                  <a:pos x="2" y="3"/>
                </a:cxn>
                <a:cxn ang="0">
                  <a:pos x="91" y="3"/>
                </a:cxn>
                <a:cxn ang="0">
                  <a:pos x="92" y="1"/>
                </a:cxn>
                <a:cxn ang="0">
                  <a:pos x="91" y="0"/>
                </a:cxn>
                <a:cxn ang="0">
                  <a:pos x="91" y="0"/>
                </a:cxn>
                <a:cxn ang="0">
                  <a:pos x="91" y="0"/>
                </a:cxn>
              </a:cxnLst>
              <a:rect l="0" t="0" r="r" b="b"/>
              <a:pathLst>
                <a:path w="92" h="3">
                  <a:moveTo>
                    <a:pt x="91" y="0"/>
                  </a:moveTo>
                  <a:cubicBezTo>
                    <a:pt x="2" y="0"/>
                    <a:pt x="2" y="0"/>
                    <a:pt x="2" y="0"/>
                  </a:cubicBezTo>
                  <a:cubicBezTo>
                    <a:pt x="1" y="0"/>
                    <a:pt x="0" y="0"/>
                    <a:pt x="0" y="1"/>
                  </a:cubicBezTo>
                  <a:cubicBezTo>
                    <a:pt x="0" y="3"/>
                    <a:pt x="1" y="3"/>
                    <a:pt x="2" y="3"/>
                  </a:cubicBezTo>
                  <a:cubicBezTo>
                    <a:pt x="91" y="3"/>
                    <a:pt x="91" y="3"/>
                    <a:pt x="91" y="3"/>
                  </a:cubicBezTo>
                  <a:cubicBezTo>
                    <a:pt x="92" y="3"/>
                    <a:pt x="92" y="3"/>
                    <a:pt x="92" y="1"/>
                  </a:cubicBezTo>
                  <a:cubicBezTo>
                    <a:pt x="92" y="0"/>
                    <a:pt x="92" y="0"/>
                    <a:pt x="91" y="0"/>
                  </a:cubicBezTo>
                  <a:close/>
                  <a:moveTo>
                    <a:pt x="91" y="0"/>
                  </a:moveTo>
                  <a:cubicBezTo>
                    <a:pt x="91" y="0"/>
                    <a:pt x="91" y="0"/>
                    <a:pt x="91" y="0"/>
                  </a:cubicBezTo>
                </a:path>
              </a:pathLst>
            </a:custGeom>
            <a:grpFill/>
            <a:ln w="9525">
              <a:noFill/>
              <a:round/>
              <a:headEnd/>
              <a:tailEnd/>
            </a:ln>
          </p:spPr>
          <p:txBody>
            <a:bodyPr/>
            <a:lstStyle/>
            <a:p>
              <a:pPr defTabSz="685846">
                <a:defRPr/>
              </a:pPr>
              <a:endParaRPr lang="en-US" sz="1350">
                <a:solidFill>
                  <a:srgbClr val="737572"/>
                </a:solidFill>
                <a:ea typeface="MS PGothic" panose="020B0600070205080204" pitchFamily="34" charset="-128"/>
              </a:endParaRPr>
            </a:p>
          </p:txBody>
        </p:sp>
        <p:sp>
          <p:nvSpPr>
            <p:cNvPr id="69" name="Freeform 140"/>
            <p:cNvSpPr>
              <a:spLocks noEditPoints="1"/>
            </p:cNvSpPr>
            <p:nvPr/>
          </p:nvSpPr>
          <p:spPr bwMode="auto">
            <a:xfrm>
              <a:off x="6418263" y="2774951"/>
              <a:ext cx="101600" cy="90488"/>
            </a:xfrm>
            <a:custGeom>
              <a:avLst/>
              <a:gdLst/>
              <a:ahLst/>
              <a:cxnLst>
                <a:cxn ang="0">
                  <a:pos x="4" y="31"/>
                </a:cxn>
                <a:cxn ang="0">
                  <a:pos x="31" y="31"/>
                </a:cxn>
                <a:cxn ang="0">
                  <a:pos x="35" y="27"/>
                </a:cxn>
                <a:cxn ang="0">
                  <a:pos x="35" y="4"/>
                </a:cxn>
                <a:cxn ang="0">
                  <a:pos x="31" y="0"/>
                </a:cxn>
                <a:cxn ang="0">
                  <a:pos x="4" y="0"/>
                </a:cxn>
                <a:cxn ang="0">
                  <a:pos x="0" y="4"/>
                </a:cxn>
                <a:cxn ang="0">
                  <a:pos x="0" y="27"/>
                </a:cxn>
                <a:cxn ang="0">
                  <a:pos x="4" y="31"/>
                </a:cxn>
                <a:cxn ang="0">
                  <a:pos x="8" y="8"/>
                </a:cxn>
                <a:cxn ang="0">
                  <a:pos x="27" y="8"/>
                </a:cxn>
                <a:cxn ang="0">
                  <a:pos x="27" y="23"/>
                </a:cxn>
                <a:cxn ang="0">
                  <a:pos x="8" y="23"/>
                </a:cxn>
                <a:cxn ang="0">
                  <a:pos x="8" y="8"/>
                </a:cxn>
                <a:cxn ang="0">
                  <a:pos x="8" y="8"/>
                </a:cxn>
                <a:cxn ang="0">
                  <a:pos x="8" y="8"/>
                </a:cxn>
              </a:cxnLst>
              <a:rect l="0" t="0" r="r" b="b"/>
              <a:pathLst>
                <a:path w="35" h="31">
                  <a:moveTo>
                    <a:pt x="4" y="31"/>
                  </a:moveTo>
                  <a:cubicBezTo>
                    <a:pt x="31" y="31"/>
                    <a:pt x="31" y="31"/>
                    <a:pt x="31" y="31"/>
                  </a:cubicBezTo>
                  <a:cubicBezTo>
                    <a:pt x="33" y="31"/>
                    <a:pt x="35" y="29"/>
                    <a:pt x="35" y="27"/>
                  </a:cubicBezTo>
                  <a:cubicBezTo>
                    <a:pt x="35" y="4"/>
                    <a:pt x="35" y="4"/>
                    <a:pt x="35" y="4"/>
                  </a:cubicBezTo>
                  <a:cubicBezTo>
                    <a:pt x="35" y="2"/>
                    <a:pt x="33" y="0"/>
                    <a:pt x="31" y="0"/>
                  </a:cubicBezTo>
                  <a:cubicBezTo>
                    <a:pt x="4" y="0"/>
                    <a:pt x="4" y="0"/>
                    <a:pt x="4" y="0"/>
                  </a:cubicBezTo>
                  <a:cubicBezTo>
                    <a:pt x="2" y="0"/>
                    <a:pt x="0" y="2"/>
                    <a:pt x="0" y="4"/>
                  </a:cubicBezTo>
                  <a:cubicBezTo>
                    <a:pt x="0" y="27"/>
                    <a:pt x="0" y="27"/>
                    <a:pt x="0" y="27"/>
                  </a:cubicBezTo>
                  <a:cubicBezTo>
                    <a:pt x="0" y="29"/>
                    <a:pt x="2" y="31"/>
                    <a:pt x="4" y="31"/>
                  </a:cubicBezTo>
                  <a:close/>
                  <a:moveTo>
                    <a:pt x="8" y="8"/>
                  </a:moveTo>
                  <a:cubicBezTo>
                    <a:pt x="27" y="8"/>
                    <a:pt x="27" y="8"/>
                    <a:pt x="27" y="8"/>
                  </a:cubicBezTo>
                  <a:cubicBezTo>
                    <a:pt x="27" y="23"/>
                    <a:pt x="27" y="23"/>
                    <a:pt x="27" y="23"/>
                  </a:cubicBezTo>
                  <a:cubicBezTo>
                    <a:pt x="8" y="23"/>
                    <a:pt x="8" y="23"/>
                    <a:pt x="8" y="23"/>
                  </a:cubicBezTo>
                  <a:lnTo>
                    <a:pt x="8" y="8"/>
                  </a:lnTo>
                  <a:close/>
                  <a:moveTo>
                    <a:pt x="8" y="8"/>
                  </a:moveTo>
                  <a:cubicBezTo>
                    <a:pt x="8" y="8"/>
                    <a:pt x="8" y="8"/>
                    <a:pt x="8" y="8"/>
                  </a:cubicBezTo>
                </a:path>
              </a:pathLst>
            </a:custGeom>
            <a:grpFill/>
            <a:ln w="9525">
              <a:noFill/>
              <a:round/>
              <a:headEnd/>
              <a:tailEnd/>
            </a:ln>
          </p:spPr>
          <p:txBody>
            <a:bodyPr/>
            <a:lstStyle/>
            <a:p>
              <a:pPr defTabSz="685846">
                <a:defRPr/>
              </a:pPr>
              <a:endParaRPr lang="en-US" sz="1350">
                <a:solidFill>
                  <a:srgbClr val="737572"/>
                </a:solidFill>
                <a:ea typeface="MS PGothic" panose="020B0600070205080204" pitchFamily="34" charset="-128"/>
              </a:endParaRPr>
            </a:p>
          </p:txBody>
        </p:sp>
      </p:grpSp>
      <p:grpSp>
        <p:nvGrpSpPr>
          <p:cNvPr id="70" name="Group 69"/>
          <p:cNvGrpSpPr/>
          <p:nvPr/>
        </p:nvGrpSpPr>
        <p:grpSpPr>
          <a:xfrm>
            <a:off x="1461829" y="1912406"/>
            <a:ext cx="299554" cy="303565"/>
            <a:chOff x="3036888" y="1909763"/>
            <a:chExt cx="355600" cy="360363"/>
          </a:xfrm>
          <a:solidFill>
            <a:srgbClr val="FFFFFF"/>
          </a:solidFill>
        </p:grpSpPr>
        <p:sp>
          <p:nvSpPr>
            <p:cNvPr id="71" name="Freeform 76"/>
            <p:cNvSpPr>
              <a:spLocks noEditPoints="1"/>
            </p:cNvSpPr>
            <p:nvPr/>
          </p:nvSpPr>
          <p:spPr bwMode="auto">
            <a:xfrm>
              <a:off x="3036888" y="1909763"/>
              <a:ext cx="355600" cy="360363"/>
            </a:xfrm>
            <a:custGeom>
              <a:avLst/>
              <a:gdLst/>
              <a:ahLst/>
              <a:cxnLst>
                <a:cxn ang="0">
                  <a:pos x="84" y="0"/>
                </a:cxn>
                <a:cxn ang="0">
                  <a:pos x="46" y="38"/>
                </a:cxn>
                <a:cxn ang="0">
                  <a:pos x="48" y="52"/>
                </a:cxn>
                <a:cxn ang="0">
                  <a:pos x="2" y="99"/>
                </a:cxn>
                <a:cxn ang="0">
                  <a:pos x="0" y="103"/>
                </a:cxn>
                <a:cxn ang="0">
                  <a:pos x="0" y="115"/>
                </a:cxn>
                <a:cxn ang="0">
                  <a:pos x="7" y="123"/>
                </a:cxn>
                <a:cxn ang="0">
                  <a:pos x="19" y="123"/>
                </a:cxn>
                <a:cxn ang="0">
                  <a:pos x="24" y="120"/>
                </a:cxn>
                <a:cxn ang="0">
                  <a:pos x="29" y="115"/>
                </a:cxn>
                <a:cxn ang="0">
                  <a:pos x="38" y="115"/>
                </a:cxn>
                <a:cxn ang="0">
                  <a:pos x="46" y="107"/>
                </a:cxn>
                <a:cxn ang="0">
                  <a:pos x="46" y="100"/>
                </a:cxn>
                <a:cxn ang="0">
                  <a:pos x="53" y="100"/>
                </a:cxn>
                <a:cxn ang="0">
                  <a:pos x="61" y="92"/>
                </a:cxn>
                <a:cxn ang="0">
                  <a:pos x="61" y="83"/>
                </a:cxn>
                <a:cxn ang="0">
                  <a:pos x="70" y="74"/>
                </a:cxn>
                <a:cxn ang="0">
                  <a:pos x="84" y="77"/>
                </a:cxn>
                <a:cxn ang="0">
                  <a:pos x="122" y="38"/>
                </a:cxn>
                <a:cxn ang="0">
                  <a:pos x="84" y="0"/>
                </a:cxn>
                <a:cxn ang="0">
                  <a:pos x="84" y="69"/>
                </a:cxn>
                <a:cxn ang="0">
                  <a:pos x="69" y="65"/>
                </a:cxn>
                <a:cxn ang="0">
                  <a:pos x="67" y="66"/>
                </a:cxn>
                <a:cxn ang="0">
                  <a:pos x="63" y="70"/>
                </a:cxn>
                <a:cxn ang="0">
                  <a:pos x="56" y="77"/>
                </a:cxn>
                <a:cxn ang="0">
                  <a:pos x="53" y="83"/>
                </a:cxn>
                <a:cxn ang="0">
                  <a:pos x="53" y="92"/>
                </a:cxn>
                <a:cxn ang="0">
                  <a:pos x="46" y="92"/>
                </a:cxn>
                <a:cxn ang="0">
                  <a:pos x="38" y="100"/>
                </a:cxn>
                <a:cxn ang="0">
                  <a:pos x="38" y="107"/>
                </a:cxn>
                <a:cxn ang="0">
                  <a:pos x="29" y="107"/>
                </a:cxn>
                <a:cxn ang="0">
                  <a:pos x="24" y="109"/>
                </a:cxn>
                <a:cxn ang="0">
                  <a:pos x="18" y="115"/>
                </a:cxn>
                <a:cxn ang="0">
                  <a:pos x="7" y="115"/>
                </a:cxn>
                <a:cxn ang="0">
                  <a:pos x="7" y="104"/>
                </a:cxn>
                <a:cxn ang="0">
                  <a:pos x="52" y="59"/>
                </a:cxn>
                <a:cxn ang="0">
                  <a:pos x="52" y="59"/>
                </a:cxn>
                <a:cxn ang="0">
                  <a:pos x="58" y="54"/>
                </a:cxn>
                <a:cxn ang="0">
                  <a:pos x="53" y="38"/>
                </a:cxn>
                <a:cxn ang="0">
                  <a:pos x="84" y="7"/>
                </a:cxn>
                <a:cxn ang="0">
                  <a:pos x="115" y="38"/>
                </a:cxn>
                <a:cxn ang="0">
                  <a:pos x="84" y="69"/>
                </a:cxn>
                <a:cxn ang="0">
                  <a:pos x="84" y="69"/>
                </a:cxn>
                <a:cxn ang="0">
                  <a:pos x="84" y="69"/>
                </a:cxn>
              </a:cxnLst>
              <a:rect l="0" t="0" r="r" b="b"/>
              <a:pathLst>
                <a:path w="122" h="123">
                  <a:moveTo>
                    <a:pt x="84" y="0"/>
                  </a:moveTo>
                  <a:cubicBezTo>
                    <a:pt x="63" y="0"/>
                    <a:pt x="46" y="17"/>
                    <a:pt x="46" y="38"/>
                  </a:cubicBezTo>
                  <a:cubicBezTo>
                    <a:pt x="46" y="43"/>
                    <a:pt x="47" y="48"/>
                    <a:pt x="48" y="52"/>
                  </a:cubicBezTo>
                  <a:cubicBezTo>
                    <a:pt x="2" y="99"/>
                    <a:pt x="2" y="99"/>
                    <a:pt x="2" y="99"/>
                  </a:cubicBezTo>
                  <a:cubicBezTo>
                    <a:pt x="1" y="100"/>
                    <a:pt x="0" y="101"/>
                    <a:pt x="0" y="103"/>
                  </a:cubicBezTo>
                  <a:cubicBezTo>
                    <a:pt x="0" y="115"/>
                    <a:pt x="0" y="115"/>
                    <a:pt x="0" y="115"/>
                  </a:cubicBezTo>
                  <a:cubicBezTo>
                    <a:pt x="0" y="119"/>
                    <a:pt x="3" y="123"/>
                    <a:pt x="7" y="123"/>
                  </a:cubicBezTo>
                  <a:cubicBezTo>
                    <a:pt x="19" y="123"/>
                    <a:pt x="19" y="123"/>
                    <a:pt x="19" y="123"/>
                  </a:cubicBezTo>
                  <a:cubicBezTo>
                    <a:pt x="21" y="123"/>
                    <a:pt x="22" y="122"/>
                    <a:pt x="24" y="120"/>
                  </a:cubicBezTo>
                  <a:cubicBezTo>
                    <a:pt x="29" y="115"/>
                    <a:pt x="29" y="115"/>
                    <a:pt x="29" y="115"/>
                  </a:cubicBezTo>
                  <a:cubicBezTo>
                    <a:pt x="38" y="115"/>
                    <a:pt x="38" y="115"/>
                    <a:pt x="38" y="115"/>
                  </a:cubicBezTo>
                  <a:cubicBezTo>
                    <a:pt x="42" y="115"/>
                    <a:pt x="46" y="111"/>
                    <a:pt x="46" y="107"/>
                  </a:cubicBezTo>
                  <a:cubicBezTo>
                    <a:pt x="46" y="100"/>
                    <a:pt x="46" y="100"/>
                    <a:pt x="46" y="100"/>
                  </a:cubicBezTo>
                  <a:cubicBezTo>
                    <a:pt x="53" y="100"/>
                    <a:pt x="53" y="100"/>
                    <a:pt x="53" y="100"/>
                  </a:cubicBezTo>
                  <a:cubicBezTo>
                    <a:pt x="58" y="100"/>
                    <a:pt x="61" y="96"/>
                    <a:pt x="61" y="92"/>
                  </a:cubicBezTo>
                  <a:cubicBezTo>
                    <a:pt x="61" y="83"/>
                    <a:pt x="61" y="83"/>
                    <a:pt x="61" y="83"/>
                  </a:cubicBezTo>
                  <a:cubicBezTo>
                    <a:pt x="70" y="74"/>
                    <a:pt x="70" y="74"/>
                    <a:pt x="70" y="74"/>
                  </a:cubicBezTo>
                  <a:cubicBezTo>
                    <a:pt x="74" y="76"/>
                    <a:pt x="79" y="77"/>
                    <a:pt x="84" y="77"/>
                  </a:cubicBezTo>
                  <a:cubicBezTo>
                    <a:pt x="105" y="77"/>
                    <a:pt x="122" y="59"/>
                    <a:pt x="122" y="38"/>
                  </a:cubicBezTo>
                  <a:cubicBezTo>
                    <a:pt x="122" y="17"/>
                    <a:pt x="105" y="0"/>
                    <a:pt x="84" y="0"/>
                  </a:cubicBezTo>
                  <a:close/>
                  <a:moveTo>
                    <a:pt x="84" y="69"/>
                  </a:moveTo>
                  <a:cubicBezTo>
                    <a:pt x="78" y="69"/>
                    <a:pt x="73" y="67"/>
                    <a:pt x="69" y="65"/>
                  </a:cubicBezTo>
                  <a:cubicBezTo>
                    <a:pt x="67" y="66"/>
                    <a:pt x="67" y="66"/>
                    <a:pt x="67" y="66"/>
                  </a:cubicBezTo>
                  <a:cubicBezTo>
                    <a:pt x="63" y="70"/>
                    <a:pt x="63" y="70"/>
                    <a:pt x="63" y="70"/>
                  </a:cubicBezTo>
                  <a:cubicBezTo>
                    <a:pt x="56" y="77"/>
                    <a:pt x="56" y="77"/>
                    <a:pt x="56" y="77"/>
                  </a:cubicBezTo>
                  <a:cubicBezTo>
                    <a:pt x="54" y="79"/>
                    <a:pt x="53" y="81"/>
                    <a:pt x="53" y="83"/>
                  </a:cubicBezTo>
                  <a:cubicBezTo>
                    <a:pt x="53" y="92"/>
                    <a:pt x="53" y="92"/>
                    <a:pt x="53" y="92"/>
                  </a:cubicBezTo>
                  <a:cubicBezTo>
                    <a:pt x="46" y="92"/>
                    <a:pt x="46" y="92"/>
                    <a:pt x="46" y="92"/>
                  </a:cubicBezTo>
                  <a:cubicBezTo>
                    <a:pt x="41" y="92"/>
                    <a:pt x="38" y="95"/>
                    <a:pt x="38" y="100"/>
                  </a:cubicBezTo>
                  <a:cubicBezTo>
                    <a:pt x="38" y="107"/>
                    <a:pt x="38" y="107"/>
                    <a:pt x="38" y="107"/>
                  </a:cubicBezTo>
                  <a:cubicBezTo>
                    <a:pt x="29" y="107"/>
                    <a:pt x="29" y="107"/>
                    <a:pt x="29" y="107"/>
                  </a:cubicBezTo>
                  <a:cubicBezTo>
                    <a:pt x="27" y="107"/>
                    <a:pt x="25" y="108"/>
                    <a:pt x="24" y="109"/>
                  </a:cubicBezTo>
                  <a:cubicBezTo>
                    <a:pt x="18" y="115"/>
                    <a:pt x="18" y="115"/>
                    <a:pt x="18" y="115"/>
                  </a:cubicBezTo>
                  <a:cubicBezTo>
                    <a:pt x="7" y="115"/>
                    <a:pt x="7" y="115"/>
                    <a:pt x="7" y="115"/>
                  </a:cubicBezTo>
                  <a:cubicBezTo>
                    <a:pt x="7" y="104"/>
                    <a:pt x="7" y="104"/>
                    <a:pt x="7" y="104"/>
                  </a:cubicBezTo>
                  <a:cubicBezTo>
                    <a:pt x="52" y="59"/>
                    <a:pt x="52" y="59"/>
                    <a:pt x="52" y="59"/>
                  </a:cubicBezTo>
                  <a:cubicBezTo>
                    <a:pt x="52" y="59"/>
                    <a:pt x="52" y="59"/>
                    <a:pt x="52" y="59"/>
                  </a:cubicBezTo>
                  <a:cubicBezTo>
                    <a:pt x="58" y="54"/>
                    <a:pt x="58" y="54"/>
                    <a:pt x="58" y="54"/>
                  </a:cubicBezTo>
                  <a:cubicBezTo>
                    <a:pt x="55" y="49"/>
                    <a:pt x="53" y="44"/>
                    <a:pt x="53" y="38"/>
                  </a:cubicBezTo>
                  <a:cubicBezTo>
                    <a:pt x="53" y="21"/>
                    <a:pt x="67" y="7"/>
                    <a:pt x="84" y="7"/>
                  </a:cubicBezTo>
                  <a:cubicBezTo>
                    <a:pt x="101" y="7"/>
                    <a:pt x="115" y="21"/>
                    <a:pt x="115" y="38"/>
                  </a:cubicBezTo>
                  <a:cubicBezTo>
                    <a:pt x="115" y="55"/>
                    <a:pt x="101" y="69"/>
                    <a:pt x="84" y="69"/>
                  </a:cubicBezTo>
                  <a:close/>
                  <a:moveTo>
                    <a:pt x="84" y="69"/>
                  </a:moveTo>
                  <a:cubicBezTo>
                    <a:pt x="84" y="69"/>
                    <a:pt x="84" y="69"/>
                    <a:pt x="84" y="69"/>
                  </a:cubicBezTo>
                </a:path>
              </a:pathLst>
            </a:custGeom>
            <a:grpFill/>
            <a:ln w="9525">
              <a:noFill/>
              <a:round/>
              <a:headEnd/>
              <a:tailEnd/>
            </a:ln>
          </p:spPr>
          <p:txBody>
            <a:bodyPr/>
            <a:lstStyle/>
            <a:p>
              <a:pPr defTabSz="685846">
                <a:defRPr/>
              </a:pPr>
              <a:endParaRPr lang="en-US" sz="1350">
                <a:solidFill>
                  <a:srgbClr val="737572"/>
                </a:solidFill>
                <a:ea typeface="MS PGothic" panose="020B0600070205080204" pitchFamily="34" charset="-128"/>
              </a:endParaRPr>
            </a:p>
          </p:txBody>
        </p:sp>
        <p:sp>
          <p:nvSpPr>
            <p:cNvPr id="72" name="Freeform 77"/>
            <p:cNvSpPr>
              <a:spLocks noEditPoints="1"/>
            </p:cNvSpPr>
            <p:nvPr/>
          </p:nvSpPr>
          <p:spPr bwMode="auto">
            <a:xfrm>
              <a:off x="3259138" y="1952626"/>
              <a:ext cx="90488" cy="92075"/>
            </a:xfrm>
            <a:custGeom>
              <a:avLst/>
              <a:gdLst/>
              <a:ahLst/>
              <a:cxnLst>
                <a:cxn ang="0">
                  <a:pos x="30" y="16"/>
                </a:cxn>
                <a:cxn ang="0">
                  <a:pos x="15" y="1"/>
                </a:cxn>
                <a:cxn ang="0">
                  <a:pos x="11" y="0"/>
                </a:cxn>
                <a:cxn ang="0">
                  <a:pos x="1" y="11"/>
                </a:cxn>
                <a:cxn ang="0">
                  <a:pos x="0" y="12"/>
                </a:cxn>
                <a:cxn ang="0">
                  <a:pos x="1" y="15"/>
                </a:cxn>
                <a:cxn ang="0">
                  <a:pos x="17" y="30"/>
                </a:cxn>
                <a:cxn ang="0">
                  <a:pos x="20" y="31"/>
                </a:cxn>
                <a:cxn ang="0">
                  <a:pos x="31" y="20"/>
                </a:cxn>
                <a:cxn ang="0">
                  <a:pos x="31" y="19"/>
                </a:cxn>
                <a:cxn ang="0">
                  <a:pos x="30" y="16"/>
                </a:cxn>
                <a:cxn ang="0">
                  <a:pos x="19" y="27"/>
                </a:cxn>
                <a:cxn ang="0">
                  <a:pos x="4" y="13"/>
                </a:cxn>
                <a:cxn ang="0">
                  <a:pos x="13" y="4"/>
                </a:cxn>
                <a:cxn ang="0">
                  <a:pos x="27" y="19"/>
                </a:cxn>
                <a:cxn ang="0">
                  <a:pos x="19" y="27"/>
                </a:cxn>
                <a:cxn ang="0">
                  <a:pos x="19" y="27"/>
                </a:cxn>
                <a:cxn ang="0">
                  <a:pos x="19" y="27"/>
                </a:cxn>
              </a:cxnLst>
              <a:rect l="0" t="0" r="r" b="b"/>
              <a:pathLst>
                <a:path w="31" h="31">
                  <a:moveTo>
                    <a:pt x="30" y="16"/>
                  </a:moveTo>
                  <a:cubicBezTo>
                    <a:pt x="26" y="10"/>
                    <a:pt x="21" y="5"/>
                    <a:pt x="15" y="1"/>
                  </a:cubicBezTo>
                  <a:cubicBezTo>
                    <a:pt x="14" y="0"/>
                    <a:pt x="13" y="0"/>
                    <a:pt x="11" y="0"/>
                  </a:cubicBezTo>
                  <a:cubicBezTo>
                    <a:pt x="6" y="2"/>
                    <a:pt x="2" y="6"/>
                    <a:pt x="1" y="11"/>
                  </a:cubicBezTo>
                  <a:cubicBezTo>
                    <a:pt x="0" y="12"/>
                    <a:pt x="0" y="12"/>
                    <a:pt x="0" y="12"/>
                  </a:cubicBezTo>
                  <a:cubicBezTo>
                    <a:pt x="0" y="13"/>
                    <a:pt x="1" y="14"/>
                    <a:pt x="1" y="15"/>
                  </a:cubicBezTo>
                  <a:cubicBezTo>
                    <a:pt x="5" y="21"/>
                    <a:pt x="11" y="26"/>
                    <a:pt x="17" y="30"/>
                  </a:cubicBezTo>
                  <a:cubicBezTo>
                    <a:pt x="18" y="31"/>
                    <a:pt x="19" y="31"/>
                    <a:pt x="20" y="31"/>
                  </a:cubicBezTo>
                  <a:cubicBezTo>
                    <a:pt x="25" y="29"/>
                    <a:pt x="29" y="25"/>
                    <a:pt x="31" y="20"/>
                  </a:cubicBezTo>
                  <a:cubicBezTo>
                    <a:pt x="31" y="19"/>
                    <a:pt x="31" y="19"/>
                    <a:pt x="31" y="19"/>
                  </a:cubicBezTo>
                  <a:cubicBezTo>
                    <a:pt x="31" y="18"/>
                    <a:pt x="31" y="17"/>
                    <a:pt x="30" y="16"/>
                  </a:cubicBezTo>
                  <a:close/>
                  <a:moveTo>
                    <a:pt x="19" y="27"/>
                  </a:moveTo>
                  <a:cubicBezTo>
                    <a:pt x="13" y="23"/>
                    <a:pt x="8" y="18"/>
                    <a:pt x="4" y="13"/>
                  </a:cubicBezTo>
                  <a:cubicBezTo>
                    <a:pt x="6" y="8"/>
                    <a:pt x="8" y="6"/>
                    <a:pt x="13" y="4"/>
                  </a:cubicBezTo>
                  <a:cubicBezTo>
                    <a:pt x="18" y="8"/>
                    <a:pt x="23" y="13"/>
                    <a:pt x="27" y="19"/>
                  </a:cubicBezTo>
                  <a:cubicBezTo>
                    <a:pt x="26" y="23"/>
                    <a:pt x="23" y="26"/>
                    <a:pt x="19" y="27"/>
                  </a:cubicBezTo>
                  <a:close/>
                  <a:moveTo>
                    <a:pt x="19" y="27"/>
                  </a:moveTo>
                  <a:cubicBezTo>
                    <a:pt x="19" y="27"/>
                    <a:pt x="19" y="27"/>
                    <a:pt x="19" y="27"/>
                  </a:cubicBezTo>
                </a:path>
              </a:pathLst>
            </a:custGeom>
            <a:grpFill/>
            <a:ln w="9525">
              <a:noFill/>
              <a:round/>
              <a:headEnd/>
              <a:tailEnd/>
            </a:ln>
          </p:spPr>
          <p:txBody>
            <a:bodyPr/>
            <a:lstStyle/>
            <a:p>
              <a:pPr defTabSz="685846">
                <a:defRPr/>
              </a:pPr>
              <a:endParaRPr lang="en-US" sz="1350">
                <a:solidFill>
                  <a:srgbClr val="737572"/>
                </a:solidFill>
                <a:ea typeface="MS PGothic" panose="020B0600070205080204" pitchFamily="34" charset="-128"/>
              </a:endParaRPr>
            </a:p>
          </p:txBody>
        </p:sp>
      </p:grpSp>
      <p:sp>
        <p:nvSpPr>
          <p:cNvPr id="29722" name="Rectangle 79"/>
          <p:cNvSpPr>
            <a:spLocks noChangeArrowheads="1"/>
          </p:cNvSpPr>
          <p:nvPr/>
        </p:nvSpPr>
        <p:spPr bwMode="auto">
          <a:xfrm>
            <a:off x="2491437" y="1981200"/>
            <a:ext cx="1141511" cy="683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4" tIns="34292" rIns="68584" bIns="34292">
            <a:spAutoFit/>
          </a:bodyPr>
          <a:lstStyle>
            <a:lvl1pPr>
              <a:defRPr sz="3600">
                <a:solidFill>
                  <a:schemeClr val="tx1"/>
                </a:solidFill>
                <a:latin typeface="Lato Light" charset="0"/>
                <a:ea typeface="MS PGothic" panose="020B0600070205080204" pitchFamily="34" charset="-128"/>
              </a:defRPr>
            </a:lvl1pPr>
            <a:lvl2pPr marL="742950" indent="-285750">
              <a:defRPr sz="3600">
                <a:solidFill>
                  <a:schemeClr val="tx1"/>
                </a:solidFill>
                <a:latin typeface="Lato Light" charset="0"/>
                <a:ea typeface="MS PGothic" panose="020B0600070205080204" pitchFamily="34" charset="-128"/>
              </a:defRPr>
            </a:lvl2pPr>
            <a:lvl3pPr marL="1143000" indent="-228600">
              <a:defRPr sz="3600">
                <a:solidFill>
                  <a:schemeClr val="tx1"/>
                </a:solidFill>
                <a:latin typeface="Lato Light" charset="0"/>
                <a:ea typeface="MS PGothic" panose="020B0600070205080204" pitchFamily="34" charset="-128"/>
              </a:defRPr>
            </a:lvl3pPr>
            <a:lvl4pPr marL="1600200" indent="-228600">
              <a:defRPr sz="3600">
                <a:solidFill>
                  <a:schemeClr val="tx1"/>
                </a:solidFill>
                <a:latin typeface="Lato Light" charset="0"/>
                <a:ea typeface="MS PGothic" panose="020B0600070205080204" pitchFamily="34" charset="-128"/>
              </a:defRPr>
            </a:lvl4pPr>
            <a:lvl5pPr marL="2057400" indent="-228600">
              <a:defRPr sz="3600">
                <a:solidFill>
                  <a:schemeClr val="tx1"/>
                </a:solidFill>
                <a:latin typeface="Lato Light"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charset="0"/>
                <a:ea typeface="MS PGothic" panose="020B0600070205080204" pitchFamily="34" charset="-128"/>
              </a:defRPr>
            </a:lvl9pPr>
          </a:lstStyle>
          <a:p>
            <a:pPr algn="ctr" defTabSz="685388" fontAlgn="base">
              <a:lnSpc>
                <a:spcPct val="95000"/>
              </a:lnSpc>
              <a:spcBef>
                <a:spcPct val="0"/>
              </a:spcBef>
              <a:spcAft>
                <a:spcPct val="0"/>
              </a:spcAft>
            </a:pPr>
            <a:r>
              <a:rPr lang="en-US" altLang="en-US" sz="1400" b="1" dirty="0">
                <a:solidFill>
                  <a:srgbClr val="737572"/>
                </a:solidFill>
              </a:rPr>
              <a:t>Content Analysis of Documents</a:t>
            </a:r>
          </a:p>
        </p:txBody>
      </p:sp>
      <p:sp>
        <p:nvSpPr>
          <p:cNvPr id="29723" name="Rectangle 80"/>
          <p:cNvSpPr>
            <a:spLocks noChangeArrowheads="1"/>
          </p:cNvSpPr>
          <p:nvPr/>
        </p:nvSpPr>
        <p:spPr bwMode="auto">
          <a:xfrm>
            <a:off x="5418161" y="1981200"/>
            <a:ext cx="1279064" cy="275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4" tIns="34292" rIns="68584" bIns="34292">
            <a:spAutoFit/>
          </a:bodyPr>
          <a:lstStyle>
            <a:lvl1pPr>
              <a:defRPr sz="3600">
                <a:solidFill>
                  <a:schemeClr val="tx1"/>
                </a:solidFill>
                <a:latin typeface="Lato Light" charset="0"/>
                <a:ea typeface="MS PGothic" panose="020B0600070205080204" pitchFamily="34" charset="-128"/>
              </a:defRPr>
            </a:lvl1pPr>
            <a:lvl2pPr marL="742950" indent="-285750">
              <a:defRPr sz="3600">
                <a:solidFill>
                  <a:schemeClr val="tx1"/>
                </a:solidFill>
                <a:latin typeface="Lato Light" charset="0"/>
                <a:ea typeface="MS PGothic" panose="020B0600070205080204" pitchFamily="34" charset="-128"/>
              </a:defRPr>
            </a:lvl2pPr>
            <a:lvl3pPr marL="1143000" indent="-228600">
              <a:defRPr sz="3600">
                <a:solidFill>
                  <a:schemeClr val="tx1"/>
                </a:solidFill>
                <a:latin typeface="Lato Light" charset="0"/>
                <a:ea typeface="MS PGothic" panose="020B0600070205080204" pitchFamily="34" charset="-128"/>
              </a:defRPr>
            </a:lvl3pPr>
            <a:lvl4pPr marL="1600200" indent="-228600">
              <a:defRPr sz="3600">
                <a:solidFill>
                  <a:schemeClr val="tx1"/>
                </a:solidFill>
                <a:latin typeface="Lato Light" charset="0"/>
                <a:ea typeface="MS PGothic" panose="020B0600070205080204" pitchFamily="34" charset="-128"/>
              </a:defRPr>
            </a:lvl4pPr>
            <a:lvl5pPr marL="2057400" indent="-228600">
              <a:defRPr sz="3600">
                <a:solidFill>
                  <a:schemeClr val="tx1"/>
                </a:solidFill>
                <a:latin typeface="Lato Light"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charset="0"/>
                <a:ea typeface="MS PGothic" panose="020B0600070205080204" pitchFamily="34" charset="-128"/>
              </a:defRPr>
            </a:lvl9pPr>
          </a:lstStyle>
          <a:p>
            <a:pPr algn="ctr" defTabSz="685388" fontAlgn="base">
              <a:lnSpc>
                <a:spcPct val="95000"/>
              </a:lnSpc>
              <a:spcBef>
                <a:spcPct val="0"/>
              </a:spcBef>
              <a:spcAft>
                <a:spcPct val="0"/>
              </a:spcAft>
            </a:pPr>
            <a:r>
              <a:rPr lang="en-US" altLang="en-US" sz="1400" b="1" dirty="0" smtClean="0">
                <a:solidFill>
                  <a:srgbClr val="737572"/>
                </a:solidFill>
              </a:rPr>
              <a:t>Observations</a:t>
            </a:r>
            <a:endParaRPr lang="en-US" altLang="en-US" sz="1400" b="1" dirty="0">
              <a:solidFill>
                <a:srgbClr val="737572"/>
              </a:solidFill>
            </a:endParaRPr>
          </a:p>
        </p:txBody>
      </p:sp>
      <p:sp>
        <p:nvSpPr>
          <p:cNvPr id="29724" name="Rectangle 81"/>
          <p:cNvSpPr>
            <a:spLocks noChangeArrowheads="1"/>
          </p:cNvSpPr>
          <p:nvPr/>
        </p:nvSpPr>
        <p:spPr bwMode="auto">
          <a:xfrm>
            <a:off x="4038462" y="3834086"/>
            <a:ext cx="1002171" cy="27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4" tIns="34292" rIns="68584" bIns="34292">
            <a:spAutoFit/>
          </a:bodyPr>
          <a:lstStyle>
            <a:lvl1pPr>
              <a:defRPr sz="3600">
                <a:solidFill>
                  <a:schemeClr val="tx1"/>
                </a:solidFill>
                <a:latin typeface="Lato Light" charset="0"/>
                <a:ea typeface="MS PGothic" panose="020B0600070205080204" pitchFamily="34" charset="-128"/>
              </a:defRPr>
            </a:lvl1pPr>
            <a:lvl2pPr marL="742950" indent="-285750">
              <a:defRPr sz="3600">
                <a:solidFill>
                  <a:schemeClr val="tx1"/>
                </a:solidFill>
                <a:latin typeface="Lato Light" charset="0"/>
                <a:ea typeface="MS PGothic" panose="020B0600070205080204" pitchFamily="34" charset="-128"/>
              </a:defRPr>
            </a:lvl2pPr>
            <a:lvl3pPr marL="1143000" indent="-228600">
              <a:defRPr sz="3600">
                <a:solidFill>
                  <a:schemeClr val="tx1"/>
                </a:solidFill>
                <a:latin typeface="Lato Light" charset="0"/>
                <a:ea typeface="MS PGothic" panose="020B0600070205080204" pitchFamily="34" charset="-128"/>
              </a:defRPr>
            </a:lvl3pPr>
            <a:lvl4pPr marL="1600200" indent="-228600">
              <a:defRPr sz="3600">
                <a:solidFill>
                  <a:schemeClr val="tx1"/>
                </a:solidFill>
                <a:latin typeface="Lato Light" charset="0"/>
                <a:ea typeface="MS PGothic" panose="020B0600070205080204" pitchFamily="34" charset="-128"/>
              </a:defRPr>
            </a:lvl4pPr>
            <a:lvl5pPr marL="2057400" indent="-228600">
              <a:defRPr sz="3600">
                <a:solidFill>
                  <a:schemeClr val="tx1"/>
                </a:solidFill>
                <a:latin typeface="Lato Light"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charset="0"/>
                <a:ea typeface="MS PGothic" panose="020B0600070205080204" pitchFamily="34" charset="-128"/>
              </a:defRPr>
            </a:lvl9pPr>
          </a:lstStyle>
          <a:p>
            <a:pPr algn="ctr" defTabSz="685388" fontAlgn="base">
              <a:lnSpc>
                <a:spcPct val="95000"/>
              </a:lnSpc>
              <a:spcBef>
                <a:spcPct val="0"/>
              </a:spcBef>
              <a:spcAft>
                <a:spcPct val="0"/>
              </a:spcAft>
            </a:pPr>
            <a:r>
              <a:rPr lang="en-US" altLang="en-US" sz="1400" b="1" dirty="0">
                <a:solidFill>
                  <a:srgbClr val="737572"/>
                </a:solidFill>
              </a:rPr>
              <a:t>Fieldwork </a:t>
            </a:r>
          </a:p>
        </p:txBody>
      </p:sp>
      <p:grpSp>
        <p:nvGrpSpPr>
          <p:cNvPr id="84" name="Group 83"/>
          <p:cNvGrpSpPr/>
          <p:nvPr/>
        </p:nvGrpSpPr>
        <p:grpSpPr>
          <a:xfrm>
            <a:off x="5925158" y="3033223"/>
            <a:ext cx="325712" cy="273827"/>
            <a:chOff x="4856163" y="2736851"/>
            <a:chExt cx="358775" cy="301625"/>
          </a:xfrm>
          <a:solidFill>
            <a:srgbClr val="FFFFFF"/>
          </a:solidFill>
        </p:grpSpPr>
        <p:sp>
          <p:nvSpPr>
            <p:cNvPr id="85" name="Freeform 128"/>
            <p:cNvSpPr>
              <a:spLocks noEditPoints="1"/>
            </p:cNvSpPr>
            <p:nvPr/>
          </p:nvSpPr>
          <p:spPr bwMode="auto">
            <a:xfrm>
              <a:off x="4946650" y="2814638"/>
              <a:ext cx="177800" cy="179388"/>
            </a:xfrm>
            <a:custGeom>
              <a:avLst/>
              <a:gdLst/>
              <a:ahLst/>
              <a:cxnLst>
                <a:cxn ang="0">
                  <a:pos x="31" y="0"/>
                </a:cxn>
                <a:cxn ang="0">
                  <a:pos x="0" y="30"/>
                </a:cxn>
                <a:cxn ang="0">
                  <a:pos x="31" y="61"/>
                </a:cxn>
                <a:cxn ang="0">
                  <a:pos x="61" y="30"/>
                </a:cxn>
                <a:cxn ang="0">
                  <a:pos x="31" y="0"/>
                </a:cxn>
                <a:cxn ang="0">
                  <a:pos x="48" y="45"/>
                </a:cxn>
                <a:cxn ang="0">
                  <a:pos x="16" y="48"/>
                </a:cxn>
                <a:cxn ang="0">
                  <a:pos x="13" y="15"/>
                </a:cxn>
                <a:cxn ang="0">
                  <a:pos x="46" y="13"/>
                </a:cxn>
                <a:cxn ang="0">
                  <a:pos x="48" y="45"/>
                </a:cxn>
                <a:cxn ang="0">
                  <a:pos x="48" y="45"/>
                </a:cxn>
                <a:cxn ang="0">
                  <a:pos x="48" y="45"/>
                </a:cxn>
              </a:cxnLst>
              <a:rect l="0" t="0" r="r" b="b"/>
              <a:pathLst>
                <a:path w="61" h="61">
                  <a:moveTo>
                    <a:pt x="31" y="0"/>
                  </a:moveTo>
                  <a:cubicBezTo>
                    <a:pt x="14" y="0"/>
                    <a:pt x="0" y="13"/>
                    <a:pt x="0" y="30"/>
                  </a:cubicBezTo>
                  <a:cubicBezTo>
                    <a:pt x="0" y="47"/>
                    <a:pt x="14" y="61"/>
                    <a:pt x="31" y="61"/>
                  </a:cubicBezTo>
                  <a:cubicBezTo>
                    <a:pt x="48" y="61"/>
                    <a:pt x="61" y="47"/>
                    <a:pt x="61" y="30"/>
                  </a:cubicBezTo>
                  <a:cubicBezTo>
                    <a:pt x="61" y="13"/>
                    <a:pt x="48" y="0"/>
                    <a:pt x="31" y="0"/>
                  </a:cubicBezTo>
                  <a:close/>
                  <a:moveTo>
                    <a:pt x="48" y="45"/>
                  </a:moveTo>
                  <a:cubicBezTo>
                    <a:pt x="40" y="55"/>
                    <a:pt x="25" y="56"/>
                    <a:pt x="16" y="48"/>
                  </a:cubicBezTo>
                  <a:cubicBezTo>
                    <a:pt x="6" y="39"/>
                    <a:pt x="5" y="25"/>
                    <a:pt x="13" y="15"/>
                  </a:cubicBezTo>
                  <a:cubicBezTo>
                    <a:pt x="22" y="6"/>
                    <a:pt x="36" y="5"/>
                    <a:pt x="46" y="13"/>
                  </a:cubicBezTo>
                  <a:cubicBezTo>
                    <a:pt x="55" y="21"/>
                    <a:pt x="57" y="36"/>
                    <a:pt x="48" y="45"/>
                  </a:cubicBezTo>
                  <a:close/>
                  <a:moveTo>
                    <a:pt x="48" y="45"/>
                  </a:moveTo>
                  <a:cubicBezTo>
                    <a:pt x="48" y="45"/>
                    <a:pt x="48" y="45"/>
                    <a:pt x="48" y="45"/>
                  </a:cubicBezTo>
                </a:path>
              </a:pathLst>
            </a:custGeom>
            <a:grpFill/>
            <a:ln w="9525">
              <a:noFill/>
              <a:round/>
              <a:headEnd/>
              <a:tailEnd/>
            </a:ln>
          </p:spPr>
          <p:txBody>
            <a:bodyPr/>
            <a:lstStyle/>
            <a:p>
              <a:pPr defTabSz="685846">
                <a:defRPr/>
              </a:pPr>
              <a:endParaRPr lang="en-US" sz="1350">
                <a:solidFill>
                  <a:srgbClr val="737572"/>
                </a:solidFill>
                <a:ea typeface="MS PGothic" panose="020B0600070205080204" pitchFamily="34" charset="-128"/>
              </a:endParaRPr>
            </a:p>
          </p:txBody>
        </p:sp>
        <p:sp>
          <p:nvSpPr>
            <p:cNvPr id="86" name="Freeform 129"/>
            <p:cNvSpPr>
              <a:spLocks noEditPoints="1"/>
            </p:cNvSpPr>
            <p:nvPr/>
          </p:nvSpPr>
          <p:spPr bwMode="auto">
            <a:xfrm>
              <a:off x="4989513" y="2859088"/>
              <a:ext cx="53975" cy="50800"/>
            </a:xfrm>
            <a:custGeom>
              <a:avLst/>
              <a:gdLst/>
              <a:ahLst/>
              <a:cxnLst>
                <a:cxn ang="0">
                  <a:pos x="16" y="0"/>
                </a:cxn>
                <a:cxn ang="0">
                  <a:pos x="0" y="15"/>
                </a:cxn>
                <a:cxn ang="0">
                  <a:pos x="2" y="17"/>
                </a:cxn>
                <a:cxn ang="0">
                  <a:pos x="4" y="15"/>
                </a:cxn>
                <a:cxn ang="0">
                  <a:pos x="16" y="4"/>
                </a:cxn>
                <a:cxn ang="0">
                  <a:pos x="18" y="2"/>
                </a:cxn>
                <a:cxn ang="0">
                  <a:pos x="16" y="0"/>
                </a:cxn>
                <a:cxn ang="0">
                  <a:pos x="16" y="0"/>
                </a:cxn>
                <a:cxn ang="0">
                  <a:pos x="16" y="0"/>
                </a:cxn>
              </a:cxnLst>
              <a:rect l="0" t="0" r="r" b="b"/>
              <a:pathLst>
                <a:path w="18" h="17">
                  <a:moveTo>
                    <a:pt x="16" y="0"/>
                  </a:moveTo>
                  <a:cubicBezTo>
                    <a:pt x="7" y="0"/>
                    <a:pt x="0" y="7"/>
                    <a:pt x="0" y="15"/>
                  </a:cubicBezTo>
                  <a:cubicBezTo>
                    <a:pt x="0" y="16"/>
                    <a:pt x="1" y="17"/>
                    <a:pt x="2" y="17"/>
                  </a:cubicBezTo>
                  <a:cubicBezTo>
                    <a:pt x="3" y="17"/>
                    <a:pt x="4" y="16"/>
                    <a:pt x="4" y="15"/>
                  </a:cubicBezTo>
                  <a:cubicBezTo>
                    <a:pt x="4" y="9"/>
                    <a:pt x="9" y="4"/>
                    <a:pt x="16" y="4"/>
                  </a:cubicBezTo>
                  <a:cubicBezTo>
                    <a:pt x="17" y="4"/>
                    <a:pt x="18" y="3"/>
                    <a:pt x="18" y="2"/>
                  </a:cubicBezTo>
                  <a:cubicBezTo>
                    <a:pt x="18" y="1"/>
                    <a:pt x="17" y="0"/>
                    <a:pt x="16" y="0"/>
                  </a:cubicBezTo>
                  <a:close/>
                  <a:moveTo>
                    <a:pt x="16" y="0"/>
                  </a:moveTo>
                  <a:cubicBezTo>
                    <a:pt x="16" y="0"/>
                    <a:pt x="16" y="0"/>
                    <a:pt x="16" y="0"/>
                  </a:cubicBezTo>
                </a:path>
              </a:pathLst>
            </a:custGeom>
            <a:grpFill/>
            <a:ln w="9525">
              <a:noFill/>
              <a:round/>
              <a:headEnd/>
              <a:tailEnd/>
            </a:ln>
          </p:spPr>
          <p:txBody>
            <a:bodyPr/>
            <a:lstStyle/>
            <a:p>
              <a:pPr defTabSz="685846">
                <a:defRPr/>
              </a:pPr>
              <a:endParaRPr lang="en-US" sz="1350">
                <a:solidFill>
                  <a:srgbClr val="737572"/>
                </a:solidFill>
                <a:ea typeface="MS PGothic" panose="020B0600070205080204" pitchFamily="34" charset="-128"/>
              </a:endParaRPr>
            </a:p>
          </p:txBody>
        </p:sp>
        <p:sp>
          <p:nvSpPr>
            <p:cNvPr id="87" name="Freeform 130"/>
            <p:cNvSpPr>
              <a:spLocks noEditPoints="1"/>
            </p:cNvSpPr>
            <p:nvPr/>
          </p:nvSpPr>
          <p:spPr bwMode="auto">
            <a:xfrm>
              <a:off x="4856163" y="2736851"/>
              <a:ext cx="358775" cy="301625"/>
            </a:xfrm>
            <a:custGeom>
              <a:avLst/>
              <a:gdLst/>
              <a:ahLst/>
              <a:cxnLst>
                <a:cxn ang="0">
                  <a:pos x="114" y="23"/>
                </a:cxn>
                <a:cxn ang="0">
                  <a:pos x="97" y="20"/>
                </a:cxn>
                <a:cxn ang="0">
                  <a:pos x="92" y="7"/>
                </a:cxn>
                <a:cxn ang="0">
                  <a:pos x="81" y="0"/>
                </a:cxn>
                <a:cxn ang="0">
                  <a:pos x="43" y="0"/>
                </a:cxn>
                <a:cxn ang="0">
                  <a:pos x="32" y="7"/>
                </a:cxn>
                <a:cxn ang="0">
                  <a:pos x="27" y="20"/>
                </a:cxn>
                <a:cxn ang="0">
                  <a:pos x="10" y="23"/>
                </a:cxn>
                <a:cxn ang="0">
                  <a:pos x="0" y="34"/>
                </a:cxn>
                <a:cxn ang="0">
                  <a:pos x="0" y="92"/>
                </a:cxn>
                <a:cxn ang="0">
                  <a:pos x="12" y="103"/>
                </a:cxn>
                <a:cxn ang="0">
                  <a:pos x="112" y="103"/>
                </a:cxn>
                <a:cxn ang="0">
                  <a:pos x="123" y="92"/>
                </a:cxn>
                <a:cxn ang="0">
                  <a:pos x="123" y="34"/>
                </a:cxn>
                <a:cxn ang="0">
                  <a:pos x="114" y="23"/>
                </a:cxn>
                <a:cxn ang="0">
                  <a:pos x="115" y="92"/>
                </a:cxn>
                <a:cxn ang="0">
                  <a:pos x="112" y="96"/>
                </a:cxn>
                <a:cxn ang="0">
                  <a:pos x="12" y="96"/>
                </a:cxn>
                <a:cxn ang="0">
                  <a:pos x="8" y="92"/>
                </a:cxn>
                <a:cxn ang="0">
                  <a:pos x="8" y="34"/>
                </a:cxn>
                <a:cxn ang="0">
                  <a:pos x="11" y="30"/>
                </a:cxn>
                <a:cxn ang="0">
                  <a:pos x="32" y="27"/>
                </a:cxn>
                <a:cxn ang="0">
                  <a:pos x="39" y="10"/>
                </a:cxn>
                <a:cxn ang="0">
                  <a:pos x="43" y="7"/>
                </a:cxn>
                <a:cxn ang="0">
                  <a:pos x="81" y="7"/>
                </a:cxn>
                <a:cxn ang="0">
                  <a:pos x="85" y="10"/>
                </a:cxn>
                <a:cxn ang="0">
                  <a:pos x="91" y="27"/>
                </a:cxn>
                <a:cxn ang="0">
                  <a:pos x="112" y="30"/>
                </a:cxn>
                <a:cxn ang="0">
                  <a:pos x="115" y="34"/>
                </a:cxn>
                <a:cxn ang="0">
                  <a:pos x="115" y="92"/>
                </a:cxn>
                <a:cxn ang="0">
                  <a:pos x="115" y="92"/>
                </a:cxn>
                <a:cxn ang="0">
                  <a:pos x="115" y="92"/>
                </a:cxn>
              </a:cxnLst>
              <a:rect l="0" t="0" r="r" b="b"/>
              <a:pathLst>
                <a:path w="123" h="103">
                  <a:moveTo>
                    <a:pt x="114" y="23"/>
                  </a:moveTo>
                  <a:cubicBezTo>
                    <a:pt x="97" y="20"/>
                    <a:pt x="97" y="20"/>
                    <a:pt x="97" y="20"/>
                  </a:cubicBezTo>
                  <a:cubicBezTo>
                    <a:pt x="92" y="7"/>
                    <a:pt x="92" y="7"/>
                    <a:pt x="92" y="7"/>
                  </a:cubicBezTo>
                  <a:cubicBezTo>
                    <a:pt x="90" y="3"/>
                    <a:pt x="86" y="0"/>
                    <a:pt x="81" y="0"/>
                  </a:cubicBezTo>
                  <a:cubicBezTo>
                    <a:pt x="43" y="0"/>
                    <a:pt x="43" y="0"/>
                    <a:pt x="43" y="0"/>
                  </a:cubicBezTo>
                  <a:cubicBezTo>
                    <a:pt x="38" y="0"/>
                    <a:pt x="34" y="3"/>
                    <a:pt x="32" y="7"/>
                  </a:cubicBezTo>
                  <a:cubicBezTo>
                    <a:pt x="27" y="20"/>
                    <a:pt x="27" y="20"/>
                    <a:pt x="27" y="20"/>
                  </a:cubicBezTo>
                  <a:cubicBezTo>
                    <a:pt x="10" y="23"/>
                    <a:pt x="10" y="23"/>
                    <a:pt x="10" y="23"/>
                  </a:cubicBezTo>
                  <a:cubicBezTo>
                    <a:pt x="4" y="24"/>
                    <a:pt x="0" y="29"/>
                    <a:pt x="0" y="34"/>
                  </a:cubicBezTo>
                  <a:cubicBezTo>
                    <a:pt x="0" y="92"/>
                    <a:pt x="0" y="92"/>
                    <a:pt x="0" y="92"/>
                  </a:cubicBezTo>
                  <a:cubicBezTo>
                    <a:pt x="0" y="98"/>
                    <a:pt x="6" y="103"/>
                    <a:pt x="12" y="103"/>
                  </a:cubicBezTo>
                  <a:cubicBezTo>
                    <a:pt x="112" y="103"/>
                    <a:pt x="112" y="103"/>
                    <a:pt x="112" y="103"/>
                  </a:cubicBezTo>
                  <a:cubicBezTo>
                    <a:pt x="118" y="103"/>
                    <a:pt x="123" y="98"/>
                    <a:pt x="123" y="92"/>
                  </a:cubicBezTo>
                  <a:cubicBezTo>
                    <a:pt x="123" y="34"/>
                    <a:pt x="123" y="34"/>
                    <a:pt x="123" y="34"/>
                  </a:cubicBezTo>
                  <a:cubicBezTo>
                    <a:pt x="123" y="29"/>
                    <a:pt x="119" y="24"/>
                    <a:pt x="114" y="23"/>
                  </a:cubicBezTo>
                  <a:close/>
                  <a:moveTo>
                    <a:pt x="115" y="92"/>
                  </a:moveTo>
                  <a:cubicBezTo>
                    <a:pt x="115" y="94"/>
                    <a:pt x="114" y="96"/>
                    <a:pt x="112" y="96"/>
                  </a:cubicBezTo>
                  <a:cubicBezTo>
                    <a:pt x="12" y="96"/>
                    <a:pt x="12" y="96"/>
                    <a:pt x="12" y="96"/>
                  </a:cubicBezTo>
                  <a:cubicBezTo>
                    <a:pt x="10" y="96"/>
                    <a:pt x="8" y="94"/>
                    <a:pt x="8" y="92"/>
                  </a:cubicBezTo>
                  <a:cubicBezTo>
                    <a:pt x="8" y="34"/>
                    <a:pt x="8" y="34"/>
                    <a:pt x="8" y="34"/>
                  </a:cubicBezTo>
                  <a:cubicBezTo>
                    <a:pt x="8" y="32"/>
                    <a:pt x="9" y="31"/>
                    <a:pt x="11" y="30"/>
                  </a:cubicBezTo>
                  <a:cubicBezTo>
                    <a:pt x="32" y="27"/>
                    <a:pt x="32" y="27"/>
                    <a:pt x="32" y="27"/>
                  </a:cubicBezTo>
                  <a:cubicBezTo>
                    <a:pt x="39" y="10"/>
                    <a:pt x="39" y="10"/>
                    <a:pt x="39" y="10"/>
                  </a:cubicBezTo>
                  <a:cubicBezTo>
                    <a:pt x="40" y="8"/>
                    <a:pt x="41" y="7"/>
                    <a:pt x="43" y="7"/>
                  </a:cubicBezTo>
                  <a:cubicBezTo>
                    <a:pt x="81" y="7"/>
                    <a:pt x="81" y="7"/>
                    <a:pt x="81" y="7"/>
                  </a:cubicBezTo>
                  <a:cubicBezTo>
                    <a:pt x="83" y="7"/>
                    <a:pt x="84" y="8"/>
                    <a:pt x="85" y="10"/>
                  </a:cubicBezTo>
                  <a:cubicBezTo>
                    <a:pt x="91" y="27"/>
                    <a:pt x="91" y="27"/>
                    <a:pt x="91" y="27"/>
                  </a:cubicBezTo>
                  <a:cubicBezTo>
                    <a:pt x="112" y="30"/>
                    <a:pt x="112" y="30"/>
                    <a:pt x="112" y="30"/>
                  </a:cubicBezTo>
                  <a:cubicBezTo>
                    <a:pt x="114" y="31"/>
                    <a:pt x="115" y="32"/>
                    <a:pt x="115" y="34"/>
                  </a:cubicBezTo>
                  <a:lnTo>
                    <a:pt x="115" y="92"/>
                  </a:lnTo>
                  <a:close/>
                  <a:moveTo>
                    <a:pt x="115" y="92"/>
                  </a:moveTo>
                  <a:cubicBezTo>
                    <a:pt x="115" y="92"/>
                    <a:pt x="115" y="92"/>
                    <a:pt x="115" y="92"/>
                  </a:cubicBezTo>
                </a:path>
              </a:pathLst>
            </a:custGeom>
            <a:grpFill/>
            <a:ln w="9525">
              <a:noFill/>
              <a:round/>
              <a:headEnd/>
              <a:tailEnd/>
            </a:ln>
          </p:spPr>
          <p:txBody>
            <a:bodyPr/>
            <a:lstStyle/>
            <a:p>
              <a:pPr defTabSz="685846">
                <a:defRPr/>
              </a:pPr>
              <a:endParaRPr lang="en-US" sz="1350">
                <a:solidFill>
                  <a:srgbClr val="737572"/>
                </a:solidFill>
                <a:ea typeface="MS PGothic" panose="020B0600070205080204" pitchFamily="34" charset="-128"/>
              </a:endParaRPr>
            </a:p>
          </p:txBody>
        </p:sp>
      </p:grpSp>
      <p:grpSp>
        <p:nvGrpSpPr>
          <p:cNvPr id="88" name="Group 87"/>
          <p:cNvGrpSpPr/>
          <p:nvPr/>
        </p:nvGrpSpPr>
        <p:grpSpPr>
          <a:xfrm>
            <a:off x="7441612" y="3071157"/>
            <a:ext cx="290870" cy="293455"/>
            <a:chOff x="0" y="2706688"/>
            <a:chExt cx="357188" cy="360363"/>
          </a:xfrm>
          <a:solidFill>
            <a:srgbClr val="FFFFFF"/>
          </a:solidFill>
        </p:grpSpPr>
        <p:sp>
          <p:nvSpPr>
            <p:cNvPr id="89" name="Freeform 107"/>
            <p:cNvSpPr>
              <a:spLocks noEditPoints="1"/>
            </p:cNvSpPr>
            <p:nvPr/>
          </p:nvSpPr>
          <p:spPr bwMode="auto">
            <a:xfrm>
              <a:off x="0" y="2706688"/>
              <a:ext cx="357188" cy="360363"/>
            </a:xfrm>
            <a:custGeom>
              <a:avLst/>
              <a:gdLst/>
              <a:ahLst/>
              <a:cxnLst>
                <a:cxn ang="0">
                  <a:pos x="112" y="12"/>
                </a:cxn>
                <a:cxn ang="0">
                  <a:pos x="96" y="12"/>
                </a:cxn>
                <a:cxn ang="0">
                  <a:pos x="96" y="4"/>
                </a:cxn>
                <a:cxn ang="0">
                  <a:pos x="92" y="0"/>
                </a:cxn>
                <a:cxn ang="0">
                  <a:pos x="88" y="4"/>
                </a:cxn>
                <a:cxn ang="0">
                  <a:pos x="88" y="12"/>
                </a:cxn>
                <a:cxn ang="0">
                  <a:pos x="65" y="12"/>
                </a:cxn>
                <a:cxn ang="0">
                  <a:pos x="65" y="4"/>
                </a:cxn>
                <a:cxn ang="0">
                  <a:pos x="61" y="0"/>
                </a:cxn>
                <a:cxn ang="0">
                  <a:pos x="57" y="4"/>
                </a:cxn>
                <a:cxn ang="0">
                  <a:pos x="57" y="12"/>
                </a:cxn>
                <a:cxn ang="0">
                  <a:pos x="34" y="12"/>
                </a:cxn>
                <a:cxn ang="0">
                  <a:pos x="34" y="4"/>
                </a:cxn>
                <a:cxn ang="0">
                  <a:pos x="30" y="0"/>
                </a:cxn>
                <a:cxn ang="0">
                  <a:pos x="27" y="4"/>
                </a:cxn>
                <a:cxn ang="0">
                  <a:pos x="27" y="12"/>
                </a:cxn>
                <a:cxn ang="0">
                  <a:pos x="10" y="12"/>
                </a:cxn>
                <a:cxn ang="0">
                  <a:pos x="0" y="22"/>
                </a:cxn>
                <a:cxn ang="0">
                  <a:pos x="0" y="113"/>
                </a:cxn>
                <a:cxn ang="0">
                  <a:pos x="10" y="123"/>
                </a:cxn>
                <a:cxn ang="0">
                  <a:pos x="112" y="123"/>
                </a:cxn>
                <a:cxn ang="0">
                  <a:pos x="122" y="113"/>
                </a:cxn>
                <a:cxn ang="0">
                  <a:pos x="122" y="22"/>
                </a:cxn>
                <a:cxn ang="0">
                  <a:pos x="112" y="12"/>
                </a:cxn>
                <a:cxn ang="0">
                  <a:pos x="115" y="113"/>
                </a:cxn>
                <a:cxn ang="0">
                  <a:pos x="112" y="115"/>
                </a:cxn>
                <a:cxn ang="0">
                  <a:pos x="10" y="115"/>
                </a:cxn>
                <a:cxn ang="0">
                  <a:pos x="7" y="113"/>
                </a:cxn>
                <a:cxn ang="0">
                  <a:pos x="7" y="22"/>
                </a:cxn>
                <a:cxn ang="0">
                  <a:pos x="10" y="19"/>
                </a:cxn>
                <a:cxn ang="0">
                  <a:pos x="27" y="19"/>
                </a:cxn>
                <a:cxn ang="0">
                  <a:pos x="27" y="27"/>
                </a:cxn>
                <a:cxn ang="0">
                  <a:pos x="30" y="31"/>
                </a:cxn>
                <a:cxn ang="0">
                  <a:pos x="34" y="27"/>
                </a:cxn>
                <a:cxn ang="0">
                  <a:pos x="34" y="19"/>
                </a:cxn>
                <a:cxn ang="0">
                  <a:pos x="57" y="19"/>
                </a:cxn>
                <a:cxn ang="0">
                  <a:pos x="57" y="27"/>
                </a:cxn>
                <a:cxn ang="0">
                  <a:pos x="61" y="31"/>
                </a:cxn>
                <a:cxn ang="0">
                  <a:pos x="65" y="27"/>
                </a:cxn>
                <a:cxn ang="0">
                  <a:pos x="65" y="19"/>
                </a:cxn>
                <a:cxn ang="0">
                  <a:pos x="88" y="19"/>
                </a:cxn>
                <a:cxn ang="0">
                  <a:pos x="88" y="27"/>
                </a:cxn>
                <a:cxn ang="0">
                  <a:pos x="92" y="31"/>
                </a:cxn>
                <a:cxn ang="0">
                  <a:pos x="96" y="27"/>
                </a:cxn>
                <a:cxn ang="0">
                  <a:pos x="96" y="19"/>
                </a:cxn>
                <a:cxn ang="0">
                  <a:pos x="112" y="19"/>
                </a:cxn>
                <a:cxn ang="0">
                  <a:pos x="115" y="22"/>
                </a:cxn>
                <a:cxn ang="0">
                  <a:pos x="115" y="113"/>
                </a:cxn>
                <a:cxn ang="0">
                  <a:pos x="115" y="113"/>
                </a:cxn>
                <a:cxn ang="0">
                  <a:pos x="115" y="113"/>
                </a:cxn>
              </a:cxnLst>
              <a:rect l="0" t="0" r="r" b="b"/>
              <a:pathLst>
                <a:path w="122" h="123">
                  <a:moveTo>
                    <a:pt x="112" y="12"/>
                  </a:moveTo>
                  <a:cubicBezTo>
                    <a:pt x="96" y="12"/>
                    <a:pt x="96" y="12"/>
                    <a:pt x="96" y="12"/>
                  </a:cubicBezTo>
                  <a:cubicBezTo>
                    <a:pt x="96" y="4"/>
                    <a:pt x="96" y="4"/>
                    <a:pt x="96" y="4"/>
                  </a:cubicBezTo>
                  <a:cubicBezTo>
                    <a:pt x="96" y="2"/>
                    <a:pt x="94" y="0"/>
                    <a:pt x="92" y="0"/>
                  </a:cubicBezTo>
                  <a:cubicBezTo>
                    <a:pt x="90" y="0"/>
                    <a:pt x="88" y="2"/>
                    <a:pt x="88" y="4"/>
                  </a:cubicBezTo>
                  <a:cubicBezTo>
                    <a:pt x="88" y="12"/>
                    <a:pt x="88" y="12"/>
                    <a:pt x="88" y="12"/>
                  </a:cubicBezTo>
                  <a:cubicBezTo>
                    <a:pt x="65" y="12"/>
                    <a:pt x="65" y="12"/>
                    <a:pt x="65" y="12"/>
                  </a:cubicBezTo>
                  <a:cubicBezTo>
                    <a:pt x="65" y="4"/>
                    <a:pt x="65" y="4"/>
                    <a:pt x="65" y="4"/>
                  </a:cubicBezTo>
                  <a:cubicBezTo>
                    <a:pt x="65" y="2"/>
                    <a:pt x="63" y="0"/>
                    <a:pt x="61" y="0"/>
                  </a:cubicBezTo>
                  <a:cubicBezTo>
                    <a:pt x="59" y="0"/>
                    <a:pt x="57" y="2"/>
                    <a:pt x="57" y="4"/>
                  </a:cubicBezTo>
                  <a:cubicBezTo>
                    <a:pt x="57" y="12"/>
                    <a:pt x="57" y="12"/>
                    <a:pt x="57" y="12"/>
                  </a:cubicBezTo>
                  <a:cubicBezTo>
                    <a:pt x="34" y="12"/>
                    <a:pt x="34" y="12"/>
                    <a:pt x="34" y="12"/>
                  </a:cubicBezTo>
                  <a:cubicBezTo>
                    <a:pt x="34" y="4"/>
                    <a:pt x="34" y="4"/>
                    <a:pt x="34" y="4"/>
                  </a:cubicBezTo>
                  <a:cubicBezTo>
                    <a:pt x="34" y="2"/>
                    <a:pt x="32" y="0"/>
                    <a:pt x="30" y="0"/>
                  </a:cubicBezTo>
                  <a:cubicBezTo>
                    <a:pt x="28" y="0"/>
                    <a:pt x="27" y="2"/>
                    <a:pt x="27" y="4"/>
                  </a:cubicBezTo>
                  <a:cubicBezTo>
                    <a:pt x="27" y="12"/>
                    <a:pt x="27" y="12"/>
                    <a:pt x="27" y="12"/>
                  </a:cubicBezTo>
                  <a:cubicBezTo>
                    <a:pt x="10" y="12"/>
                    <a:pt x="10" y="12"/>
                    <a:pt x="10" y="12"/>
                  </a:cubicBezTo>
                  <a:cubicBezTo>
                    <a:pt x="4" y="12"/>
                    <a:pt x="0" y="16"/>
                    <a:pt x="0" y="22"/>
                  </a:cubicBezTo>
                  <a:cubicBezTo>
                    <a:pt x="0" y="113"/>
                    <a:pt x="0" y="113"/>
                    <a:pt x="0" y="113"/>
                  </a:cubicBezTo>
                  <a:cubicBezTo>
                    <a:pt x="0" y="118"/>
                    <a:pt x="4" y="123"/>
                    <a:pt x="10" y="123"/>
                  </a:cubicBezTo>
                  <a:cubicBezTo>
                    <a:pt x="112" y="123"/>
                    <a:pt x="112" y="123"/>
                    <a:pt x="112" y="123"/>
                  </a:cubicBezTo>
                  <a:cubicBezTo>
                    <a:pt x="118" y="123"/>
                    <a:pt x="122" y="118"/>
                    <a:pt x="122" y="113"/>
                  </a:cubicBezTo>
                  <a:cubicBezTo>
                    <a:pt x="122" y="22"/>
                    <a:pt x="122" y="22"/>
                    <a:pt x="122" y="22"/>
                  </a:cubicBezTo>
                  <a:cubicBezTo>
                    <a:pt x="122" y="16"/>
                    <a:pt x="118" y="12"/>
                    <a:pt x="112" y="12"/>
                  </a:cubicBezTo>
                  <a:close/>
                  <a:moveTo>
                    <a:pt x="115" y="113"/>
                  </a:moveTo>
                  <a:cubicBezTo>
                    <a:pt x="115" y="114"/>
                    <a:pt x="114" y="115"/>
                    <a:pt x="112" y="115"/>
                  </a:cubicBezTo>
                  <a:cubicBezTo>
                    <a:pt x="10" y="115"/>
                    <a:pt x="10" y="115"/>
                    <a:pt x="10" y="115"/>
                  </a:cubicBezTo>
                  <a:cubicBezTo>
                    <a:pt x="9" y="115"/>
                    <a:pt x="7" y="114"/>
                    <a:pt x="7" y="113"/>
                  </a:cubicBezTo>
                  <a:cubicBezTo>
                    <a:pt x="7" y="22"/>
                    <a:pt x="7" y="22"/>
                    <a:pt x="7" y="22"/>
                  </a:cubicBezTo>
                  <a:cubicBezTo>
                    <a:pt x="7" y="20"/>
                    <a:pt x="9" y="19"/>
                    <a:pt x="10" y="19"/>
                  </a:cubicBezTo>
                  <a:cubicBezTo>
                    <a:pt x="27" y="19"/>
                    <a:pt x="27" y="19"/>
                    <a:pt x="27" y="19"/>
                  </a:cubicBezTo>
                  <a:cubicBezTo>
                    <a:pt x="27" y="27"/>
                    <a:pt x="27" y="27"/>
                    <a:pt x="27" y="27"/>
                  </a:cubicBezTo>
                  <a:cubicBezTo>
                    <a:pt x="27" y="29"/>
                    <a:pt x="28" y="31"/>
                    <a:pt x="30" y="31"/>
                  </a:cubicBezTo>
                  <a:cubicBezTo>
                    <a:pt x="32" y="31"/>
                    <a:pt x="34" y="29"/>
                    <a:pt x="34" y="27"/>
                  </a:cubicBezTo>
                  <a:cubicBezTo>
                    <a:pt x="34" y="19"/>
                    <a:pt x="34" y="19"/>
                    <a:pt x="34" y="19"/>
                  </a:cubicBezTo>
                  <a:cubicBezTo>
                    <a:pt x="57" y="19"/>
                    <a:pt x="57" y="19"/>
                    <a:pt x="57" y="19"/>
                  </a:cubicBezTo>
                  <a:cubicBezTo>
                    <a:pt x="57" y="27"/>
                    <a:pt x="57" y="27"/>
                    <a:pt x="57" y="27"/>
                  </a:cubicBezTo>
                  <a:cubicBezTo>
                    <a:pt x="57" y="29"/>
                    <a:pt x="59" y="31"/>
                    <a:pt x="61" y="31"/>
                  </a:cubicBezTo>
                  <a:cubicBezTo>
                    <a:pt x="63" y="31"/>
                    <a:pt x="65" y="29"/>
                    <a:pt x="65" y="27"/>
                  </a:cubicBezTo>
                  <a:cubicBezTo>
                    <a:pt x="65" y="19"/>
                    <a:pt x="65" y="19"/>
                    <a:pt x="65" y="19"/>
                  </a:cubicBezTo>
                  <a:cubicBezTo>
                    <a:pt x="88" y="19"/>
                    <a:pt x="88" y="19"/>
                    <a:pt x="88" y="19"/>
                  </a:cubicBezTo>
                  <a:cubicBezTo>
                    <a:pt x="88" y="27"/>
                    <a:pt x="88" y="27"/>
                    <a:pt x="88" y="27"/>
                  </a:cubicBezTo>
                  <a:cubicBezTo>
                    <a:pt x="88" y="29"/>
                    <a:pt x="90" y="31"/>
                    <a:pt x="92" y="31"/>
                  </a:cubicBezTo>
                  <a:cubicBezTo>
                    <a:pt x="94" y="31"/>
                    <a:pt x="96" y="29"/>
                    <a:pt x="96" y="27"/>
                  </a:cubicBezTo>
                  <a:cubicBezTo>
                    <a:pt x="96" y="19"/>
                    <a:pt x="96" y="19"/>
                    <a:pt x="96" y="19"/>
                  </a:cubicBezTo>
                  <a:cubicBezTo>
                    <a:pt x="112" y="19"/>
                    <a:pt x="112" y="19"/>
                    <a:pt x="112" y="19"/>
                  </a:cubicBezTo>
                  <a:cubicBezTo>
                    <a:pt x="114" y="19"/>
                    <a:pt x="115" y="20"/>
                    <a:pt x="115" y="22"/>
                  </a:cubicBezTo>
                  <a:lnTo>
                    <a:pt x="115" y="113"/>
                  </a:lnTo>
                  <a:close/>
                  <a:moveTo>
                    <a:pt x="115" y="113"/>
                  </a:moveTo>
                  <a:cubicBezTo>
                    <a:pt x="115" y="113"/>
                    <a:pt x="115" y="113"/>
                    <a:pt x="115" y="113"/>
                  </a:cubicBezTo>
                </a:path>
              </a:pathLst>
            </a:custGeom>
            <a:grpFill/>
            <a:ln w="9525">
              <a:noFill/>
              <a:round/>
              <a:headEnd/>
              <a:tailEnd/>
            </a:ln>
          </p:spPr>
          <p:txBody>
            <a:bodyPr/>
            <a:lstStyle/>
            <a:p>
              <a:pPr defTabSz="685846">
                <a:defRPr/>
              </a:pPr>
              <a:endParaRPr lang="en-US" sz="1350">
                <a:solidFill>
                  <a:srgbClr val="737572"/>
                </a:solidFill>
                <a:ea typeface="MS PGothic" panose="020B0600070205080204" pitchFamily="34" charset="-128"/>
              </a:endParaRPr>
            </a:p>
          </p:txBody>
        </p:sp>
        <p:sp>
          <p:nvSpPr>
            <p:cNvPr id="90" name="Rectangle 108"/>
            <p:cNvSpPr>
              <a:spLocks noChangeArrowheads="1"/>
            </p:cNvSpPr>
            <p:nvPr/>
          </p:nvSpPr>
          <p:spPr bwMode="auto">
            <a:xfrm>
              <a:off x="79375" y="2841626"/>
              <a:ext cx="42863" cy="34925"/>
            </a:xfrm>
            <a:prstGeom prst="rect">
              <a:avLst/>
            </a:prstGeom>
            <a:grpFill/>
            <a:ln w="9525">
              <a:noFill/>
              <a:miter lim="800000"/>
              <a:headEnd/>
              <a:tailEnd/>
            </a:ln>
          </p:spPr>
          <p:txBody>
            <a:bodyPr/>
            <a:lstStyle/>
            <a:p>
              <a:pPr defTabSz="685846">
                <a:defRPr/>
              </a:pPr>
              <a:endParaRPr lang="en-US" sz="1350">
                <a:solidFill>
                  <a:srgbClr val="737572"/>
                </a:solidFill>
                <a:ea typeface="MS PGothic" panose="020B0600070205080204" pitchFamily="34" charset="-128"/>
              </a:endParaRPr>
            </a:p>
          </p:txBody>
        </p:sp>
        <p:sp>
          <p:nvSpPr>
            <p:cNvPr id="91" name="Rectangle 109"/>
            <p:cNvSpPr>
              <a:spLocks noChangeArrowheads="1"/>
            </p:cNvSpPr>
            <p:nvPr/>
          </p:nvSpPr>
          <p:spPr bwMode="auto">
            <a:xfrm>
              <a:off x="79375" y="2897188"/>
              <a:ext cx="42863" cy="34925"/>
            </a:xfrm>
            <a:prstGeom prst="rect">
              <a:avLst/>
            </a:prstGeom>
            <a:grpFill/>
            <a:ln w="9525">
              <a:noFill/>
              <a:miter lim="800000"/>
              <a:headEnd/>
              <a:tailEnd/>
            </a:ln>
          </p:spPr>
          <p:txBody>
            <a:bodyPr/>
            <a:lstStyle/>
            <a:p>
              <a:pPr defTabSz="685846">
                <a:defRPr/>
              </a:pPr>
              <a:endParaRPr lang="en-US" sz="1350">
                <a:solidFill>
                  <a:srgbClr val="737572"/>
                </a:solidFill>
                <a:ea typeface="MS PGothic" panose="020B0600070205080204" pitchFamily="34" charset="-128"/>
              </a:endParaRPr>
            </a:p>
          </p:txBody>
        </p:sp>
        <p:sp>
          <p:nvSpPr>
            <p:cNvPr id="92" name="Rectangle 110"/>
            <p:cNvSpPr>
              <a:spLocks noChangeArrowheads="1"/>
            </p:cNvSpPr>
            <p:nvPr/>
          </p:nvSpPr>
          <p:spPr bwMode="auto">
            <a:xfrm>
              <a:off x="79375" y="2955926"/>
              <a:ext cx="42863" cy="31750"/>
            </a:xfrm>
            <a:prstGeom prst="rect">
              <a:avLst/>
            </a:prstGeom>
            <a:grpFill/>
            <a:ln w="9525">
              <a:noFill/>
              <a:miter lim="800000"/>
              <a:headEnd/>
              <a:tailEnd/>
            </a:ln>
          </p:spPr>
          <p:txBody>
            <a:bodyPr/>
            <a:lstStyle/>
            <a:p>
              <a:pPr defTabSz="685846">
                <a:defRPr/>
              </a:pPr>
              <a:endParaRPr lang="en-US" sz="1350">
                <a:solidFill>
                  <a:srgbClr val="737572"/>
                </a:solidFill>
                <a:ea typeface="MS PGothic" panose="020B0600070205080204" pitchFamily="34" charset="-128"/>
              </a:endParaRPr>
            </a:p>
          </p:txBody>
        </p:sp>
        <p:sp>
          <p:nvSpPr>
            <p:cNvPr id="93" name="Rectangle 111"/>
            <p:cNvSpPr>
              <a:spLocks noChangeArrowheads="1"/>
            </p:cNvSpPr>
            <p:nvPr/>
          </p:nvSpPr>
          <p:spPr bwMode="auto">
            <a:xfrm>
              <a:off x="155575" y="2955926"/>
              <a:ext cx="46038" cy="31750"/>
            </a:xfrm>
            <a:prstGeom prst="rect">
              <a:avLst/>
            </a:prstGeom>
            <a:grpFill/>
            <a:ln w="9525">
              <a:noFill/>
              <a:miter lim="800000"/>
              <a:headEnd/>
              <a:tailEnd/>
            </a:ln>
          </p:spPr>
          <p:txBody>
            <a:bodyPr/>
            <a:lstStyle/>
            <a:p>
              <a:pPr defTabSz="685846">
                <a:defRPr/>
              </a:pPr>
              <a:endParaRPr lang="en-US" sz="1350">
                <a:solidFill>
                  <a:srgbClr val="737572"/>
                </a:solidFill>
                <a:ea typeface="MS PGothic" panose="020B0600070205080204" pitchFamily="34" charset="-128"/>
              </a:endParaRPr>
            </a:p>
          </p:txBody>
        </p:sp>
        <p:sp>
          <p:nvSpPr>
            <p:cNvPr id="94" name="Rectangle 112"/>
            <p:cNvSpPr>
              <a:spLocks noChangeArrowheads="1"/>
            </p:cNvSpPr>
            <p:nvPr/>
          </p:nvSpPr>
          <p:spPr bwMode="auto">
            <a:xfrm>
              <a:off x="155575" y="2897188"/>
              <a:ext cx="46038" cy="34925"/>
            </a:xfrm>
            <a:prstGeom prst="rect">
              <a:avLst/>
            </a:prstGeom>
            <a:grpFill/>
            <a:ln w="9525">
              <a:noFill/>
              <a:miter lim="800000"/>
              <a:headEnd/>
              <a:tailEnd/>
            </a:ln>
          </p:spPr>
          <p:txBody>
            <a:bodyPr/>
            <a:lstStyle/>
            <a:p>
              <a:pPr defTabSz="685846">
                <a:defRPr/>
              </a:pPr>
              <a:endParaRPr lang="en-US" sz="1350">
                <a:solidFill>
                  <a:srgbClr val="737572"/>
                </a:solidFill>
                <a:ea typeface="MS PGothic" panose="020B0600070205080204" pitchFamily="34" charset="-128"/>
              </a:endParaRPr>
            </a:p>
          </p:txBody>
        </p:sp>
        <p:sp>
          <p:nvSpPr>
            <p:cNvPr id="95" name="Rectangle 113"/>
            <p:cNvSpPr>
              <a:spLocks noChangeArrowheads="1"/>
            </p:cNvSpPr>
            <p:nvPr/>
          </p:nvSpPr>
          <p:spPr bwMode="auto">
            <a:xfrm>
              <a:off x="155575" y="2841626"/>
              <a:ext cx="46038" cy="34925"/>
            </a:xfrm>
            <a:prstGeom prst="rect">
              <a:avLst/>
            </a:prstGeom>
            <a:grpFill/>
            <a:ln w="9525">
              <a:noFill/>
              <a:miter lim="800000"/>
              <a:headEnd/>
              <a:tailEnd/>
            </a:ln>
          </p:spPr>
          <p:txBody>
            <a:bodyPr/>
            <a:lstStyle/>
            <a:p>
              <a:pPr defTabSz="685846">
                <a:defRPr/>
              </a:pPr>
              <a:endParaRPr lang="en-US" sz="1350">
                <a:solidFill>
                  <a:srgbClr val="737572"/>
                </a:solidFill>
                <a:ea typeface="MS PGothic" panose="020B0600070205080204" pitchFamily="34" charset="-128"/>
              </a:endParaRPr>
            </a:p>
          </p:txBody>
        </p:sp>
        <p:sp>
          <p:nvSpPr>
            <p:cNvPr id="96" name="Rectangle 114"/>
            <p:cNvSpPr>
              <a:spLocks noChangeArrowheads="1"/>
            </p:cNvSpPr>
            <p:nvPr/>
          </p:nvSpPr>
          <p:spPr bwMode="auto">
            <a:xfrm>
              <a:off x="233363" y="2955926"/>
              <a:ext cx="47625" cy="31750"/>
            </a:xfrm>
            <a:prstGeom prst="rect">
              <a:avLst/>
            </a:prstGeom>
            <a:grpFill/>
            <a:ln w="9525">
              <a:noFill/>
              <a:miter lim="800000"/>
              <a:headEnd/>
              <a:tailEnd/>
            </a:ln>
          </p:spPr>
          <p:txBody>
            <a:bodyPr/>
            <a:lstStyle/>
            <a:p>
              <a:pPr defTabSz="685846">
                <a:defRPr/>
              </a:pPr>
              <a:endParaRPr lang="en-US" sz="1350">
                <a:solidFill>
                  <a:srgbClr val="737572"/>
                </a:solidFill>
                <a:ea typeface="MS PGothic" panose="020B0600070205080204" pitchFamily="34" charset="-128"/>
              </a:endParaRPr>
            </a:p>
          </p:txBody>
        </p:sp>
        <p:sp>
          <p:nvSpPr>
            <p:cNvPr id="97" name="Rectangle 115"/>
            <p:cNvSpPr>
              <a:spLocks noChangeArrowheads="1"/>
            </p:cNvSpPr>
            <p:nvPr/>
          </p:nvSpPr>
          <p:spPr bwMode="auto">
            <a:xfrm>
              <a:off x="233363" y="2897188"/>
              <a:ext cx="47625" cy="34925"/>
            </a:xfrm>
            <a:prstGeom prst="rect">
              <a:avLst/>
            </a:prstGeom>
            <a:grpFill/>
            <a:ln w="9525">
              <a:noFill/>
              <a:miter lim="800000"/>
              <a:headEnd/>
              <a:tailEnd/>
            </a:ln>
          </p:spPr>
          <p:txBody>
            <a:bodyPr/>
            <a:lstStyle/>
            <a:p>
              <a:pPr defTabSz="685846">
                <a:defRPr/>
              </a:pPr>
              <a:endParaRPr lang="en-US" sz="1350">
                <a:solidFill>
                  <a:srgbClr val="737572"/>
                </a:solidFill>
                <a:ea typeface="MS PGothic" panose="020B0600070205080204" pitchFamily="34" charset="-128"/>
              </a:endParaRPr>
            </a:p>
          </p:txBody>
        </p:sp>
        <p:sp>
          <p:nvSpPr>
            <p:cNvPr id="98" name="Rectangle 116"/>
            <p:cNvSpPr>
              <a:spLocks noChangeArrowheads="1"/>
            </p:cNvSpPr>
            <p:nvPr/>
          </p:nvSpPr>
          <p:spPr bwMode="auto">
            <a:xfrm>
              <a:off x="233363" y="2841626"/>
              <a:ext cx="47625" cy="34925"/>
            </a:xfrm>
            <a:prstGeom prst="rect">
              <a:avLst/>
            </a:prstGeom>
            <a:grpFill/>
            <a:ln w="9525">
              <a:noFill/>
              <a:miter lim="800000"/>
              <a:headEnd/>
              <a:tailEnd/>
            </a:ln>
          </p:spPr>
          <p:txBody>
            <a:bodyPr/>
            <a:lstStyle/>
            <a:p>
              <a:pPr defTabSz="685846">
                <a:defRPr/>
              </a:pPr>
              <a:endParaRPr lang="en-US" sz="1350">
                <a:solidFill>
                  <a:srgbClr val="737572"/>
                </a:solidFill>
                <a:ea typeface="MS PGothic" panose="020B0600070205080204" pitchFamily="34" charset="-128"/>
              </a:endParaRPr>
            </a:p>
          </p:txBody>
        </p:sp>
      </p:grpSp>
      <p:sp>
        <p:nvSpPr>
          <p:cNvPr id="29728" name="TextBox 98"/>
          <p:cNvSpPr txBox="1">
            <a:spLocks noChangeArrowheads="1"/>
          </p:cNvSpPr>
          <p:nvPr/>
        </p:nvSpPr>
        <p:spPr bwMode="auto">
          <a:xfrm>
            <a:off x="478188" y="1109059"/>
            <a:ext cx="8185254" cy="480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Lato Light" charset="0"/>
                <a:ea typeface="MS PGothic" panose="020B0600070205080204" pitchFamily="34" charset="-128"/>
              </a:defRPr>
            </a:lvl1pPr>
            <a:lvl2pPr marL="742950" indent="-285750">
              <a:defRPr sz="3600">
                <a:solidFill>
                  <a:schemeClr val="tx1"/>
                </a:solidFill>
                <a:latin typeface="Lato Light" charset="0"/>
                <a:ea typeface="MS PGothic" panose="020B0600070205080204" pitchFamily="34" charset="-128"/>
              </a:defRPr>
            </a:lvl2pPr>
            <a:lvl3pPr marL="1143000" indent="-228600">
              <a:defRPr sz="3600">
                <a:solidFill>
                  <a:schemeClr val="tx1"/>
                </a:solidFill>
                <a:latin typeface="Lato Light" charset="0"/>
                <a:ea typeface="MS PGothic" panose="020B0600070205080204" pitchFamily="34" charset="-128"/>
              </a:defRPr>
            </a:lvl3pPr>
            <a:lvl4pPr marL="1600200" indent="-228600">
              <a:defRPr sz="3600">
                <a:solidFill>
                  <a:schemeClr val="tx1"/>
                </a:solidFill>
                <a:latin typeface="Lato Light" charset="0"/>
                <a:ea typeface="MS PGothic" panose="020B0600070205080204" pitchFamily="34" charset="-128"/>
              </a:defRPr>
            </a:lvl4pPr>
            <a:lvl5pPr marL="2057400" indent="-228600">
              <a:defRPr sz="3600">
                <a:solidFill>
                  <a:schemeClr val="tx1"/>
                </a:solidFill>
                <a:latin typeface="Lato Light"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charset="0"/>
                <a:ea typeface="MS PGothic" panose="020B0600070205080204" pitchFamily="34" charset="-128"/>
              </a:defRPr>
            </a:lvl9pPr>
          </a:lstStyle>
          <a:p>
            <a:pPr algn="ctr" defTabSz="685388" fontAlgn="base">
              <a:lnSpc>
                <a:spcPct val="90000"/>
              </a:lnSpc>
              <a:spcBef>
                <a:spcPct val="0"/>
              </a:spcBef>
              <a:spcAft>
                <a:spcPct val="0"/>
              </a:spcAft>
            </a:pPr>
            <a:r>
              <a:rPr lang="en-US" altLang="en-US" sz="2800" b="1" dirty="0">
                <a:solidFill>
                  <a:srgbClr val="0E80C9"/>
                </a:solidFill>
                <a:latin typeface="Times New Roman"/>
                <a:cs typeface="Times New Roman"/>
              </a:rPr>
              <a:t>Collected Evidence : Embedded Case Study Design  </a:t>
            </a:r>
          </a:p>
        </p:txBody>
      </p:sp>
      <p:grpSp>
        <p:nvGrpSpPr>
          <p:cNvPr id="29729" name="Group 99"/>
          <p:cNvGrpSpPr>
            <a:grpSpLocks/>
          </p:cNvGrpSpPr>
          <p:nvPr/>
        </p:nvGrpSpPr>
        <p:grpSpPr bwMode="auto">
          <a:xfrm>
            <a:off x="3741323" y="1598533"/>
            <a:ext cx="1676837" cy="26796"/>
            <a:chOff x="9673249" y="2043533"/>
            <a:chExt cx="7919727" cy="127577"/>
          </a:xfrm>
        </p:grpSpPr>
        <p:sp>
          <p:nvSpPr>
            <p:cNvPr id="101" name="Rectangle 100"/>
            <p:cNvSpPr/>
            <p:nvPr/>
          </p:nvSpPr>
          <p:spPr>
            <a:xfrm>
              <a:off x="9673249" y="2043533"/>
              <a:ext cx="1200895" cy="127577"/>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685846">
                <a:defRPr/>
              </a:pPr>
              <a:endParaRPr lang="en-US" sz="1350">
                <a:solidFill>
                  <a:prstClr val="white"/>
                </a:solidFill>
              </a:endParaRPr>
            </a:p>
          </p:txBody>
        </p:sp>
        <p:sp>
          <p:nvSpPr>
            <p:cNvPr id="102" name="Rectangle 101"/>
            <p:cNvSpPr/>
            <p:nvPr/>
          </p:nvSpPr>
          <p:spPr>
            <a:xfrm>
              <a:off x="10989454" y="2043533"/>
              <a:ext cx="1200895" cy="127577"/>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685846">
                <a:defRPr/>
              </a:pPr>
              <a:endParaRPr lang="en-US" sz="1350">
                <a:solidFill>
                  <a:prstClr val="white"/>
                </a:solidFill>
              </a:endParaRPr>
            </a:p>
          </p:txBody>
        </p:sp>
        <p:sp>
          <p:nvSpPr>
            <p:cNvPr id="103" name="Rectangle 102"/>
            <p:cNvSpPr/>
            <p:nvPr/>
          </p:nvSpPr>
          <p:spPr>
            <a:xfrm>
              <a:off x="12350657" y="2043533"/>
              <a:ext cx="1203709" cy="127577"/>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685846">
                <a:defRPr/>
              </a:pPr>
              <a:endParaRPr lang="en-US" sz="1350">
                <a:solidFill>
                  <a:prstClr val="white"/>
                </a:solidFill>
              </a:endParaRPr>
            </a:p>
          </p:txBody>
        </p:sp>
        <p:sp>
          <p:nvSpPr>
            <p:cNvPr id="104" name="Rectangle 103"/>
            <p:cNvSpPr/>
            <p:nvPr/>
          </p:nvSpPr>
          <p:spPr>
            <a:xfrm>
              <a:off x="13694985" y="2043533"/>
              <a:ext cx="1200895" cy="127577"/>
            </a:xfrm>
            <a:prstGeom prst="rect">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685846">
                <a:defRPr/>
              </a:pPr>
              <a:endParaRPr lang="en-US" sz="1350">
                <a:solidFill>
                  <a:prstClr val="white"/>
                </a:solidFill>
              </a:endParaRPr>
            </a:p>
          </p:txBody>
        </p:sp>
        <p:sp>
          <p:nvSpPr>
            <p:cNvPr id="105" name="Rectangle 104"/>
            <p:cNvSpPr/>
            <p:nvPr/>
          </p:nvSpPr>
          <p:spPr>
            <a:xfrm>
              <a:off x="15028064" y="2043533"/>
              <a:ext cx="1200895" cy="127577"/>
            </a:xfrm>
            <a:prstGeom prst="rect">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685846">
                <a:defRPr/>
              </a:pPr>
              <a:endParaRPr lang="en-US" sz="1350">
                <a:solidFill>
                  <a:prstClr val="white"/>
                </a:solidFill>
              </a:endParaRPr>
            </a:p>
          </p:txBody>
        </p:sp>
        <p:sp>
          <p:nvSpPr>
            <p:cNvPr id="106" name="Rectangle 105"/>
            <p:cNvSpPr/>
            <p:nvPr/>
          </p:nvSpPr>
          <p:spPr>
            <a:xfrm>
              <a:off x="16392079" y="2043533"/>
              <a:ext cx="1200897" cy="127577"/>
            </a:xfrm>
            <a:prstGeom prst="rect">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685846">
                <a:defRPr/>
              </a:pPr>
              <a:endParaRPr lang="en-US" sz="1350">
                <a:solidFill>
                  <a:prstClr val="white"/>
                </a:solidFill>
              </a:endParaRPr>
            </a:p>
          </p:txBody>
        </p:sp>
      </p:grpSp>
      <p:sp>
        <p:nvSpPr>
          <p:cNvPr id="80" name="Rectangle 4"/>
          <p:cNvSpPr>
            <a:spLocks/>
          </p:cNvSpPr>
          <p:nvPr/>
        </p:nvSpPr>
        <p:spPr bwMode="auto">
          <a:xfrm>
            <a:off x="439993" y="4736448"/>
            <a:ext cx="7922158" cy="1656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defTabSz="685388" fontAlgn="base">
              <a:lnSpc>
                <a:spcPct val="90000"/>
              </a:lnSpc>
              <a:spcBef>
                <a:spcPct val="0"/>
              </a:spcBef>
              <a:spcAft>
                <a:spcPct val="0"/>
              </a:spcAft>
              <a:defRPr/>
            </a:pPr>
            <a:r>
              <a:rPr lang="en-US" b="1" dirty="0" smtClean="0">
                <a:solidFill>
                  <a:srgbClr val="0E80C9"/>
                </a:solidFill>
                <a:latin typeface="Times New Roman"/>
                <a:ea typeface="MS PGothic" panose="020B0600070205080204" pitchFamily="34" charset="-128"/>
                <a:cs typeface="Times New Roman"/>
              </a:rPr>
              <a:t>How does 1540 implement its </a:t>
            </a:r>
            <a:r>
              <a:rPr lang="en-US" b="1" dirty="0">
                <a:solidFill>
                  <a:srgbClr val="0E80C9"/>
                </a:solidFill>
                <a:latin typeface="Times New Roman"/>
                <a:ea typeface="MS PGothic" panose="020B0600070205080204" pitchFamily="34" charset="-128"/>
                <a:cs typeface="Times New Roman"/>
              </a:rPr>
              <a:t>mandate as a global counter-proliferation tool? </a:t>
            </a:r>
          </a:p>
        </p:txBody>
      </p:sp>
      <p:sp>
        <p:nvSpPr>
          <p:cNvPr id="81" name="Freeform 134"/>
          <p:cNvSpPr>
            <a:spLocks noChangeArrowheads="1"/>
          </p:cNvSpPr>
          <p:nvPr/>
        </p:nvSpPr>
        <p:spPr bwMode="auto">
          <a:xfrm>
            <a:off x="1352892" y="3033222"/>
            <a:ext cx="408491" cy="339367"/>
          </a:xfrm>
          <a:custGeom>
            <a:avLst/>
            <a:gdLst>
              <a:gd name="T0" fmla="*/ 588 w 634"/>
              <a:gd name="T1" fmla="*/ 294 h 634"/>
              <a:gd name="T2" fmla="*/ 309 w 634"/>
              <a:gd name="T3" fmla="*/ 0 h 634"/>
              <a:gd name="T4" fmla="*/ 44 w 634"/>
              <a:gd name="T5" fmla="*/ 294 h 634"/>
              <a:gd name="T6" fmla="*/ 0 w 634"/>
              <a:gd name="T7" fmla="*/ 471 h 634"/>
              <a:gd name="T8" fmla="*/ 162 w 634"/>
              <a:gd name="T9" fmla="*/ 560 h 634"/>
              <a:gd name="T10" fmla="*/ 235 w 634"/>
              <a:gd name="T11" fmla="*/ 353 h 634"/>
              <a:gd name="T12" fmla="*/ 73 w 634"/>
              <a:gd name="T13" fmla="*/ 280 h 634"/>
              <a:gd name="T14" fmla="*/ 544 w 634"/>
              <a:gd name="T15" fmla="*/ 280 h 634"/>
              <a:gd name="T16" fmla="*/ 397 w 634"/>
              <a:gd name="T17" fmla="*/ 353 h 634"/>
              <a:gd name="T18" fmla="*/ 471 w 634"/>
              <a:gd name="T19" fmla="*/ 560 h 634"/>
              <a:gd name="T20" fmla="*/ 515 w 634"/>
              <a:gd name="T21" fmla="*/ 618 h 634"/>
              <a:gd name="T22" fmla="*/ 544 w 634"/>
              <a:gd name="T23" fmla="*/ 618 h 634"/>
              <a:gd name="T24" fmla="*/ 633 w 634"/>
              <a:gd name="T25" fmla="*/ 471 h 634"/>
              <a:gd name="T26" fmla="*/ 588 w 634"/>
              <a:gd name="T27" fmla="*/ 294 h 634"/>
              <a:gd name="T28" fmla="*/ 132 w 634"/>
              <a:gd name="T29" fmla="*/ 324 h 634"/>
              <a:gd name="T30" fmla="*/ 191 w 634"/>
              <a:gd name="T31" fmla="*/ 353 h 634"/>
              <a:gd name="T32" fmla="*/ 162 w 634"/>
              <a:gd name="T33" fmla="*/ 515 h 634"/>
              <a:gd name="T34" fmla="*/ 117 w 634"/>
              <a:gd name="T35" fmla="*/ 412 h 634"/>
              <a:gd name="T36" fmla="*/ 88 w 634"/>
              <a:gd name="T37" fmla="*/ 324 h 634"/>
              <a:gd name="T38" fmla="*/ 73 w 634"/>
              <a:gd name="T39" fmla="*/ 412 h 634"/>
              <a:gd name="T40" fmla="*/ 73 w 634"/>
              <a:gd name="T41" fmla="*/ 515 h 634"/>
              <a:gd name="T42" fmla="*/ 44 w 634"/>
              <a:gd name="T43" fmla="*/ 353 h 634"/>
              <a:gd name="T44" fmla="*/ 88 w 634"/>
              <a:gd name="T45" fmla="*/ 324 h 634"/>
              <a:gd name="T46" fmla="*/ 485 w 634"/>
              <a:gd name="T47" fmla="*/ 515 h 634"/>
              <a:gd name="T48" fmla="*/ 426 w 634"/>
              <a:gd name="T49" fmla="*/ 471 h 634"/>
              <a:gd name="T50" fmla="*/ 471 w 634"/>
              <a:gd name="T51" fmla="*/ 324 h 634"/>
              <a:gd name="T52" fmla="*/ 515 w 634"/>
              <a:gd name="T53" fmla="*/ 412 h 634"/>
              <a:gd name="T54" fmla="*/ 588 w 634"/>
              <a:gd name="T55" fmla="*/ 471 h 634"/>
              <a:gd name="T56" fmla="*/ 544 w 634"/>
              <a:gd name="T57" fmla="*/ 515 h 634"/>
              <a:gd name="T58" fmla="*/ 544 w 634"/>
              <a:gd name="T59" fmla="*/ 412 h 634"/>
              <a:gd name="T60" fmla="*/ 544 w 634"/>
              <a:gd name="T61" fmla="*/ 324 h 634"/>
              <a:gd name="T62" fmla="*/ 588 w 634"/>
              <a:gd name="T63" fmla="*/ 471 h 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34" h="634">
                <a:moveTo>
                  <a:pt x="588" y="294"/>
                </a:moveTo>
                <a:lnTo>
                  <a:pt x="588" y="294"/>
                </a:lnTo>
                <a:cubicBezTo>
                  <a:pt x="588" y="280"/>
                  <a:pt x="588" y="280"/>
                  <a:pt x="588" y="265"/>
                </a:cubicBezTo>
                <a:cubicBezTo>
                  <a:pt x="588" y="118"/>
                  <a:pt x="471" y="0"/>
                  <a:pt x="309" y="0"/>
                </a:cubicBezTo>
                <a:cubicBezTo>
                  <a:pt x="162" y="0"/>
                  <a:pt x="44" y="118"/>
                  <a:pt x="44" y="265"/>
                </a:cubicBezTo>
                <a:cubicBezTo>
                  <a:pt x="44" y="280"/>
                  <a:pt x="44" y="280"/>
                  <a:pt x="44" y="294"/>
                </a:cubicBezTo>
                <a:cubicBezTo>
                  <a:pt x="14" y="309"/>
                  <a:pt x="0" y="324"/>
                  <a:pt x="0" y="353"/>
                </a:cubicBezTo>
                <a:cubicBezTo>
                  <a:pt x="0" y="471"/>
                  <a:pt x="0" y="471"/>
                  <a:pt x="0" y="471"/>
                </a:cubicBezTo>
                <a:cubicBezTo>
                  <a:pt x="0" y="515"/>
                  <a:pt x="29" y="560"/>
                  <a:pt x="73" y="560"/>
                </a:cubicBezTo>
                <a:lnTo>
                  <a:pt x="162" y="560"/>
                </a:lnTo>
                <a:cubicBezTo>
                  <a:pt x="206" y="560"/>
                  <a:pt x="235" y="515"/>
                  <a:pt x="235" y="471"/>
                </a:cubicBezTo>
                <a:cubicBezTo>
                  <a:pt x="235" y="353"/>
                  <a:pt x="235" y="353"/>
                  <a:pt x="235" y="353"/>
                </a:cubicBezTo>
                <a:cubicBezTo>
                  <a:pt x="235" y="309"/>
                  <a:pt x="206" y="280"/>
                  <a:pt x="162" y="280"/>
                </a:cubicBezTo>
                <a:cubicBezTo>
                  <a:pt x="162" y="280"/>
                  <a:pt x="88" y="280"/>
                  <a:pt x="73" y="280"/>
                </a:cubicBezTo>
                <a:cubicBezTo>
                  <a:pt x="73" y="147"/>
                  <a:pt x="176" y="44"/>
                  <a:pt x="309" y="44"/>
                </a:cubicBezTo>
                <a:cubicBezTo>
                  <a:pt x="442" y="44"/>
                  <a:pt x="544" y="133"/>
                  <a:pt x="544" y="280"/>
                </a:cubicBezTo>
                <a:lnTo>
                  <a:pt x="471" y="280"/>
                </a:lnTo>
                <a:cubicBezTo>
                  <a:pt x="426" y="280"/>
                  <a:pt x="397" y="309"/>
                  <a:pt x="397" y="353"/>
                </a:cubicBezTo>
                <a:cubicBezTo>
                  <a:pt x="397" y="471"/>
                  <a:pt x="397" y="471"/>
                  <a:pt x="397" y="471"/>
                </a:cubicBezTo>
                <a:cubicBezTo>
                  <a:pt x="397" y="515"/>
                  <a:pt x="426" y="560"/>
                  <a:pt x="471" y="560"/>
                </a:cubicBezTo>
                <a:lnTo>
                  <a:pt x="515" y="560"/>
                </a:lnTo>
                <a:cubicBezTo>
                  <a:pt x="515" y="618"/>
                  <a:pt x="515" y="618"/>
                  <a:pt x="515" y="618"/>
                </a:cubicBezTo>
                <a:cubicBezTo>
                  <a:pt x="515" y="618"/>
                  <a:pt x="515" y="633"/>
                  <a:pt x="530" y="633"/>
                </a:cubicBezTo>
                <a:cubicBezTo>
                  <a:pt x="544" y="633"/>
                  <a:pt x="544" y="618"/>
                  <a:pt x="544" y="618"/>
                </a:cubicBezTo>
                <a:cubicBezTo>
                  <a:pt x="544" y="560"/>
                  <a:pt x="544" y="560"/>
                  <a:pt x="544" y="560"/>
                </a:cubicBezTo>
                <a:cubicBezTo>
                  <a:pt x="588" y="560"/>
                  <a:pt x="633" y="515"/>
                  <a:pt x="633" y="471"/>
                </a:cubicBezTo>
                <a:cubicBezTo>
                  <a:pt x="633" y="353"/>
                  <a:pt x="633" y="353"/>
                  <a:pt x="633" y="353"/>
                </a:cubicBezTo>
                <a:cubicBezTo>
                  <a:pt x="633" y="324"/>
                  <a:pt x="618" y="309"/>
                  <a:pt x="588" y="294"/>
                </a:cubicBezTo>
                <a:close/>
                <a:moveTo>
                  <a:pt x="132" y="324"/>
                </a:moveTo>
                <a:lnTo>
                  <a:pt x="132" y="324"/>
                </a:lnTo>
                <a:cubicBezTo>
                  <a:pt x="162" y="324"/>
                  <a:pt x="162" y="324"/>
                  <a:pt x="162" y="324"/>
                </a:cubicBezTo>
                <a:cubicBezTo>
                  <a:pt x="176" y="324"/>
                  <a:pt x="191" y="339"/>
                  <a:pt x="191" y="353"/>
                </a:cubicBezTo>
                <a:cubicBezTo>
                  <a:pt x="191" y="471"/>
                  <a:pt x="191" y="471"/>
                  <a:pt x="191" y="471"/>
                </a:cubicBezTo>
                <a:cubicBezTo>
                  <a:pt x="191" y="501"/>
                  <a:pt x="176" y="515"/>
                  <a:pt x="162" y="515"/>
                </a:cubicBezTo>
                <a:cubicBezTo>
                  <a:pt x="147" y="515"/>
                  <a:pt x="147" y="515"/>
                  <a:pt x="147" y="515"/>
                </a:cubicBezTo>
                <a:cubicBezTo>
                  <a:pt x="132" y="486"/>
                  <a:pt x="117" y="442"/>
                  <a:pt x="117" y="412"/>
                </a:cubicBezTo>
                <a:cubicBezTo>
                  <a:pt x="117" y="383"/>
                  <a:pt x="117" y="353"/>
                  <a:pt x="132" y="324"/>
                </a:cubicBezTo>
                <a:close/>
                <a:moveTo>
                  <a:pt x="88" y="324"/>
                </a:moveTo>
                <a:lnTo>
                  <a:pt x="88" y="324"/>
                </a:lnTo>
                <a:cubicBezTo>
                  <a:pt x="88" y="353"/>
                  <a:pt x="73" y="383"/>
                  <a:pt x="73" y="412"/>
                </a:cubicBezTo>
                <a:cubicBezTo>
                  <a:pt x="73" y="442"/>
                  <a:pt x="88" y="486"/>
                  <a:pt x="103" y="515"/>
                </a:cubicBezTo>
                <a:cubicBezTo>
                  <a:pt x="73" y="515"/>
                  <a:pt x="73" y="515"/>
                  <a:pt x="73" y="515"/>
                </a:cubicBezTo>
                <a:cubicBezTo>
                  <a:pt x="59" y="515"/>
                  <a:pt x="44" y="501"/>
                  <a:pt x="44" y="471"/>
                </a:cubicBezTo>
                <a:cubicBezTo>
                  <a:pt x="44" y="353"/>
                  <a:pt x="44" y="353"/>
                  <a:pt x="44" y="353"/>
                </a:cubicBezTo>
                <a:cubicBezTo>
                  <a:pt x="44" y="339"/>
                  <a:pt x="59" y="324"/>
                  <a:pt x="73" y="324"/>
                </a:cubicBezTo>
                <a:lnTo>
                  <a:pt x="88" y="324"/>
                </a:lnTo>
                <a:close/>
                <a:moveTo>
                  <a:pt x="485" y="515"/>
                </a:moveTo>
                <a:lnTo>
                  <a:pt x="485" y="515"/>
                </a:lnTo>
                <a:cubicBezTo>
                  <a:pt x="471" y="515"/>
                  <a:pt x="471" y="515"/>
                  <a:pt x="471" y="515"/>
                </a:cubicBezTo>
                <a:cubicBezTo>
                  <a:pt x="456" y="515"/>
                  <a:pt x="426" y="501"/>
                  <a:pt x="426" y="471"/>
                </a:cubicBezTo>
                <a:cubicBezTo>
                  <a:pt x="426" y="353"/>
                  <a:pt x="426" y="353"/>
                  <a:pt x="426" y="353"/>
                </a:cubicBezTo>
                <a:cubicBezTo>
                  <a:pt x="426" y="339"/>
                  <a:pt x="456" y="324"/>
                  <a:pt x="471" y="324"/>
                </a:cubicBezTo>
                <a:cubicBezTo>
                  <a:pt x="500" y="324"/>
                  <a:pt x="500" y="324"/>
                  <a:pt x="500" y="324"/>
                </a:cubicBezTo>
                <a:cubicBezTo>
                  <a:pt x="500" y="353"/>
                  <a:pt x="515" y="383"/>
                  <a:pt x="515" y="412"/>
                </a:cubicBezTo>
                <a:cubicBezTo>
                  <a:pt x="515" y="442"/>
                  <a:pt x="500" y="486"/>
                  <a:pt x="485" y="515"/>
                </a:cubicBezTo>
                <a:close/>
                <a:moveTo>
                  <a:pt x="588" y="471"/>
                </a:moveTo>
                <a:lnTo>
                  <a:pt x="588" y="471"/>
                </a:lnTo>
                <a:cubicBezTo>
                  <a:pt x="588" y="501"/>
                  <a:pt x="574" y="515"/>
                  <a:pt x="544" y="515"/>
                </a:cubicBezTo>
                <a:cubicBezTo>
                  <a:pt x="530" y="515"/>
                  <a:pt x="530" y="515"/>
                  <a:pt x="530" y="515"/>
                </a:cubicBezTo>
                <a:cubicBezTo>
                  <a:pt x="544" y="486"/>
                  <a:pt x="544" y="442"/>
                  <a:pt x="544" y="412"/>
                </a:cubicBezTo>
                <a:cubicBezTo>
                  <a:pt x="544" y="383"/>
                  <a:pt x="544" y="353"/>
                  <a:pt x="530" y="324"/>
                </a:cubicBezTo>
                <a:cubicBezTo>
                  <a:pt x="544" y="324"/>
                  <a:pt x="544" y="324"/>
                  <a:pt x="544" y="324"/>
                </a:cubicBezTo>
                <a:cubicBezTo>
                  <a:pt x="574" y="324"/>
                  <a:pt x="588" y="339"/>
                  <a:pt x="588" y="353"/>
                </a:cubicBezTo>
                <a:lnTo>
                  <a:pt x="588" y="471"/>
                </a:lnTo>
                <a:close/>
              </a:path>
            </a:pathLst>
          </a:custGeom>
          <a:solidFill>
            <a:schemeClr val="accent3"/>
          </a:solidFill>
          <a:ln>
            <a:noFill/>
          </a:ln>
          <a:effectLst/>
          <a:extLst/>
        </p:spPr>
        <p:txBody>
          <a:bodyPr wrap="none" anchor="ctr"/>
          <a:lstStyle/>
          <a:p>
            <a:pPr defTabSz="685846">
              <a:defRPr/>
            </a:pPr>
            <a:endParaRPr lang="en-US" sz="1350">
              <a:solidFill>
                <a:srgbClr val="737572"/>
              </a:solidFill>
              <a:ea typeface="MS PGothic" panose="020B0600070205080204" pitchFamily="34" charset="-128"/>
            </a:endParaRPr>
          </a:p>
        </p:txBody>
      </p:sp>
      <p:pic>
        <p:nvPicPr>
          <p:cNvPr id="2" name="Picture 1" descr="UN flag.jpe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25098" y="2958292"/>
            <a:ext cx="649996" cy="421682"/>
          </a:xfrm>
          <a:prstGeom prst="rect">
            <a:avLst/>
          </a:prstGeom>
        </p:spPr>
      </p:pic>
      <p:sp>
        <p:nvSpPr>
          <p:cNvPr id="3" name="TextBox 2"/>
          <p:cNvSpPr txBox="1"/>
          <p:nvPr/>
        </p:nvSpPr>
        <p:spPr>
          <a:xfrm>
            <a:off x="1115943" y="6485152"/>
            <a:ext cx="2184688" cy="553998"/>
          </a:xfrm>
          <a:prstGeom prst="rect">
            <a:avLst/>
          </a:prstGeom>
          <a:noFill/>
        </p:spPr>
        <p:txBody>
          <a:bodyPr wrap="none" rtlCol="0">
            <a:spAutoFit/>
          </a:bodyPr>
          <a:lstStyle/>
          <a:p>
            <a:r>
              <a:rPr lang="en-US" sz="1200" dirty="0">
                <a:latin typeface="Times New Roman"/>
                <a:cs typeface="Times New Roman"/>
              </a:rPr>
              <a:t>Image courtesy: United Nations. </a:t>
            </a:r>
          </a:p>
          <a:p>
            <a:endParaRPr lang="en-US" dirty="0"/>
          </a:p>
        </p:txBody>
      </p:sp>
    </p:spTree>
    <p:extLst>
      <p:ext uri="{BB962C8B-B14F-4D97-AF65-F5344CB8AC3E}">
        <p14:creationId xmlns:p14="http://schemas.microsoft.com/office/powerpoint/2010/main" val="3583452921"/>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 calcmode="lin" valueType="num">
                                      <p:cBhvr additive="base">
                                        <p:cTn id="7" dur="500" fill="hold"/>
                                        <p:tgtEl>
                                          <p:spTgt spid="80"/>
                                        </p:tgtEl>
                                        <p:attrNameLst>
                                          <p:attrName>ppt_x</p:attrName>
                                        </p:attrNameLst>
                                      </p:cBhvr>
                                      <p:tavLst>
                                        <p:tav tm="0">
                                          <p:val>
                                            <p:strVal val="0-#ppt_w/2"/>
                                          </p:val>
                                        </p:tav>
                                        <p:tav tm="100000">
                                          <p:val>
                                            <p:strVal val="#ppt_x"/>
                                          </p:val>
                                        </p:tav>
                                      </p:tavLst>
                                    </p:anim>
                                    <p:anim calcmode="lin" valueType="num">
                                      <p:cBhvr additive="base">
                                        <p:cTn id="8" dur="500" fill="hold"/>
                                        <p:tgtEl>
                                          <p:spTgt spid="8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73" name="Straight Connector 272"/>
          <p:cNvCxnSpPr/>
          <p:nvPr/>
        </p:nvCxnSpPr>
        <p:spPr>
          <a:xfrm>
            <a:off x="4715508" y="2125522"/>
            <a:ext cx="0" cy="2897545"/>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15363" name="TextBox 273"/>
          <p:cNvSpPr txBox="1">
            <a:spLocks noChangeArrowheads="1"/>
          </p:cNvSpPr>
          <p:nvPr/>
        </p:nvSpPr>
        <p:spPr bwMode="auto">
          <a:xfrm>
            <a:off x="4797683" y="2301780"/>
            <a:ext cx="3831826" cy="346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4" tIns="34292" rIns="68584" bIns="34292">
            <a:spAutoFit/>
          </a:bodyPr>
          <a:lstStyle>
            <a:lvl1pPr>
              <a:defRPr sz="3600">
                <a:solidFill>
                  <a:schemeClr val="tx1"/>
                </a:solidFill>
                <a:latin typeface="Lato Light" charset="0"/>
                <a:ea typeface="MS PGothic" panose="020B0600070205080204" pitchFamily="34" charset="-128"/>
              </a:defRPr>
            </a:lvl1pPr>
            <a:lvl2pPr marL="742950" indent="-285750">
              <a:defRPr sz="3600">
                <a:solidFill>
                  <a:schemeClr val="tx1"/>
                </a:solidFill>
                <a:latin typeface="Lato Light" charset="0"/>
                <a:ea typeface="MS PGothic" panose="020B0600070205080204" pitchFamily="34" charset="-128"/>
              </a:defRPr>
            </a:lvl2pPr>
            <a:lvl3pPr marL="1143000" indent="-228600">
              <a:defRPr sz="3600">
                <a:solidFill>
                  <a:schemeClr val="tx1"/>
                </a:solidFill>
                <a:latin typeface="Lato Light" charset="0"/>
                <a:ea typeface="MS PGothic" panose="020B0600070205080204" pitchFamily="34" charset="-128"/>
              </a:defRPr>
            </a:lvl3pPr>
            <a:lvl4pPr marL="1600200" indent="-228600">
              <a:defRPr sz="3600">
                <a:solidFill>
                  <a:schemeClr val="tx1"/>
                </a:solidFill>
                <a:latin typeface="Lato Light" charset="0"/>
                <a:ea typeface="MS PGothic" panose="020B0600070205080204" pitchFamily="34" charset="-128"/>
              </a:defRPr>
            </a:lvl4pPr>
            <a:lvl5pPr marL="2057400" indent="-228600">
              <a:defRPr sz="3600">
                <a:solidFill>
                  <a:schemeClr val="tx1"/>
                </a:solidFill>
                <a:latin typeface="Lato Light"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charset="0"/>
                <a:ea typeface="MS PGothic" panose="020B0600070205080204" pitchFamily="34" charset="-128"/>
              </a:defRPr>
            </a:lvl9pPr>
          </a:lstStyle>
          <a:p>
            <a:pPr defTabSz="685388" fontAlgn="base">
              <a:spcBef>
                <a:spcPct val="0"/>
              </a:spcBef>
              <a:spcAft>
                <a:spcPct val="0"/>
              </a:spcAft>
            </a:pPr>
            <a:r>
              <a:rPr lang="id-ID" altLang="en-US" sz="1800" b="1" dirty="0">
                <a:solidFill>
                  <a:srgbClr val="737572"/>
                </a:solidFill>
              </a:rPr>
              <a:t>Sanctions and Monitoring Cluster</a:t>
            </a:r>
          </a:p>
        </p:txBody>
      </p:sp>
      <p:sp>
        <p:nvSpPr>
          <p:cNvPr id="285" name="TextBox 284"/>
          <p:cNvSpPr txBox="1"/>
          <p:nvPr/>
        </p:nvSpPr>
        <p:spPr>
          <a:xfrm>
            <a:off x="4795896" y="2604278"/>
            <a:ext cx="4178594" cy="1146472"/>
          </a:xfrm>
          <a:prstGeom prst="rect">
            <a:avLst/>
          </a:prstGeom>
          <a:noFill/>
        </p:spPr>
        <p:txBody>
          <a:bodyPr wrap="square" lIns="68584" tIns="34292" rIns="68584" bIns="34292">
            <a:spAutoFit/>
          </a:bodyPr>
          <a:lstStyle/>
          <a:p>
            <a:pPr algn="just" defTabSz="685846">
              <a:defRPr/>
            </a:pPr>
            <a:r>
              <a:rPr lang="en-US" sz="1400" i="1" dirty="0">
                <a:solidFill>
                  <a:srgbClr val="737572"/>
                </a:solidFill>
                <a:ea typeface="MS PGothic" panose="020B0600070205080204" pitchFamily="34" charset="-128"/>
              </a:rPr>
              <a:t>Passed under Chapter VII, with only Security Council’s fifteen Member States vote, the Resolution mandated treaty-like obligations on all UN members to adopt and enforce effective laws to keep WMDs out of the hands of terrorists.</a:t>
            </a:r>
            <a:r>
              <a:rPr lang="en-US" sz="1400" dirty="0">
                <a:solidFill>
                  <a:srgbClr val="737572"/>
                </a:solidFill>
                <a:ea typeface="MS PGothic" panose="020B0600070205080204" pitchFamily="34" charset="-128"/>
              </a:rPr>
              <a:t> </a:t>
            </a:r>
            <a:endParaRPr lang="id-ID" sz="1400" dirty="0">
              <a:solidFill>
                <a:prstClr val="white">
                  <a:lumMod val="65000"/>
                </a:prstClr>
              </a:solidFill>
              <a:ea typeface="MS PGothic" panose="020B0600070205080204" pitchFamily="34" charset="-128"/>
              <a:cs typeface="Lato Light"/>
            </a:endParaRPr>
          </a:p>
        </p:txBody>
      </p:sp>
      <p:cxnSp>
        <p:nvCxnSpPr>
          <p:cNvPr id="286" name="Straight Connector 285"/>
          <p:cNvCxnSpPr/>
          <p:nvPr/>
        </p:nvCxnSpPr>
        <p:spPr>
          <a:xfrm>
            <a:off x="4885812" y="3810000"/>
            <a:ext cx="3370942" cy="0"/>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15366" name="Group 286"/>
          <p:cNvGrpSpPr>
            <a:grpSpLocks/>
          </p:cNvGrpSpPr>
          <p:nvPr/>
        </p:nvGrpSpPr>
        <p:grpSpPr bwMode="auto">
          <a:xfrm>
            <a:off x="4885812" y="3919263"/>
            <a:ext cx="3478722" cy="646331"/>
            <a:chOff x="2825788" y="7264098"/>
            <a:chExt cx="9274984" cy="1747424"/>
          </a:xfrm>
        </p:grpSpPr>
        <p:sp>
          <p:nvSpPr>
            <p:cNvPr id="15471" name="TextBox 287"/>
            <p:cNvSpPr txBox="1">
              <a:spLocks noChangeArrowheads="1"/>
            </p:cNvSpPr>
            <p:nvPr/>
          </p:nvSpPr>
          <p:spPr bwMode="auto">
            <a:xfrm>
              <a:off x="2825788" y="7264098"/>
              <a:ext cx="8015517" cy="1747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600">
                  <a:solidFill>
                    <a:schemeClr val="tx1"/>
                  </a:solidFill>
                  <a:latin typeface="Lato Light" charset="0"/>
                  <a:ea typeface="MS PGothic" panose="020B0600070205080204" pitchFamily="34" charset="-128"/>
                </a:defRPr>
              </a:lvl1pPr>
              <a:lvl2pPr marL="742950" indent="-285750">
                <a:defRPr sz="3600">
                  <a:solidFill>
                    <a:schemeClr val="tx1"/>
                  </a:solidFill>
                  <a:latin typeface="Lato Light" charset="0"/>
                  <a:ea typeface="MS PGothic" panose="020B0600070205080204" pitchFamily="34" charset="-128"/>
                </a:defRPr>
              </a:lvl2pPr>
              <a:lvl3pPr marL="1143000" indent="-228600">
                <a:defRPr sz="3600">
                  <a:solidFill>
                    <a:schemeClr val="tx1"/>
                  </a:solidFill>
                  <a:latin typeface="Lato Light" charset="0"/>
                  <a:ea typeface="MS PGothic" panose="020B0600070205080204" pitchFamily="34" charset="-128"/>
                </a:defRPr>
              </a:lvl3pPr>
              <a:lvl4pPr marL="1600200" indent="-228600">
                <a:defRPr sz="3600">
                  <a:solidFill>
                    <a:schemeClr val="tx1"/>
                  </a:solidFill>
                  <a:latin typeface="Lato Light" charset="0"/>
                  <a:ea typeface="MS PGothic" panose="020B0600070205080204" pitchFamily="34" charset="-128"/>
                </a:defRPr>
              </a:lvl4pPr>
              <a:lvl5pPr marL="2057400" indent="-228600">
                <a:defRPr sz="3600">
                  <a:solidFill>
                    <a:schemeClr val="tx1"/>
                  </a:solidFill>
                  <a:latin typeface="Lato Light"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charset="0"/>
                  <a:ea typeface="MS PGothic" panose="020B0600070205080204" pitchFamily="34" charset="-128"/>
                </a:defRPr>
              </a:lvl9pPr>
            </a:lstStyle>
            <a:p>
              <a:pPr defTabSz="685388" fontAlgn="base">
                <a:spcBef>
                  <a:spcPct val="0"/>
                </a:spcBef>
                <a:spcAft>
                  <a:spcPct val="0"/>
                </a:spcAft>
              </a:pPr>
              <a:r>
                <a:rPr lang="id-ID" altLang="en-US" sz="1800" b="1" dirty="0">
                  <a:solidFill>
                    <a:srgbClr val="737572"/>
                  </a:solidFill>
                </a:rPr>
                <a:t>Technology Denial to </a:t>
              </a:r>
              <a:r>
                <a:rPr lang="en-US" altLang="en-US" sz="1800" b="1" dirty="0" smtClean="0">
                  <a:solidFill>
                    <a:srgbClr val="737572"/>
                  </a:solidFill>
                </a:rPr>
                <a:t/>
              </a:r>
              <a:br>
                <a:rPr lang="en-US" altLang="en-US" sz="1800" b="1" dirty="0" smtClean="0">
                  <a:solidFill>
                    <a:srgbClr val="737572"/>
                  </a:solidFill>
                </a:rPr>
              </a:br>
              <a:r>
                <a:rPr lang="id-ID" altLang="en-US" sz="1800" b="1" dirty="0" smtClean="0">
                  <a:solidFill>
                    <a:srgbClr val="737572"/>
                  </a:solidFill>
                </a:rPr>
                <a:t>Developing </a:t>
              </a:r>
              <a:r>
                <a:rPr lang="id-ID" altLang="en-US" sz="1800" b="1" dirty="0">
                  <a:solidFill>
                    <a:srgbClr val="737572"/>
                  </a:solidFill>
                </a:rPr>
                <a:t>Countries</a:t>
              </a:r>
            </a:p>
          </p:txBody>
        </p:sp>
        <p:sp>
          <p:nvSpPr>
            <p:cNvPr id="15472" name="TextBox 288"/>
            <p:cNvSpPr txBox="1">
              <a:spLocks noChangeArrowheads="1"/>
            </p:cNvSpPr>
            <p:nvPr/>
          </p:nvSpPr>
          <p:spPr bwMode="auto">
            <a:xfrm>
              <a:off x="2847006" y="8015754"/>
              <a:ext cx="9253766" cy="686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600">
                  <a:solidFill>
                    <a:schemeClr val="tx1"/>
                  </a:solidFill>
                  <a:latin typeface="Lato Light" charset="0"/>
                  <a:ea typeface="MS PGothic" panose="020B0600070205080204" pitchFamily="34" charset="-128"/>
                </a:defRPr>
              </a:lvl1pPr>
              <a:lvl2pPr marL="742950" indent="-285750">
                <a:defRPr sz="3600">
                  <a:solidFill>
                    <a:schemeClr val="tx1"/>
                  </a:solidFill>
                  <a:latin typeface="Lato Light" charset="0"/>
                  <a:ea typeface="MS PGothic" panose="020B0600070205080204" pitchFamily="34" charset="-128"/>
                </a:defRPr>
              </a:lvl2pPr>
              <a:lvl3pPr marL="1143000" indent="-228600">
                <a:defRPr sz="3600">
                  <a:solidFill>
                    <a:schemeClr val="tx1"/>
                  </a:solidFill>
                  <a:latin typeface="Lato Light" charset="0"/>
                  <a:ea typeface="MS PGothic" panose="020B0600070205080204" pitchFamily="34" charset="-128"/>
                </a:defRPr>
              </a:lvl3pPr>
              <a:lvl4pPr marL="1600200" indent="-228600">
                <a:defRPr sz="3600">
                  <a:solidFill>
                    <a:schemeClr val="tx1"/>
                  </a:solidFill>
                  <a:latin typeface="Lato Light" charset="0"/>
                  <a:ea typeface="MS PGothic" panose="020B0600070205080204" pitchFamily="34" charset="-128"/>
                </a:defRPr>
              </a:lvl4pPr>
              <a:lvl5pPr marL="2057400" indent="-228600">
                <a:defRPr sz="3600">
                  <a:solidFill>
                    <a:schemeClr val="tx1"/>
                  </a:solidFill>
                  <a:latin typeface="Lato Light"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charset="0"/>
                  <a:ea typeface="MS PGothic" panose="020B0600070205080204" pitchFamily="34" charset="-128"/>
                </a:defRPr>
              </a:lvl9pPr>
            </a:lstStyle>
            <a:p>
              <a:pPr defTabSz="685388" fontAlgn="base">
                <a:spcBef>
                  <a:spcPct val="0"/>
                </a:spcBef>
                <a:spcAft>
                  <a:spcPct val="0"/>
                </a:spcAft>
              </a:pPr>
              <a:endParaRPr lang="en-US" altLang="en-US" sz="1050" dirty="0">
                <a:solidFill>
                  <a:srgbClr val="737572"/>
                </a:solidFill>
              </a:endParaRPr>
            </a:p>
          </p:txBody>
        </p:sp>
      </p:grpSp>
      <p:sp>
        <p:nvSpPr>
          <p:cNvPr id="15371" name="TextBox 418"/>
          <p:cNvSpPr txBox="1">
            <a:spLocks noChangeArrowheads="1"/>
          </p:cNvSpPr>
          <p:nvPr/>
        </p:nvSpPr>
        <p:spPr bwMode="auto">
          <a:xfrm>
            <a:off x="1233983" y="1136490"/>
            <a:ext cx="6658169" cy="480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Lato Light" charset="0"/>
                <a:ea typeface="MS PGothic" panose="020B0600070205080204" pitchFamily="34" charset="-128"/>
              </a:defRPr>
            </a:lvl1pPr>
            <a:lvl2pPr marL="742950" indent="-285750">
              <a:defRPr sz="3600">
                <a:solidFill>
                  <a:schemeClr val="tx1"/>
                </a:solidFill>
                <a:latin typeface="Lato Light" charset="0"/>
                <a:ea typeface="MS PGothic" panose="020B0600070205080204" pitchFamily="34" charset="-128"/>
              </a:defRPr>
            </a:lvl2pPr>
            <a:lvl3pPr marL="1143000" indent="-228600">
              <a:defRPr sz="3600">
                <a:solidFill>
                  <a:schemeClr val="tx1"/>
                </a:solidFill>
                <a:latin typeface="Lato Light" charset="0"/>
                <a:ea typeface="MS PGothic" panose="020B0600070205080204" pitchFamily="34" charset="-128"/>
              </a:defRPr>
            </a:lvl3pPr>
            <a:lvl4pPr marL="1600200" indent="-228600">
              <a:defRPr sz="3600">
                <a:solidFill>
                  <a:schemeClr val="tx1"/>
                </a:solidFill>
                <a:latin typeface="Lato Light" charset="0"/>
                <a:ea typeface="MS PGothic" panose="020B0600070205080204" pitchFamily="34" charset="-128"/>
              </a:defRPr>
            </a:lvl4pPr>
            <a:lvl5pPr marL="2057400" indent="-228600">
              <a:defRPr sz="3600">
                <a:solidFill>
                  <a:schemeClr val="tx1"/>
                </a:solidFill>
                <a:latin typeface="Lato Light"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charset="0"/>
                <a:ea typeface="MS PGothic" panose="020B0600070205080204" pitchFamily="34" charset="-128"/>
              </a:defRPr>
            </a:lvl9pPr>
          </a:lstStyle>
          <a:p>
            <a:pPr algn="ctr" defTabSz="685388" fontAlgn="base">
              <a:lnSpc>
                <a:spcPct val="90000"/>
              </a:lnSpc>
              <a:spcBef>
                <a:spcPct val="0"/>
              </a:spcBef>
              <a:spcAft>
                <a:spcPct val="0"/>
              </a:spcAft>
            </a:pPr>
            <a:r>
              <a:rPr lang="en-US" altLang="en-US" sz="2800" b="1" dirty="0">
                <a:solidFill>
                  <a:srgbClr val="0E80C9"/>
                </a:solidFill>
                <a:latin typeface="Times New Roman"/>
                <a:cs typeface="Times New Roman"/>
              </a:rPr>
              <a:t>States’ Reactions: North and South Divide</a:t>
            </a:r>
          </a:p>
        </p:txBody>
      </p:sp>
      <p:grpSp>
        <p:nvGrpSpPr>
          <p:cNvPr id="15372" name="Group 419"/>
          <p:cNvGrpSpPr>
            <a:grpSpLocks/>
          </p:cNvGrpSpPr>
          <p:nvPr/>
        </p:nvGrpSpPr>
        <p:grpSpPr bwMode="auto">
          <a:xfrm>
            <a:off x="3741323" y="1598533"/>
            <a:ext cx="1676837" cy="26796"/>
            <a:chOff x="9673249" y="2043533"/>
            <a:chExt cx="7919727" cy="127577"/>
          </a:xfrm>
        </p:grpSpPr>
        <p:sp>
          <p:nvSpPr>
            <p:cNvPr id="421" name="Rectangle 420"/>
            <p:cNvSpPr/>
            <p:nvPr/>
          </p:nvSpPr>
          <p:spPr>
            <a:xfrm>
              <a:off x="9673249" y="2043533"/>
              <a:ext cx="1200895" cy="127577"/>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685846">
                <a:defRPr/>
              </a:pPr>
              <a:endParaRPr lang="en-US" sz="1350">
                <a:solidFill>
                  <a:prstClr val="white"/>
                </a:solidFill>
              </a:endParaRPr>
            </a:p>
          </p:txBody>
        </p:sp>
        <p:sp>
          <p:nvSpPr>
            <p:cNvPr id="422" name="Rectangle 421"/>
            <p:cNvSpPr/>
            <p:nvPr/>
          </p:nvSpPr>
          <p:spPr>
            <a:xfrm>
              <a:off x="10989454" y="2043533"/>
              <a:ext cx="1200895" cy="127577"/>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685846">
                <a:defRPr/>
              </a:pPr>
              <a:endParaRPr lang="en-US" sz="1350">
                <a:solidFill>
                  <a:prstClr val="white"/>
                </a:solidFill>
              </a:endParaRPr>
            </a:p>
          </p:txBody>
        </p:sp>
        <p:sp>
          <p:nvSpPr>
            <p:cNvPr id="423" name="Rectangle 422"/>
            <p:cNvSpPr/>
            <p:nvPr/>
          </p:nvSpPr>
          <p:spPr>
            <a:xfrm>
              <a:off x="12350657" y="2043533"/>
              <a:ext cx="1203709" cy="127577"/>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685846">
                <a:defRPr/>
              </a:pPr>
              <a:endParaRPr lang="en-US" sz="1350">
                <a:solidFill>
                  <a:prstClr val="white"/>
                </a:solidFill>
              </a:endParaRPr>
            </a:p>
          </p:txBody>
        </p:sp>
        <p:sp>
          <p:nvSpPr>
            <p:cNvPr id="424" name="Rectangle 423"/>
            <p:cNvSpPr/>
            <p:nvPr/>
          </p:nvSpPr>
          <p:spPr>
            <a:xfrm>
              <a:off x="13694985" y="2043533"/>
              <a:ext cx="1200895" cy="127577"/>
            </a:xfrm>
            <a:prstGeom prst="rect">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685846">
                <a:defRPr/>
              </a:pPr>
              <a:endParaRPr lang="en-US" sz="1350">
                <a:solidFill>
                  <a:prstClr val="white"/>
                </a:solidFill>
              </a:endParaRPr>
            </a:p>
          </p:txBody>
        </p:sp>
        <p:sp>
          <p:nvSpPr>
            <p:cNvPr id="531" name="Rectangle 530"/>
            <p:cNvSpPr/>
            <p:nvPr/>
          </p:nvSpPr>
          <p:spPr>
            <a:xfrm>
              <a:off x="15028064" y="2043533"/>
              <a:ext cx="1200895" cy="127577"/>
            </a:xfrm>
            <a:prstGeom prst="rect">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685846">
                <a:defRPr/>
              </a:pPr>
              <a:endParaRPr lang="en-US" sz="1350">
                <a:solidFill>
                  <a:prstClr val="white"/>
                </a:solidFill>
              </a:endParaRPr>
            </a:p>
          </p:txBody>
        </p:sp>
        <p:sp>
          <p:nvSpPr>
            <p:cNvPr id="533" name="Rectangle 532"/>
            <p:cNvSpPr/>
            <p:nvPr/>
          </p:nvSpPr>
          <p:spPr>
            <a:xfrm>
              <a:off x="16392079" y="2043533"/>
              <a:ext cx="1200897" cy="127577"/>
            </a:xfrm>
            <a:prstGeom prst="rect">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685846">
                <a:defRPr/>
              </a:pPr>
              <a:endParaRPr lang="en-US" sz="1350">
                <a:solidFill>
                  <a:prstClr val="white"/>
                </a:solidFill>
              </a:endParaRPr>
            </a:p>
          </p:txBody>
        </p:sp>
      </p:grpSp>
      <p:pic>
        <p:nvPicPr>
          <p:cNvPr id="368" name="Content Placeholder 2" descr="NAM.png"/>
          <p:cNvPicPr>
            <a:picLocks noChangeAspect="1"/>
          </p:cNvPicPr>
          <p:nvPr/>
        </p:nvPicPr>
        <p:blipFill>
          <a:blip r:embed="rId2" cstate="print">
            <a:extLst>
              <a:ext uri="{28A0092B-C50C-407E-A947-70E740481C1C}">
                <a14:useLocalDpi xmlns:a14="http://schemas.microsoft.com/office/drawing/2010/main" val="0"/>
              </a:ext>
            </a:extLst>
          </a:blip>
          <a:srcRect l="3293" r="3293"/>
          <a:stretch>
            <a:fillRect/>
          </a:stretch>
        </p:blipFill>
        <p:spPr>
          <a:xfrm>
            <a:off x="338493" y="2202730"/>
            <a:ext cx="4254349" cy="2194692"/>
          </a:xfrm>
          <a:prstGeom prst="rect">
            <a:avLst/>
          </a:prstGeom>
        </p:spPr>
      </p:pic>
      <p:sp>
        <p:nvSpPr>
          <p:cNvPr id="369" name="TextBox 3"/>
          <p:cNvSpPr txBox="1">
            <a:spLocks noChangeArrowheads="1"/>
          </p:cNvSpPr>
          <p:nvPr/>
        </p:nvSpPr>
        <p:spPr bwMode="auto">
          <a:xfrm>
            <a:off x="764742" y="4832517"/>
            <a:ext cx="3350058" cy="160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4000">
                <a:solidFill>
                  <a:schemeClr val="tx1"/>
                </a:solidFill>
                <a:latin typeface="Arial" charset="0"/>
                <a:ea typeface="ＭＳ Ｐゴシック" charset="0"/>
                <a:cs typeface="ＭＳ Ｐゴシック" charset="0"/>
              </a:defRPr>
            </a:lvl1pPr>
            <a:lvl2pPr marL="742950" indent="-285750">
              <a:defRPr sz="4000">
                <a:solidFill>
                  <a:schemeClr val="tx1"/>
                </a:solidFill>
                <a:latin typeface="Arial" charset="0"/>
                <a:ea typeface="ＭＳ Ｐゴシック" charset="0"/>
              </a:defRPr>
            </a:lvl2pPr>
            <a:lvl3pPr marL="1143000" indent="-228600">
              <a:defRPr sz="4000">
                <a:solidFill>
                  <a:schemeClr val="tx1"/>
                </a:solidFill>
                <a:latin typeface="Arial" charset="0"/>
                <a:ea typeface="ＭＳ Ｐゴシック" charset="0"/>
              </a:defRPr>
            </a:lvl3pPr>
            <a:lvl4pPr marL="1600200" indent="-228600">
              <a:defRPr sz="4000">
                <a:solidFill>
                  <a:schemeClr val="tx1"/>
                </a:solidFill>
                <a:latin typeface="Arial" charset="0"/>
                <a:ea typeface="ＭＳ Ｐゴシック" charset="0"/>
              </a:defRPr>
            </a:lvl4pPr>
            <a:lvl5pPr marL="2057400" indent="-228600">
              <a:defRPr sz="4000">
                <a:solidFill>
                  <a:schemeClr val="tx1"/>
                </a:solidFill>
                <a:latin typeface="Arial" charset="0"/>
                <a:ea typeface="ＭＳ Ｐゴシック" charset="0"/>
              </a:defRPr>
            </a:lvl5pPr>
            <a:lvl6pPr marL="2514600" indent="-228600" eaLnBrk="0" fontAlgn="base" hangingPunct="0">
              <a:spcBef>
                <a:spcPct val="0"/>
              </a:spcBef>
              <a:spcAft>
                <a:spcPct val="0"/>
              </a:spcAft>
              <a:defRPr sz="4000">
                <a:solidFill>
                  <a:schemeClr val="tx1"/>
                </a:solidFill>
                <a:latin typeface="Arial" charset="0"/>
                <a:ea typeface="ＭＳ Ｐゴシック" charset="0"/>
              </a:defRPr>
            </a:lvl6pPr>
            <a:lvl7pPr marL="2971800" indent="-228600" eaLnBrk="0" fontAlgn="base" hangingPunct="0">
              <a:spcBef>
                <a:spcPct val="0"/>
              </a:spcBef>
              <a:spcAft>
                <a:spcPct val="0"/>
              </a:spcAft>
              <a:defRPr sz="4000">
                <a:solidFill>
                  <a:schemeClr val="tx1"/>
                </a:solidFill>
                <a:latin typeface="Arial" charset="0"/>
                <a:ea typeface="ＭＳ Ｐゴシック" charset="0"/>
              </a:defRPr>
            </a:lvl7pPr>
            <a:lvl8pPr marL="3429000" indent="-228600" eaLnBrk="0" fontAlgn="base" hangingPunct="0">
              <a:spcBef>
                <a:spcPct val="0"/>
              </a:spcBef>
              <a:spcAft>
                <a:spcPct val="0"/>
              </a:spcAft>
              <a:defRPr sz="4000">
                <a:solidFill>
                  <a:schemeClr val="tx1"/>
                </a:solidFill>
                <a:latin typeface="Arial" charset="0"/>
                <a:ea typeface="ＭＳ Ｐゴシック" charset="0"/>
              </a:defRPr>
            </a:lvl8pPr>
            <a:lvl9pPr marL="3886200" indent="-228600" eaLnBrk="0" fontAlgn="base" hangingPunct="0">
              <a:spcBef>
                <a:spcPct val="0"/>
              </a:spcBef>
              <a:spcAft>
                <a:spcPct val="0"/>
              </a:spcAft>
              <a:defRPr sz="4000">
                <a:solidFill>
                  <a:schemeClr val="tx1"/>
                </a:solidFill>
                <a:latin typeface="Arial" charset="0"/>
                <a:ea typeface="ＭＳ Ｐゴシック" charset="0"/>
              </a:defRPr>
            </a:lvl9pPr>
          </a:lstStyle>
          <a:p>
            <a:pPr defTabSz="685388" fontAlgn="base">
              <a:spcBef>
                <a:spcPct val="0"/>
              </a:spcBef>
              <a:spcAft>
                <a:spcPct val="0"/>
              </a:spcAft>
            </a:pPr>
            <a:r>
              <a:rPr lang="en-US" sz="1400" dirty="0">
                <a:solidFill>
                  <a:srgbClr val="000000"/>
                </a:solidFill>
                <a:latin typeface="Lato light"/>
                <a:cs typeface="Lato light"/>
              </a:rPr>
              <a:t>Created in 1961, NAM has sought to “create an independent path in world politics that would not result in member States becoming pawns in the struggles between the major powers.” </a:t>
            </a:r>
          </a:p>
          <a:p>
            <a:pPr defTabSz="685388" fontAlgn="base">
              <a:spcBef>
                <a:spcPct val="0"/>
              </a:spcBef>
              <a:spcAft>
                <a:spcPct val="0"/>
              </a:spcAft>
            </a:pPr>
            <a:r>
              <a:rPr lang="en-US" sz="1400" i="1" dirty="0">
                <a:solidFill>
                  <a:srgbClr val="000000"/>
                </a:solidFill>
                <a:latin typeface="Lato light"/>
                <a:cs typeface="Lato light"/>
              </a:rPr>
              <a:t>Source: NTI; Non-Alignment </a:t>
            </a:r>
            <a:r>
              <a:rPr lang="en-US" sz="1400" i="1" dirty="0" smtClean="0">
                <a:solidFill>
                  <a:srgbClr val="000000"/>
                </a:solidFill>
                <a:latin typeface="Lato light"/>
                <a:cs typeface="Lato light"/>
              </a:rPr>
              <a:t>Movement</a:t>
            </a:r>
          </a:p>
          <a:p>
            <a:pPr defTabSz="685388" fontAlgn="base">
              <a:spcBef>
                <a:spcPct val="0"/>
              </a:spcBef>
              <a:spcAft>
                <a:spcPct val="0"/>
              </a:spcAft>
            </a:pPr>
            <a:r>
              <a:rPr lang="en-US" sz="1400" dirty="0">
                <a:solidFill>
                  <a:srgbClr val="505050"/>
                </a:solidFill>
              </a:rPr>
              <a:t>Image courtesy: Blank World Map Cities </a:t>
            </a:r>
            <a:r>
              <a:rPr lang="en-US" sz="1400" i="1" dirty="0">
                <a:solidFill>
                  <a:srgbClr val="505050"/>
                </a:solidFill>
                <a:latin typeface="Lato light"/>
                <a:cs typeface="Lato light"/>
              </a:rPr>
              <a:t> </a:t>
            </a:r>
            <a:r>
              <a:rPr lang="en-US" sz="1400" i="1" dirty="0" smtClean="0">
                <a:solidFill>
                  <a:srgbClr val="000000"/>
                </a:solidFill>
                <a:latin typeface="Lato light"/>
                <a:cs typeface="Lato light"/>
              </a:rPr>
              <a:t> </a:t>
            </a:r>
            <a:endParaRPr lang="en-US" sz="1400" i="1" dirty="0">
              <a:solidFill>
                <a:srgbClr val="000000"/>
              </a:solidFill>
              <a:latin typeface="Lato light"/>
              <a:cs typeface="Lato light"/>
            </a:endParaRPr>
          </a:p>
        </p:txBody>
      </p:sp>
      <p:sp>
        <p:nvSpPr>
          <p:cNvPr id="2" name="Rectangle 1"/>
          <p:cNvSpPr/>
          <p:nvPr/>
        </p:nvSpPr>
        <p:spPr>
          <a:xfrm>
            <a:off x="4875093" y="4586154"/>
            <a:ext cx="4158344" cy="1600438"/>
          </a:xfrm>
          <a:prstGeom prst="rect">
            <a:avLst/>
          </a:prstGeom>
        </p:spPr>
        <p:txBody>
          <a:bodyPr wrap="square">
            <a:spAutoFit/>
          </a:bodyPr>
          <a:lstStyle/>
          <a:p>
            <a:pPr defTabSz="685388" fontAlgn="base">
              <a:spcBef>
                <a:spcPct val="0"/>
              </a:spcBef>
              <a:spcAft>
                <a:spcPct val="0"/>
              </a:spcAft>
            </a:pPr>
            <a:r>
              <a:rPr lang="en-US" sz="1400" i="1" dirty="0">
                <a:solidFill>
                  <a:srgbClr val="737572"/>
                </a:solidFill>
                <a:ea typeface="MS PGothic" panose="020B0600070205080204" pitchFamily="34" charset="-128"/>
              </a:rPr>
              <a:t>A number of states, especially in Non-Aligned Movement, expressed frustration over what they perceived to be a lack of balance between nonproliferation and disarmament in 1540. It was seen as a means of continuing technology denial to developing countries to the advantage of the wealthy industrialized North. </a:t>
            </a:r>
            <a:endParaRPr lang="en-US" sz="1400" dirty="0">
              <a:solidFill>
                <a:srgbClr val="737572"/>
              </a:solidFill>
              <a:ea typeface="MS PGothic" panose="020B0600070205080204" pitchFamily="34" charset="-128"/>
            </a:endParaRPr>
          </a:p>
        </p:txBody>
      </p:sp>
      <p:sp>
        <p:nvSpPr>
          <p:cNvPr id="3" name="TextBox 2"/>
          <p:cNvSpPr txBox="1"/>
          <p:nvPr/>
        </p:nvSpPr>
        <p:spPr>
          <a:xfrm>
            <a:off x="211194" y="685800"/>
            <a:ext cx="8763296" cy="730969"/>
          </a:xfrm>
          <a:prstGeom prst="rect">
            <a:avLst/>
          </a:prstGeom>
          <a:noFill/>
        </p:spPr>
        <p:txBody>
          <a:bodyPr wrap="none" rtlCol="0">
            <a:spAutoFit/>
          </a:bodyPr>
          <a:lstStyle/>
          <a:p>
            <a:pPr defTabSz="685388" fontAlgn="base">
              <a:spcBef>
                <a:spcPct val="0"/>
              </a:spcBef>
              <a:spcAft>
                <a:spcPct val="0"/>
              </a:spcAft>
            </a:pPr>
            <a:r>
              <a:rPr lang="en-US" altLang="en-US" sz="2800" b="1" dirty="0">
                <a:solidFill>
                  <a:srgbClr val="0E80C9"/>
                </a:solidFill>
                <a:latin typeface="Times New Roman"/>
                <a:ea typeface="MS PGothic" panose="020B0600070205080204" pitchFamily="34" charset="-128"/>
                <a:cs typeface="Times New Roman"/>
              </a:rPr>
              <a:t>Creative or Radical Use of Security Council’s Mandate?</a:t>
            </a:r>
          </a:p>
          <a:p>
            <a:pPr defTabSz="685388" fontAlgn="base">
              <a:spcBef>
                <a:spcPct val="0"/>
              </a:spcBef>
              <a:spcAft>
                <a:spcPct val="0"/>
              </a:spcAft>
            </a:pPr>
            <a:endParaRPr lang="en-US" sz="1350" dirty="0">
              <a:solidFill>
                <a:srgbClr val="737572"/>
              </a:solidFill>
              <a:ea typeface="MS PGothic" panose="020B0600070205080204" pitchFamily="34" charset="-128"/>
            </a:endParaRPr>
          </a:p>
        </p:txBody>
      </p:sp>
    </p:spTree>
    <p:extLst>
      <p:ext uri="{BB962C8B-B14F-4D97-AF65-F5344CB8AC3E}">
        <p14:creationId xmlns:p14="http://schemas.microsoft.com/office/powerpoint/2010/main" val="383536010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 name="Oval 97"/>
          <p:cNvSpPr/>
          <p:nvPr/>
        </p:nvSpPr>
        <p:spPr>
          <a:xfrm>
            <a:off x="742824" y="2921662"/>
            <a:ext cx="779191" cy="656205"/>
          </a:xfrm>
          <a:prstGeom prst="ellipse">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46">
              <a:defRPr/>
            </a:pPr>
            <a:endParaRPr lang="en-US" sz="1350">
              <a:solidFill>
                <a:prstClr val="white"/>
              </a:solidFill>
              <a:cs typeface="Lato Light"/>
            </a:endParaRPr>
          </a:p>
        </p:txBody>
      </p:sp>
      <p:sp>
        <p:nvSpPr>
          <p:cNvPr id="103" name="Rounded Rectangle 102"/>
          <p:cNvSpPr/>
          <p:nvPr/>
        </p:nvSpPr>
        <p:spPr>
          <a:xfrm>
            <a:off x="2444395" y="2043942"/>
            <a:ext cx="3412624" cy="681215"/>
          </a:xfrm>
          <a:prstGeom prst="roundRect">
            <a:avLst>
              <a:gd name="adj" fmla="val 1127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46">
              <a:defRPr/>
            </a:pPr>
            <a:endParaRPr lang="en-US" sz="1350" dirty="0">
              <a:solidFill>
                <a:prstClr val="white"/>
              </a:solidFill>
              <a:cs typeface="Lato Light"/>
            </a:endParaRPr>
          </a:p>
        </p:txBody>
      </p:sp>
      <p:sp>
        <p:nvSpPr>
          <p:cNvPr id="107" name="Rounded Rectangle 106"/>
          <p:cNvSpPr/>
          <p:nvPr/>
        </p:nvSpPr>
        <p:spPr>
          <a:xfrm>
            <a:off x="2444395" y="2966322"/>
            <a:ext cx="3412624" cy="681215"/>
          </a:xfrm>
          <a:prstGeom prst="roundRect">
            <a:avLst>
              <a:gd name="adj" fmla="val 1127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46">
              <a:defRPr/>
            </a:pPr>
            <a:endParaRPr lang="en-US" sz="1350" dirty="0">
              <a:solidFill>
                <a:prstClr val="white"/>
              </a:solidFill>
              <a:cs typeface="Lato Light"/>
            </a:endParaRPr>
          </a:p>
        </p:txBody>
      </p:sp>
      <p:sp>
        <p:nvSpPr>
          <p:cNvPr id="110" name="Rounded Rectangle 109"/>
          <p:cNvSpPr/>
          <p:nvPr/>
        </p:nvSpPr>
        <p:spPr>
          <a:xfrm>
            <a:off x="2444395" y="3888701"/>
            <a:ext cx="3412624" cy="681215"/>
          </a:xfrm>
          <a:prstGeom prst="roundRect">
            <a:avLst>
              <a:gd name="adj" fmla="val 11275"/>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46">
              <a:defRPr/>
            </a:pPr>
            <a:endParaRPr lang="en-US" sz="1350" dirty="0">
              <a:solidFill>
                <a:prstClr val="white"/>
              </a:solidFill>
              <a:cs typeface="Lato Light"/>
            </a:endParaRPr>
          </a:p>
        </p:txBody>
      </p:sp>
      <p:cxnSp>
        <p:nvCxnSpPr>
          <p:cNvPr id="118" name="Straight Connector 117"/>
          <p:cNvCxnSpPr/>
          <p:nvPr/>
        </p:nvCxnSpPr>
        <p:spPr>
          <a:xfrm>
            <a:off x="1270728" y="3676119"/>
            <a:ext cx="114925" cy="564503"/>
          </a:xfrm>
          <a:prstGeom prst="line">
            <a:avLst/>
          </a:prstGeom>
          <a:ln w="19050">
            <a:solidFill>
              <a:schemeClr val="accent3"/>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p:nvCxnSpPr>
        <p:spPr>
          <a:xfrm>
            <a:off x="1387440" y="4242409"/>
            <a:ext cx="909874" cy="0"/>
          </a:xfrm>
          <a:prstGeom prst="line">
            <a:avLst/>
          </a:prstGeom>
          <a:ln w="19050">
            <a:solidFill>
              <a:schemeClr val="accent3"/>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flipV="1">
            <a:off x="1270728" y="2332149"/>
            <a:ext cx="112544" cy="546044"/>
          </a:xfrm>
          <a:prstGeom prst="line">
            <a:avLst/>
          </a:prstGeom>
          <a:ln w="19050">
            <a:headEnd type="oval"/>
            <a:tailEnd type="oval"/>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p:nvPr/>
        </p:nvCxnSpPr>
        <p:spPr>
          <a:xfrm flipV="1">
            <a:off x="1385058" y="2330958"/>
            <a:ext cx="891415" cy="0"/>
          </a:xfrm>
          <a:prstGeom prst="line">
            <a:avLst/>
          </a:prstGeom>
          <a:ln w="19050">
            <a:headEnd type="oval"/>
            <a:tailEnd type="ova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a:off x="1626222" y="3291447"/>
            <a:ext cx="654419" cy="2382"/>
          </a:xfrm>
          <a:prstGeom prst="line">
            <a:avLst/>
          </a:prstGeom>
          <a:ln w="19050">
            <a:solidFill>
              <a:schemeClr val="accent2"/>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48" name="Rounded Rectangle 47"/>
          <p:cNvSpPr/>
          <p:nvPr/>
        </p:nvSpPr>
        <p:spPr>
          <a:xfrm>
            <a:off x="6463205" y="1999283"/>
            <a:ext cx="2487168" cy="262601"/>
          </a:xfrm>
          <a:prstGeom prst="roundRect">
            <a:avLst>
              <a:gd name="adj" fmla="val 11275"/>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46">
              <a:defRPr/>
            </a:pPr>
            <a:endParaRPr lang="en-US" sz="1350" dirty="0">
              <a:solidFill>
                <a:prstClr val="white"/>
              </a:solidFill>
              <a:cs typeface="Lato Light"/>
            </a:endParaRPr>
          </a:p>
        </p:txBody>
      </p:sp>
      <p:sp>
        <p:nvSpPr>
          <p:cNvPr id="49" name="Rounded Rectangle 48"/>
          <p:cNvSpPr/>
          <p:nvPr/>
        </p:nvSpPr>
        <p:spPr>
          <a:xfrm>
            <a:off x="6463205" y="2417896"/>
            <a:ext cx="2578608" cy="262601"/>
          </a:xfrm>
          <a:prstGeom prst="roundRect">
            <a:avLst>
              <a:gd name="adj" fmla="val 11275"/>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46">
              <a:defRPr/>
            </a:pPr>
            <a:endParaRPr lang="en-US" sz="1350" dirty="0">
              <a:solidFill>
                <a:prstClr val="white"/>
              </a:solidFill>
              <a:cs typeface="Lato Light"/>
            </a:endParaRPr>
          </a:p>
        </p:txBody>
      </p:sp>
      <p:sp>
        <p:nvSpPr>
          <p:cNvPr id="50" name="Rounded Rectangle 49"/>
          <p:cNvSpPr/>
          <p:nvPr/>
        </p:nvSpPr>
        <p:spPr>
          <a:xfrm>
            <a:off x="6463205" y="2921662"/>
            <a:ext cx="2578608" cy="262601"/>
          </a:xfrm>
          <a:prstGeom prst="roundRect">
            <a:avLst>
              <a:gd name="adj" fmla="val 11275"/>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46">
              <a:defRPr/>
            </a:pPr>
            <a:endParaRPr lang="en-US" sz="1350" dirty="0">
              <a:solidFill>
                <a:prstClr val="white"/>
              </a:solidFill>
              <a:cs typeface="Lato Light"/>
            </a:endParaRPr>
          </a:p>
        </p:txBody>
      </p:sp>
      <p:sp>
        <p:nvSpPr>
          <p:cNvPr id="51" name="Rounded Rectangle 50"/>
          <p:cNvSpPr/>
          <p:nvPr/>
        </p:nvSpPr>
        <p:spPr>
          <a:xfrm>
            <a:off x="6463205" y="3340276"/>
            <a:ext cx="2578608" cy="262601"/>
          </a:xfrm>
          <a:prstGeom prst="roundRect">
            <a:avLst>
              <a:gd name="adj" fmla="val 11275"/>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46">
              <a:defRPr/>
            </a:pPr>
            <a:endParaRPr lang="en-US" sz="1350" dirty="0">
              <a:solidFill>
                <a:prstClr val="white"/>
              </a:solidFill>
              <a:cs typeface="Lato Light"/>
            </a:endParaRPr>
          </a:p>
        </p:txBody>
      </p:sp>
      <p:sp>
        <p:nvSpPr>
          <p:cNvPr id="52" name="Rounded Rectangle 51"/>
          <p:cNvSpPr/>
          <p:nvPr/>
        </p:nvSpPr>
        <p:spPr>
          <a:xfrm>
            <a:off x="6463205" y="3844041"/>
            <a:ext cx="2578608" cy="262601"/>
          </a:xfrm>
          <a:prstGeom prst="roundRect">
            <a:avLst>
              <a:gd name="adj" fmla="val 11275"/>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46">
              <a:defRPr/>
            </a:pPr>
            <a:endParaRPr lang="en-US" sz="1350" dirty="0">
              <a:solidFill>
                <a:prstClr val="white"/>
              </a:solidFill>
              <a:cs typeface="Lato Light"/>
            </a:endParaRPr>
          </a:p>
        </p:txBody>
      </p:sp>
      <p:sp>
        <p:nvSpPr>
          <p:cNvPr id="53" name="Rounded Rectangle 52"/>
          <p:cNvSpPr/>
          <p:nvPr/>
        </p:nvSpPr>
        <p:spPr>
          <a:xfrm>
            <a:off x="6463205" y="4262655"/>
            <a:ext cx="2578608" cy="262601"/>
          </a:xfrm>
          <a:prstGeom prst="roundRect">
            <a:avLst>
              <a:gd name="adj" fmla="val 11275"/>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46">
              <a:defRPr/>
            </a:pPr>
            <a:endParaRPr lang="en-US" sz="1350" dirty="0">
              <a:solidFill>
                <a:prstClr val="white"/>
              </a:solidFill>
              <a:cs typeface="Lato Light"/>
            </a:endParaRPr>
          </a:p>
        </p:txBody>
      </p:sp>
      <p:cxnSp>
        <p:nvCxnSpPr>
          <p:cNvPr id="6" name="Straight Connector 5"/>
          <p:cNvCxnSpPr>
            <a:endCxn id="50" idx="1"/>
          </p:cNvCxnSpPr>
          <p:nvPr/>
        </p:nvCxnSpPr>
        <p:spPr>
          <a:xfrm flipV="1">
            <a:off x="5857019" y="3052963"/>
            <a:ext cx="606186" cy="209307"/>
          </a:xfrm>
          <a:prstGeom prst="line">
            <a:avLst/>
          </a:prstGeom>
          <a:ln>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58" name="Straight Connector 57"/>
          <p:cNvCxnSpPr/>
          <p:nvPr/>
        </p:nvCxnSpPr>
        <p:spPr>
          <a:xfrm>
            <a:off x="5857019" y="3262269"/>
            <a:ext cx="606186" cy="133980"/>
          </a:xfrm>
          <a:prstGeom prst="line">
            <a:avLst/>
          </a:prstGeom>
          <a:ln>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65" name="Straight Connector 64"/>
          <p:cNvCxnSpPr>
            <a:endCxn id="48" idx="1"/>
          </p:cNvCxnSpPr>
          <p:nvPr/>
        </p:nvCxnSpPr>
        <p:spPr>
          <a:xfrm flipV="1">
            <a:off x="5857019" y="2130584"/>
            <a:ext cx="606186" cy="209308"/>
          </a:xfrm>
          <a:prstGeom prst="line">
            <a:avLst/>
          </a:prstGeom>
          <a:ln>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66" name="Straight Connector 65"/>
          <p:cNvCxnSpPr>
            <a:stCxn id="103" idx="3"/>
            <a:endCxn id="49" idx="1"/>
          </p:cNvCxnSpPr>
          <p:nvPr/>
        </p:nvCxnSpPr>
        <p:spPr>
          <a:xfrm>
            <a:off x="5857019" y="2384550"/>
            <a:ext cx="606186" cy="164647"/>
          </a:xfrm>
          <a:prstGeom prst="line">
            <a:avLst/>
          </a:prstGeom>
          <a:ln>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67" name="Straight Connector 66"/>
          <p:cNvCxnSpPr>
            <a:stCxn id="110" idx="3"/>
            <a:endCxn id="52" idx="1"/>
          </p:cNvCxnSpPr>
          <p:nvPr/>
        </p:nvCxnSpPr>
        <p:spPr>
          <a:xfrm flipV="1">
            <a:off x="5857019" y="3975342"/>
            <a:ext cx="606186" cy="253967"/>
          </a:xfrm>
          <a:prstGeom prst="line">
            <a:avLst/>
          </a:prstGeom>
          <a:ln>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68" name="Straight Connector 67"/>
          <p:cNvCxnSpPr>
            <a:stCxn id="110" idx="3"/>
            <a:endCxn id="53" idx="1"/>
          </p:cNvCxnSpPr>
          <p:nvPr/>
        </p:nvCxnSpPr>
        <p:spPr>
          <a:xfrm>
            <a:off x="5857019" y="4229309"/>
            <a:ext cx="606186" cy="164647"/>
          </a:xfrm>
          <a:prstGeom prst="line">
            <a:avLst/>
          </a:prstGeom>
          <a:ln>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7672" name="TextBox 32"/>
          <p:cNvSpPr txBox="1">
            <a:spLocks noChangeArrowheads="1"/>
          </p:cNvSpPr>
          <p:nvPr/>
        </p:nvSpPr>
        <p:spPr bwMode="auto">
          <a:xfrm>
            <a:off x="2590800" y="2179371"/>
            <a:ext cx="2581352" cy="259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a:solidFill>
                  <a:schemeClr val="tx1"/>
                </a:solidFill>
                <a:latin typeface="Lato Light" charset="0"/>
                <a:ea typeface="MS PGothic" panose="020B0600070205080204" pitchFamily="34" charset="-128"/>
              </a:defRPr>
            </a:lvl1pPr>
            <a:lvl2pPr marL="742950" indent="-285750">
              <a:defRPr sz="3600">
                <a:solidFill>
                  <a:schemeClr val="tx1"/>
                </a:solidFill>
                <a:latin typeface="Lato Light" charset="0"/>
                <a:ea typeface="MS PGothic" panose="020B0600070205080204" pitchFamily="34" charset="-128"/>
              </a:defRPr>
            </a:lvl2pPr>
            <a:lvl3pPr marL="1143000" indent="-228600">
              <a:defRPr sz="3600">
                <a:solidFill>
                  <a:schemeClr val="tx1"/>
                </a:solidFill>
                <a:latin typeface="Lato Light" charset="0"/>
                <a:ea typeface="MS PGothic" panose="020B0600070205080204" pitchFamily="34" charset="-128"/>
              </a:defRPr>
            </a:lvl3pPr>
            <a:lvl4pPr marL="1600200" indent="-228600">
              <a:defRPr sz="3600">
                <a:solidFill>
                  <a:schemeClr val="tx1"/>
                </a:solidFill>
                <a:latin typeface="Lato Light" charset="0"/>
                <a:ea typeface="MS PGothic" panose="020B0600070205080204" pitchFamily="34" charset="-128"/>
              </a:defRPr>
            </a:lvl4pPr>
            <a:lvl5pPr marL="2057400" indent="-228600">
              <a:defRPr sz="3600">
                <a:solidFill>
                  <a:schemeClr val="tx1"/>
                </a:solidFill>
                <a:latin typeface="Lato Light"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charset="0"/>
                <a:ea typeface="MS PGothic" panose="020B0600070205080204" pitchFamily="34" charset="-128"/>
              </a:defRPr>
            </a:lvl9pPr>
          </a:lstStyle>
          <a:p>
            <a:pPr defTabSz="685388" fontAlgn="base">
              <a:lnSpc>
                <a:spcPct val="130000"/>
              </a:lnSpc>
              <a:spcBef>
                <a:spcPct val="0"/>
              </a:spcBef>
              <a:spcAft>
                <a:spcPct val="0"/>
              </a:spcAft>
            </a:pPr>
            <a:r>
              <a:rPr lang="en-US" altLang="en-US" sz="1600" b="1" dirty="0">
                <a:solidFill>
                  <a:srgbClr val="FFFFFF"/>
                </a:solidFill>
              </a:rPr>
              <a:t>Strategic Self Restraint</a:t>
            </a:r>
          </a:p>
        </p:txBody>
      </p:sp>
      <p:sp>
        <p:nvSpPr>
          <p:cNvPr id="47" name="TextBox 46"/>
          <p:cNvSpPr txBox="1"/>
          <p:nvPr/>
        </p:nvSpPr>
        <p:spPr>
          <a:xfrm>
            <a:off x="6463205" y="1931118"/>
            <a:ext cx="2487168" cy="349540"/>
          </a:xfrm>
          <a:prstGeom prst="rect">
            <a:avLst/>
          </a:prstGeom>
          <a:noFill/>
        </p:spPr>
        <p:txBody>
          <a:bodyPr/>
          <a:lstStyle/>
          <a:p>
            <a:pPr algn="ctr" defTabSz="685846">
              <a:lnSpc>
                <a:spcPct val="130000"/>
              </a:lnSpc>
              <a:defRPr/>
            </a:pPr>
            <a:r>
              <a:rPr lang="en-US" sz="1300" dirty="0">
                <a:solidFill>
                  <a:prstClr val="white">
                    <a:lumMod val="50000"/>
                  </a:prstClr>
                </a:solidFill>
                <a:ea typeface="MS PGothic" panose="020B0600070205080204" pitchFamily="34" charset="-128"/>
                <a:cs typeface="Lato Light"/>
              </a:rPr>
              <a:t>Limited country-centric efforts  </a:t>
            </a:r>
          </a:p>
        </p:txBody>
      </p:sp>
      <p:grpSp>
        <p:nvGrpSpPr>
          <p:cNvPr id="27675" name="Group 34"/>
          <p:cNvGrpSpPr>
            <a:grpSpLocks/>
          </p:cNvGrpSpPr>
          <p:nvPr/>
        </p:nvGrpSpPr>
        <p:grpSpPr bwMode="auto">
          <a:xfrm>
            <a:off x="2590800" y="2909381"/>
            <a:ext cx="3132834" cy="598221"/>
            <a:chOff x="2442421" y="2841729"/>
            <a:chExt cx="7594346" cy="3106261"/>
          </a:xfrm>
        </p:grpSpPr>
        <p:sp>
          <p:nvSpPr>
            <p:cNvPr id="27695" name="TextBox 35"/>
            <p:cNvSpPr txBox="1">
              <a:spLocks noChangeArrowheads="1"/>
            </p:cNvSpPr>
            <p:nvPr/>
          </p:nvSpPr>
          <p:spPr bwMode="auto">
            <a:xfrm>
              <a:off x="3779276" y="4104936"/>
              <a:ext cx="6257491" cy="1843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a:solidFill>
                    <a:schemeClr val="tx1"/>
                  </a:solidFill>
                  <a:latin typeface="Lato Light" charset="0"/>
                  <a:ea typeface="MS PGothic" panose="020B0600070205080204" pitchFamily="34" charset="-128"/>
                </a:defRPr>
              </a:lvl1pPr>
              <a:lvl2pPr marL="742950" indent="-285750">
                <a:defRPr sz="3600">
                  <a:solidFill>
                    <a:schemeClr val="tx1"/>
                  </a:solidFill>
                  <a:latin typeface="Lato Light" charset="0"/>
                  <a:ea typeface="MS PGothic" panose="020B0600070205080204" pitchFamily="34" charset="-128"/>
                </a:defRPr>
              </a:lvl2pPr>
              <a:lvl3pPr marL="1143000" indent="-228600">
                <a:defRPr sz="3600">
                  <a:solidFill>
                    <a:schemeClr val="tx1"/>
                  </a:solidFill>
                  <a:latin typeface="Lato Light" charset="0"/>
                  <a:ea typeface="MS PGothic" panose="020B0600070205080204" pitchFamily="34" charset="-128"/>
                </a:defRPr>
              </a:lvl3pPr>
              <a:lvl4pPr marL="1600200" indent="-228600">
                <a:defRPr sz="3600">
                  <a:solidFill>
                    <a:schemeClr val="tx1"/>
                  </a:solidFill>
                  <a:latin typeface="Lato Light" charset="0"/>
                  <a:ea typeface="MS PGothic" panose="020B0600070205080204" pitchFamily="34" charset="-128"/>
                </a:defRPr>
              </a:lvl4pPr>
              <a:lvl5pPr marL="2057400" indent="-228600">
                <a:defRPr sz="3600">
                  <a:solidFill>
                    <a:schemeClr val="tx1"/>
                  </a:solidFill>
                  <a:latin typeface="Lato Light"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charset="0"/>
                  <a:ea typeface="MS PGothic" panose="020B0600070205080204" pitchFamily="34" charset="-128"/>
                </a:defRPr>
              </a:lvl9pPr>
            </a:lstStyle>
            <a:p>
              <a:pPr defTabSz="685388" fontAlgn="base">
                <a:lnSpc>
                  <a:spcPct val="130000"/>
                </a:lnSpc>
                <a:spcBef>
                  <a:spcPct val="0"/>
                </a:spcBef>
                <a:spcAft>
                  <a:spcPct val="0"/>
                </a:spcAft>
              </a:pPr>
              <a:endParaRPr lang="en-US" altLang="en-US" sz="900" dirty="0">
                <a:solidFill>
                  <a:srgbClr val="FFFFFF"/>
                </a:solidFill>
              </a:endParaRPr>
            </a:p>
          </p:txBody>
        </p:sp>
        <p:sp>
          <p:nvSpPr>
            <p:cNvPr id="27696" name="TextBox 36"/>
            <p:cNvSpPr txBox="1">
              <a:spLocks noChangeArrowheads="1"/>
            </p:cNvSpPr>
            <p:nvPr/>
          </p:nvSpPr>
          <p:spPr bwMode="auto">
            <a:xfrm>
              <a:off x="2442421" y="2841729"/>
              <a:ext cx="6257491" cy="1345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a:solidFill>
                    <a:schemeClr val="tx1"/>
                  </a:solidFill>
                  <a:latin typeface="Lato Light" charset="0"/>
                  <a:ea typeface="MS PGothic" panose="020B0600070205080204" pitchFamily="34" charset="-128"/>
                </a:defRPr>
              </a:lvl1pPr>
              <a:lvl2pPr marL="742950" indent="-285750">
                <a:defRPr sz="3600">
                  <a:solidFill>
                    <a:schemeClr val="tx1"/>
                  </a:solidFill>
                  <a:latin typeface="Lato Light" charset="0"/>
                  <a:ea typeface="MS PGothic" panose="020B0600070205080204" pitchFamily="34" charset="-128"/>
                </a:defRPr>
              </a:lvl2pPr>
              <a:lvl3pPr marL="1143000" indent="-228600">
                <a:defRPr sz="3600">
                  <a:solidFill>
                    <a:schemeClr val="tx1"/>
                  </a:solidFill>
                  <a:latin typeface="Lato Light" charset="0"/>
                  <a:ea typeface="MS PGothic" panose="020B0600070205080204" pitchFamily="34" charset="-128"/>
                </a:defRPr>
              </a:lvl3pPr>
              <a:lvl4pPr marL="1600200" indent="-228600">
                <a:defRPr sz="3600">
                  <a:solidFill>
                    <a:schemeClr val="tx1"/>
                  </a:solidFill>
                  <a:latin typeface="Lato Light" charset="0"/>
                  <a:ea typeface="MS PGothic" panose="020B0600070205080204" pitchFamily="34" charset="-128"/>
                </a:defRPr>
              </a:lvl4pPr>
              <a:lvl5pPr marL="2057400" indent="-228600">
                <a:defRPr sz="3600">
                  <a:solidFill>
                    <a:schemeClr val="tx1"/>
                  </a:solidFill>
                  <a:latin typeface="Lato Light"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charset="0"/>
                  <a:ea typeface="MS PGothic" panose="020B0600070205080204" pitchFamily="34" charset="-128"/>
                </a:defRPr>
              </a:lvl9pPr>
            </a:lstStyle>
            <a:p>
              <a:pPr defTabSz="685388" fontAlgn="base">
                <a:lnSpc>
                  <a:spcPct val="130000"/>
                </a:lnSpc>
                <a:spcBef>
                  <a:spcPct val="0"/>
                </a:spcBef>
                <a:spcAft>
                  <a:spcPct val="0"/>
                </a:spcAft>
              </a:pPr>
              <a:r>
                <a:rPr lang="en-US" altLang="en-US" sz="1600" b="1" dirty="0">
                  <a:solidFill>
                    <a:srgbClr val="FFFFFF"/>
                  </a:solidFill>
                </a:rPr>
                <a:t>Engaging in Dialogue, not investigations </a:t>
              </a:r>
            </a:p>
          </p:txBody>
        </p:sp>
      </p:grpSp>
      <p:sp>
        <p:nvSpPr>
          <p:cNvPr id="27694" name="TextBox 45"/>
          <p:cNvSpPr txBox="1">
            <a:spLocks noChangeArrowheads="1"/>
          </p:cNvSpPr>
          <p:nvPr/>
        </p:nvSpPr>
        <p:spPr bwMode="auto">
          <a:xfrm>
            <a:off x="2590800" y="3844041"/>
            <a:ext cx="3132834" cy="3495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a:solidFill>
                  <a:schemeClr val="tx1"/>
                </a:solidFill>
                <a:latin typeface="Lato Light" charset="0"/>
                <a:ea typeface="MS PGothic" panose="020B0600070205080204" pitchFamily="34" charset="-128"/>
              </a:defRPr>
            </a:lvl1pPr>
            <a:lvl2pPr marL="742950" indent="-285750">
              <a:defRPr sz="3600">
                <a:solidFill>
                  <a:schemeClr val="tx1"/>
                </a:solidFill>
                <a:latin typeface="Lato Light" charset="0"/>
                <a:ea typeface="MS PGothic" panose="020B0600070205080204" pitchFamily="34" charset="-128"/>
              </a:defRPr>
            </a:lvl2pPr>
            <a:lvl3pPr marL="1143000" indent="-228600">
              <a:defRPr sz="3600">
                <a:solidFill>
                  <a:schemeClr val="tx1"/>
                </a:solidFill>
                <a:latin typeface="Lato Light" charset="0"/>
                <a:ea typeface="MS PGothic" panose="020B0600070205080204" pitchFamily="34" charset="-128"/>
              </a:defRPr>
            </a:lvl3pPr>
            <a:lvl4pPr marL="1600200" indent="-228600">
              <a:defRPr sz="3600">
                <a:solidFill>
                  <a:schemeClr val="tx1"/>
                </a:solidFill>
                <a:latin typeface="Lato Light" charset="0"/>
                <a:ea typeface="MS PGothic" panose="020B0600070205080204" pitchFamily="34" charset="-128"/>
              </a:defRPr>
            </a:lvl4pPr>
            <a:lvl5pPr marL="2057400" indent="-228600">
              <a:defRPr sz="3600">
                <a:solidFill>
                  <a:schemeClr val="tx1"/>
                </a:solidFill>
                <a:latin typeface="Lato Light"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charset="0"/>
                <a:ea typeface="MS PGothic" panose="020B0600070205080204" pitchFamily="34" charset="-128"/>
              </a:defRPr>
            </a:lvl9pPr>
          </a:lstStyle>
          <a:p>
            <a:pPr defTabSz="685388" fontAlgn="base">
              <a:lnSpc>
                <a:spcPct val="130000"/>
              </a:lnSpc>
              <a:spcBef>
                <a:spcPct val="0"/>
              </a:spcBef>
              <a:spcAft>
                <a:spcPct val="0"/>
              </a:spcAft>
            </a:pPr>
            <a:r>
              <a:rPr lang="en-US" altLang="en-US" sz="1600" b="1" dirty="0">
                <a:solidFill>
                  <a:srgbClr val="FFFFFF"/>
                </a:solidFill>
              </a:rPr>
              <a:t>Outreach and Marketing Activities: Raising Awareness </a:t>
            </a:r>
          </a:p>
        </p:txBody>
      </p:sp>
      <p:sp>
        <p:nvSpPr>
          <p:cNvPr id="54" name="TextBox 53"/>
          <p:cNvSpPr txBox="1"/>
          <p:nvPr/>
        </p:nvSpPr>
        <p:spPr>
          <a:xfrm>
            <a:off x="6401522" y="2358665"/>
            <a:ext cx="2701973" cy="349540"/>
          </a:xfrm>
          <a:prstGeom prst="rect">
            <a:avLst/>
          </a:prstGeom>
          <a:noFill/>
        </p:spPr>
        <p:txBody>
          <a:bodyPr/>
          <a:lstStyle/>
          <a:p>
            <a:pPr algn="ctr" defTabSz="685846">
              <a:lnSpc>
                <a:spcPct val="130000"/>
              </a:lnSpc>
              <a:defRPr/>
            </a:pPr>
            <a:r>
              <a:rPr lang="en-US" sz="1300" dirty="0">
                <a:solidFill>
                  <a:prstClr val="white">
                    <a:lumMod val="50000"/>
                  </a:prstClr>
                </a:solidFill>
                <a:ea typeface="MS PGothic" panose="020B0600070205080204" pitchFamily="34" charset="-128"/>
                <a:cs typeface="Lato Light"/>
              </a:rPr>
              <a:t>Efforts </a:t>
            </a:r>
            <a:r>
              <a:rPr lang="en-US" sz="1300" dirty="0" smtClean="0">
                <a:solidFill>
                  <a:prstClr val="white">
                    <a:lumMod val="50000"/>
                  </a:prstClr>
                </a:solidFill>
                <a:ea typeface="MS PGothic" panose="020B0600070205080204" pitchFamily="34" charset="-128"/>
                <a:cs typeface="Lato Light"/>
              </a:rPr>
              <a:t>toward the </a:t>
            </a:r>
            <a:r>
              <a:rPr lang="en-US" sz="1300" dirty="0">
                <a:solidFill>
                  <a:prstClr val="white">
                    <a:lumMod val="50000"/>
                  </a:prstClr>
                </a:solidFill>
                <a:ea typeface="MS PGothic" panose="020B0600070205080204" pitchFamily="34" charset="-128"/>
                <a:cs typeface="Lato Light"/>
              </a:rPr>
              <a:t>Global South</a:t>
            </a:r>
          </a:p>
        </p:txBody>
      </p:sp>
      <p:sp>
        <p:nvSpPr>
          <p:cNvPr id="55" name="TextBox 54"/>
          <p:cNvSpPr txBox="1"/>
          <p:nvPr/>
        </p:nvSpPr>
        <p:spPr>
          <a:xfrm>
            <a:off x="6589801" y="2870154"/>
            <a:ext cx="2225301" cy="349540"/>
          </a:xfrm>
          <a:prstGeom prst="rect">
            <a:avLst/>
          </a:prstGeom>
          <a:noFill/>
        </p:spPr>
        <p:txBody>
          <a:bodyPr/>
          <a:lstStyle/>
          <a:p>
            <a:pPr algn="ctr" defTabSz="685846">
              <a:lnSpc>
                <a:spcPct val="130000"/>
              </a:lnSpc>
              <a:defRPr/>
            </a:pPr>
            <a:r>
              <a:rPr lang="en-US" sz="1300" dirty="0">
                <a:solidFill>
                  <a:prstClr val="white">
                    <a:lumMod val="50000"/>
                  </a:prstClr>
                </a:solidFill>
                <a:ea typeface="MS PGothic" panose="020B0600070205080204" pitchFamily="34" charset="-128"/>
                <a:cs typeface="Lato Light"/>
              </a:rPr>
              <a:t>Lack of legitimacy</a:t>
            </a:r>
          </a:p>
        </p:txBody>
      </p:sp>
      <p:sp>
        <p:nvSpPr>
          <p:cNvPr id="56" name="TextBox 55"/>
          <p:cNvSpPr txBox="1"/>
          <p:nvPr/>
        </p:nvSpPr>
        <p:spPr>
          <a:xfrm>
            <a:off x="6463205" y="3276600"/>
            <a:ext cx="2578607" cy="349540"/>
          </a:xfrm>
          <a:prstGeom prst="rect">
            <a:avLst/>
          </a:prstGeom>
          <a:noFill/>
        </p:spPr>
        <p:txBody>
          <a:bodyPr/>
          <a:lstStyle/>
          <a:p>
            <a:pPr algn="ctr" defTabSz="685846">
              <a:lnSpc>
                <a:spcPct val="130000"/>
              </a:lnSpc>
              <a:defRPr/>
            </a:pPr>
            <a:r>
              <a:rPr lang="en-US" sz="1300" dirty="0">
                <a:solidFill>
                  <a:prstClr val="white">
                    <a:lumMod val="50000"/>
                  </a:prstClr>
                </a:solidFill>
                <a:ea typeface="MS PGothic" panose="020B0600070205080204" pitchFamily="34" charset="-128"/>
                <a:cs typeface="Lato Light"/>
              </a:rPr>
              <a:t>Lack of capacity</a:t>
            </a:r>
          </a:p>
        </p:txBody>
      </p:sp>
      <p:sp>
        <p:nvSpPr>
          <p:cNvPr id="57" name="TextBox 56"/>
          <p:cNvSpPr txBox="1"/>
          <p:nvPr/>
        </p:nvSpPr>
        <p:spPr>
          <a:xfrm>
            <a:off x="6463206" y="3804145"/>
            <a:ext cx="2578606" cy="349540"/>
          </a:xfrm>
          <a:prstGeom prst="rect">
            <a:avLst/>
          </a:prstGeom>
          <a:noFill/>
        </p:spPr>
        <p:txBody>
          <a:bodyPr/>
          <a:lstStyle/>
          <a:p>
            <a:pPr algn="ctr" defTabSz="685846">
              <a:lnSpc>
                <a:spcPct val="130000"/>
              </a:lnSpc>
              <a:defRPr/>
            </a:pPr>
            <a:r>
              <a:rPr lang="en-US" sz="1300" dirty="0">
                <a:solidFill>
                  <a:prstClr val="white">
                    <a:lumMod val="50000"/>
                  </a:prstClr>
                </a:solidFill>
                <a:ea typeface="MS PGothic" panose="020B0600070205080204" pitchFamily="34" charset="-128"/>
                <a:cs typeface="Lato Light"/>
              </a:rPr>
              <a:t>Outreach with Global South </a:t>
            </a:r>
          </a:p>
        </p:txBody>
      </p:sp>
      <p:sp>
        <p:nvSpPr>
          <p:cNvPr id="59" name="TextBox 58"/>
          <p:cNvSpPr txBox="1"/>
          <p:nvPr/>
        </p:nvSpPr>
        <p:spPr>
          <a:xfrm>
            <a:off x="6463206" y="4217995"/>
            <a:ext cx="2578606" cy="349539"/>
          </a:xfrm>
          <a:prstGeom prst="rect">
            <a:avLst/>
          </a:prstGeom>
          <a:noFill/>
        </p:spPr>
        <p:txBody>
          <a:bodyPr/>
          <a:lstStyle/>
          <a:p>
            <a:pPr algn="ctr" defTabSz="685846">
              <a:lnSpc>
                <a:spcPct val="130000"/>
              </a:lnSpc>
              <a:defRPr/>
            </a:pPr>
            <a:r>
              <a:rPr lang="en-US" sz="1300" dirty="0">
                <a:solidFill>
                  <a:prstClr val="white">
                    <a:lumMod val="50000"/>
                  </a:prstClr>
                </a:solidFill>
                <a:ea typeface="MS PGothic" panose="020B0600070205080204" pitchFamily="34" charset="-128"/>
                <a:cs typeface="Lato Light"/>
              </a:rPr>
              <a:t>Imprecise obligations</a:t>
            </a:r>
          </a:p>
        </p:txBody>
      </p:sp>
      <p:sp>
        <p:nvSpPr>
          <p:cNvPr id="27684" name="Shape 188"/>
          <p:cNvSpPr>
            <a:spLocks noChangeArrowheads="1"/>
          </p:cNvSpPr>
          <p:nvPr/>
        </p:nvSpPr>
        <p:spPr bwMode="auto">
          <a:xfrm>
            <a:off x="854496" y="5291036"/>
            <a:ext cx="7435008" cy="596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0" tIns="0" rIns="0" bIns="0" anchor="ctr"/>
          <a:lstStyle>
            <a:lvl1pPr defTabSz="584200">
              <a:defRPr sz="3600">
                <a:solidFill>
                  <a:schemeClr val="tx1"/>
                </a:solidFill>
                <a:latin typeface="Lato Light" charset="0"/>
                <a:ea typeface="MS PGothic" panose="020B0600070205080204" pitchFamily="34" charset="-128"/>
              </a:defRPr>
            </a:lvl1pPr>
            <a:lvl2pPr marL="742950" indent="-285750" defTabSz="584200">
              <a:defRPr sz="3600">
                <a:solidFill>
                  <a:schemeClr val="tx1"/>
                </a:solidFill>
                <a:latin typeface="Lato Light" charset="0"/>
                <a:ea typeface="MS PGothic" panose="020B0600070205080204" pitchFamily="34" charset="-128"/>
              </a:defRPr>
            </a:lvl2pPr>
            <a:lvl3pPr marL="1143000" indent="-228600" defTabSz="584200">
              <a:defRPr sz="3600">
                <a:solidFill>
                  <a:schemeClr val="tx1"/>
                </a:solidFill>
                <a:latin typeface="Lato Light" charset="0"/>
                <a:ea typeface="MS PGothic" panose="020B0600070205080204" pitchFamily="34" charset="-128"/>
              </a:defRPr>
            </a:lvl3pPr>
            <a:lvl4pPr marL="1600200" indent="-228600" defTabSz="584200">
              <a:defRPr sz="3600">
                <a:solidFill>
                  <a:schemeClr val="tx1"/>
                </a:solidFill>
                <a:latin typeface="Lato Light" charset="0"/>
                <a:ea typeface="MS PGothic" panose="020B0600070205080204" pitchFamily="34" charset="-128"/>
              </a:defRPr>
            </a:lvl4pPr>
            <a:lvl5pPr marL="2057400" indent="-228600" defTabSz="584200">
              <a:defRPr sz="3600">
                <a:solidFill>
                  <a:schemeClr val="tx1"/>
                </a:solidFill>
                <a:latin typeface="Lato Light" charset="0"/>
                <a:ea typeface="MS PGothic" panose="020B0600070205080204" pitchFamily="34" charset="-128"/>
              </a:defRPr>
            </a:lvl5pPr>
            <a:lvl6pPr marL="2514600" indent="-228600" defTabSz="584200" fontAlgn="base">
              <a:spcBef>
                <a:spcPct val="0"/>
              </a:spcBef>
              <a:spcAft>
                <a:spcPct val="0"/>
              </a:spcAft>
              <a:defRPr sz="3600">
                <a:solidFill>
                  <a:schemeClr val="tx1"/>
                </a:solidFill>
                <a:latin typeface="Lato Light" charset="0"/>
                <a:ea typeface="MS PGothic" panose="020B0600070205080204" pitchFamily="34" charset="-128"/>
              </a:defRPr>
            </a:lvl6pPr>
            <a:lvl7pPr marL="2971800" indent="-228600" defTabSz="584200" fontAlgn="base">
              <a:spcBef>
                <a:spcPct val="0"/>
              </a:spcBef>
              <a:spcAft>
                <a:spcPct val="0"/>
              </a:spcAft>
              <a:defRPr sz="3600">
                <a:solidFill>
                  <a:schemeClr val="tx1"/>
                </a:solidFill>
                <a:latin typeface="Lato Light" charset="0"/>
                <a:ea typeface="MS PGothic" panose="020B0600070205080204" pitchFamily="34" charset="-128"/>
              </a:defRPr>
            </a:lvl7pPr>
            <a:lvl8pPr marL="3429000" indent="-228600" defTabSz="584200" fontAlgn="base">
              <a:spcBef>
                <a:spcPct val="0"/>
              </a:spcBef>
              <a:spcAft>
                <a:spcPct val="0"/>
              </a:spcAft>
              <a:defRPr sz="3600">
                <a:solidFill>
                  <a:schemeClr val="tx1"/>
                </a:solidFill>
                <a:latin typeface="Lato Light" charset="0"/>
                <a:ea typeface="MS PGothic" panose="020B0600070205080204" pitchFamily="34" charset="-128"/>
              </a:defRPr>
            </a:lvl8pPr>
            <a:lvl9pPr marL="3886200" indent="-228600" defTabSz="584200" fontAlgn="base">
              <a:spcBef>
                <a:spcPct val="0"/>
              </a:spcBef>
              <a:spcAft>
                <a:spcPct val="0"/>
              </a:spcAft>
              <a:defRPr sz="3600">
                <a:solidFill>
                  <a:schemeClr val="tx1"/>
                </a:solidFill>
                <a:latin typeface="Lato Light" charset="0"/>
                <a:ea typeface="MS PGothic" panose="020B0600070205080204" pitchFamily="34" charset="-128"/>
              </a:defRPr>
            </a:lvl9pPr>
          </a:lstStyle>
          <a:p>
            <a:pPr algn="just" fontAlgn="base">
              <a:lnSpc>
                <a:spcPct val="110000"/>
              </a:lnSpc>
              <a:spcBef>
                <a:spcPts val="1125"/>
              </a:spcBef>
              <a:spcAft>
                <a:spcPct val="0"/>
              </a:spcAft>
            </a:pPr>
            <a:r>
              <a:rPr lang="en-US" sz="1400" dirty="0">
                <a:solidFill>
                  <a:srgbClr val="737572"/>
                </a:solidFill>
              </a:rPr>
              <a:t>Considering the controversy sparked by the Resolution and some states’ </a:t>
            </a:r>
            <a:r>
              <a:rPr lang="en-US" sz="1400" dirty="0" smtClean="0">
                <a:solidFill>
                  <a:srgbClr val="737572"/>
                </a:solidFill>
              </a:rPr>
              <a:t>resistance towards </a:t>
            </a:r>
            <a:r>
              <a:rPr lang="en-US" sz="1400" dirty="0">
                <a:solidFill>
                  <a:srgbClr val="737572"/>
                </a:solidFill>
              </a:rPr>
              <a:t>the Resolution, the Committee was under a political pressure to overcome these sensitivities and generate an enthusiasm towards 1540. </a:t>
            </a:r>
            <a:r>
              <a:rPr lang="en-US" sz="1400" dirty="0" smtClean="0">
                <a:solidFill>
                  <a:srgbClr val="737572"/>
                </a:solidFill>
              </a:rPr>
              <a:t>It has exercised a </a:t>
            </a:r>
            <a:r>
              <a:rPr lang="en-US" sz="1400" dirty="0">
                <a:solidFill>
                  <a:srgbClr val="737572"/>
                </a:solidFill>
              </a:rPr>
              <a:t>reasonable degree of self-restraint in its early days.  </a:t>
            </a:r>
            <a:endParaRPr lang="en-US" altLang="en-US" sz="1400" dirty="0">
              <a:solidFill>
                <a:srgbClr val="737572"/>
              </a:solidFill>
              <a:sym typeface="Helvetica Neue Light" charset="0"/>
            </a:endParaRPr>
          </a:p>
        </p:txBody>
      </p:sp>
      <p:sp>
        <p:nvSpPr>
          <p:cNvPr id="27685" name="TextBox 59"/>
          <p:cNvSpPr txBox="1">
            <a:spLocks noChangeArrowheads="1"/>
          </p:cNvSpPr>
          <p:nvPr/>
        </p:nvSpPr>
        <p:spPr bwMode="auto">
          <a:xfrm>
            <a:off x="1522015" y="709418"/>
            <a:ext cx="5984266" cy="867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Lato Light" charset="0"/>
                <a:ea typeface="MS PGothic" panose="020B0600070205080204" pitchFamily="34" charset="-128"/>
              </a:defRPr>
            </a:lvl1pPr>
            <a:lvl2pPr marL="742950" indent="-285750">
              <a:defRPr sz="3600">
                <a:solidFill>
                  <a:schemeClr val="tx1"/>
                </a:solidFill>
                <a:latin typeface="Lato Light" charset="0"/>
                <a:ea typeface="MS PGothic" panose="020B0600070205080204" pitchFamily="34" charset="-128"/>
              </a:defRPr>
            </a:lvl2pPr>
            <a:lvl3pPr marL="1143000" indent="-228600">
              <a:defRPr sz="3600">
                <a:solidFill>
                  <a:schemeClr val="tx1"/>
                </a:solidFill>
                <a:latin typeface="Lato Light" charset="0"/>
                <a:ea typeface="MS PGothic" panose="020B0600070205080204" pitchFamily="34" charset="-128"/>
              </a:defRPr>
            </a:lvl3pPr>
            <a:lvl4pPr marL="1600200" indent="-228600">
              <a:defRPr sz="3600">
                <a:solidFill>
                  <a:schemeClr val="tx1"/>
                </a:solidFill>
                <a:latin typeface="Lato Light" charset="0"/>
                <a:ea typeface="MS PGothic" panose="020B0600070205080204" pitchFamily="34" charset="-128"/>
              </a:defRPr>
            </a:lvl4pPr>
            <a:lvl5pPr marL="2057400" indent="-228600">
              <a:defRPr sz="3600">
                <a:solidFill>
                  <a:schemeClr val="tx1"/>
                </a:solidFill>
                <a:latin typeface="Lato Light"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charset="0"/>
                <a:ea typeface="MS PGothic" panose="020B0600070205080204" pitchFamily="34" charset="-128"/>
              </a:defRPr>
            </a:lvl9pPr>
          </a:lstStyle>
          <a:p>
            <a:pPr algn="ctr" defTabSz="685388" fontAlgn="base">
              <a:lnSpc>
                <a:spcPct val="90000"/>
              </a:lnSpc>
              <a:spcBef>
                <a:spcPct val="0"/>
              </a:spcBef>
              <a:spcAft>
                <a:spcPct val="0"/>
              </a:spcAft>
            </a:pPr>
            <a:r>
              <a:rPr lang="en-US" altLang="en-US" sz="2800" b="1" dirty="0">
                <a:solidFill>
                  <a:srgbClr val="0E80C9"/>
                </a:solidFill>
                <a:latin typeface="Times New Roman"/>
                <a:cs typeface="Times New Roman"/>
              </a:rPr>
              <a:t>1. Enforcement and </a:t>
            </a:r>
            <a:r>
              <a:rPr lang="en-US" altLang="en-US" sz="2800" b="1" dirty="0" smtClean="0">
                <a:solidFill>
                  <a:srgbClr val="0E80C9"/>
                </a:solidFill>
                <a:latin typeface="Times New Roman"/>
                <a:cs typeface="Times New Roman"/>
              </a:rPr>
              <a:t>Flexibility:</a:t>
            </a:r>
            <a:br>
              <a:rPr lang="en-US" altLang="en-US" sz="2800" b="1" dirty="0" smtClean="0">
                <a:solidFill>
                  <a:srgbClr val="0E80C9"/>
                </a:solidFill>
                <a:latin typeface="Times New Roman"/>
                <a:cs typeface="Times New Roman"/>
              </a:rPr>
            </a:br>
            <a:r>
              <a:rPr lang="en-US" altLang="en-US" sz="2800" b="1" dirty="0" smtClean="0">
                <a:solidFill>
                  <a:srgbClr val="0E80C9"/>
                </a:solidFill>
                <a:latin typeface="Times New Roman"/>
                <a:cs typeface="Times New Roman"/>
              </a:rPr>
              <a:t>1540 </a:t>
            </a:r>
            <a:r>
              <a:rPr lang="en-US" altLang="en-US" sz="2800" b="1" dirty="0">
                <a:solidFill>
                  <a:srgbClr val="0E80C9"/>
                </a:solidFill>
                <a:latin typeface="Times New Roman"/>
                <a:cs typeface="Times New Roman"/>
              </a:rPr>
              <a:t>is a NOT a Sanctions Committee</a:t>
            </a:r>
          </a:p>
        </p:txBody>
      </p:sp>
      <p:grpSp>
        <p:nvGrpSpPr>
          <p:cNvPr id="27686" name="Group 60"/>
          <p:cNvGrpSpPr>
            <a:grpSpLocks/>
          </p:cNvGrpSpPr>
          <p:nvPr/>
        </p:nvGrpSpPr>
        <p:grpSpPr bwMode="auto">
          <a:xfrm>
            <a:off x="3741323" y="1598533"/>
            <a:ext cx="1676837" cy="26796"/>
            <a:chOff x="9673249" y="2043533"/>
            <a:chExt cx="7919727" cy="127577"/>
          </a:xfrm>
        </p:grpSpPr>
        <p:sp>
          <p:nvSpPr>
            <p:cNvPr id="69" name="Rectangle 68"/>
            <p:cNvSpPr/>
            <p:nvPr/>
          </p:nvSpPr>
          <p:spPr>
            <a:xfrm>
              <a:off x="9673249" y="2043533"/>
              <a:ext cx="1200895" cy="127577"/>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685846">
                <a:defRPr/>
              </a:pPr>
              <a:endParaRPr lang="en-US" sz="1350">
                <a:solidFill>
                  <a:prstClr val="white"/>
                </a:solidFill>
              </a:endParaRPr>
            </a:p>
          </p:txBody>
        </p:sp>
        <p:sp>
          <p:nvSpPr>
            <p:cNvPr id="70" name="Rectangle 69"/>
            <p:cNvSpPr/>
            <p:nvPr/>
          </p:nvSpPr>
          <p:spPr>
            <a:xfrm>
              <a:off x="10989454" y="2043533"/>
              <a:ext cx="1200895" cy="127577"/>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685846">
                <a:defRPr/>
              </a:pPr>
              <a:endParaRPr lang="en-US" sz="1350">
                <a:solidFill>
                  <a:prstClr val="white"/>
                </a:solidFill>
              </a:endParaRPr>
            </a:p>
          </p:txBody>
        </p:sp>
        <p:sp>
          <p:nvSpPr>
            <p:cNvPr id="71" name="Rectangle 70"/>
            <p:cNvSpPr/>
            <p:nvPr/>
          </p:nvSpPr>
          <p:spPr>
            <a:xfrm>
              <a:off x="12350657" y="2043533"/>
              <a:ext cx="1203709" cy="127577"/>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685846">
                <a:defRPr/>
              </a:pPr>
              <a:endParaRPr lang="en-US" sz="1350">
                <a:solidFill>
                  <a:prstClr val="white"/>
                </a:solidFill>
              </a:endParaRPr>
            </a:p>
          </p:txBody>
        </p:sp>
        <p:sp>
          <p:nvSpPr>
            <p:cNvPr id="72" name="Rectangle 71"/>
            <p:cNvSpPr/>
            <p:nvPr/>
          </p:nvSpPr>
          <p:spPr>
            <a:xfrm>
              <a:off x="13694985" y="2043533"/>
              <a:ext cx="1200895" cy="127577"/>
            </a:xfrm>
            <a:prstGeom prst="rect">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685846">
                <a:defRPr/>
              </a:pPr>
              <a:endParaRPr lang="en-US" sz="1350">
                <a:solidFill>
                  <a:prstClr val="white"/>
                </a:solidFill>
              </a:endParaRPr>
            </a:p>
          </p:txBody>
        </p:sp>
        <p:sp>
          <p:nvSpPr>
            <p:cNvPr id="73" name="Rectangle 72"/>
            <p:cNvSpPr/>
            <p:nvPr/>
          </p:nvSpPr>
          <p:spPr>
            <a:xfrm>
              <a:off x="15028064" y="2043533"/>
              <a:ext cx="1200895" cy="127577"/>
            </a:xfrm>
            <a:prstGeom prst="rect">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685846">
                <a:defRPr/>
              </a:pPr>
              <a:endParaRPr lang="en-US" sz="1350">
                <a:solidFill>
                  <a:prstClr val="white"/>
                </a:solidFill>
              </a:endParaRPr>
            </a:p>
          </p:txBody>
        </p:sp>
        <p:sp>
          <p:nvSpPr>
            <p:cNvPr id="74" name="Rectangle 73"/>
            <p:cNvSpPr/>
            <p:nvPr/>
          </p:nvSpPr>
          <p:spPr>
            <a:xfrm>
              <a:off x="16392079" y="2043533"/>
              <a:ext cx="1200897" cy="127577"/>
            </a:xfrm>
            <a:prstGeom prst="rect">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685846">
                <a:defRPr/>
              </a:pPr>
              <a:endParaRPr lang="en-US" sz="1350">
                <a:solidFill>
                  <a:prstClr val="white"/>
                </a:solidFill>
              </a:endParaRPr>
            </a:p>
          </p:txBody>
        </p:sp>
      </p:grpSp>
      <p:sp>
        <p:nvSpPr>
          <p:cNvPr id="2" name="TextBox 1"/>
          <p:cNvSpPr txBox="1"/>
          <p:nvPr/>
        </p:nvSpPr>
        <p:spPr>
          <a:xfrm>
            <a:off x="834677" y="3110118"/>
            <a:ext cx="600596" cy="292388"/>
          </a:xfrm>
          <a:prstGeom prst="rect">
            <a:avLst/>
          </a:prstGeom>
          <a:noFill/>
        </p:spPr>
        <p:txBody>
          <a:bodyPr wrap="square" rtlCol="0">
            <a:spAutoFit/>
          </a:bodyPr>
          <a:lstStyle/>
          <a:p>
            <a:pPr defTabSz="685388" fontAlgn="base">
              <a:spcBef>
                <a:spcPct val="0"/>
              </a:spcBef>
              <a:spcAft>
                <a:spcPct val="0"/>
              </a:spcAft>
            </a:pPr>
            <a:r>
              <a:rPr lang="en-US" sz="1300" dirty="0">
                <a:solidFill>
                  <a:srgbClr val="737572"/>
                </a:solidFill>
                <a:ea typeface="MS PGothic" panose="020B0600070205080204" pitchFamily="34" charset="-128"/>
              </a:rPr>
              <a:t>Trust</a:t>
            </a:r>
          </a:p>
        </p:txBody>
      </p:sp>
    </p:spTree>
    <p:extLst>
      <p:ext uri="{BB962C8B-B14F-4D97-AF65-F5344CB8AC3E}">
        <p14:creationId xmlns:p14="http://schemas.microsoft.com/office/powerpoint/2010/main" val="87639691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1"/>
          <p:cNvSpPr>
            <a:spLocks/>
          </p:cNvSpPr>
          <p:nvPr/>
        </p:nvSpPr>
        <p:spPr bwMode="auto">
          <a:xfrm>
            <a:off x="551130" y="1873858"/>
            <a:ext cx="6715125" cy="104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algn="just" defTabSz="685388" fontAlgn="base">
              <a:spcBef>
                <a:spcPts val="638"/>
              </a:spcBef>
              <a:spcAft>
                <a:spcPct val="0"/>
              </a:spcAft>
            </a:pPr>
            <a:r>
              <a:rPr lang="en-US" sz="1400" dirty="0">
                <a:solidFill>
                  <a:srgbClr val="119CF4"/>
                </a:solidFill>
                <a:ea typeface="ＭＳ Ｐゴシック" charset="0"/>
                <a:cs typeface="Lato light"/>
                <a:sym typeface="Verdana" charset="0"/>
              </a:rPr>
              <a:t>Unprecedented Political Consensus. </a:t>
            </a:r>
          </a:p>
        </p:txBody>
      </p:sp>
      <p:sp>
        <p:nvSpPr>
          <p:cNvPr id="32770" name="Rectangle 2"/>
          <p:cNvSpPr>
            <a:spLocks/>
          </p:cNvSpPr>
          <p:nvPr/>
        </p:nvSpPr>
        <p:spPr bwMode="auto">
          <a:xfrm>
            <a:off x="1181100" y="1183492"/>
            <a:ext cx="6743700" cy="3668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p>
            <a:pPr algn="ctr" defTabSz="685388" fontAlgn="base">
              <a:lnSpc>
                <a:spcPct val="90000"/>
              </a:lnSpc>
              <a:spcBef>
                <a:spcPct val="0"/>
              </a:spcBef>
              <a:spcAft>
                <a:spcPct val="0"/>
              </a:spcAft>
            </a:pPr>
            <a:r>
              <a:rPr lang="en-US" altLang="en-US" sz="2800" b="1" dirty="0">
                <a:solidFill>
                  <a:srgbClr val="0E80C9"/>
                </a:solidFill>
                <a:latin typeface="Times New Roman"/>
                <a:ea typeface="MS PGothic" panose="020B0600070205080204" pitchFamily="34" charset="-128"/>
                <a:cs typeface="Times New Roman"/>
              </a:rPr>
              <a:t>The Achievements of Res. 1540 in 10 years. </a:t>
            </a:r>
          </a:p>
        </p:txBody>
      </p:sp>
      <p:sp>
        <p:nvSpPr>
          <p:cNvPr id="32771" name="Rectangle 3"/>
          <p:cNvSpPr>
            <a:spLocks/>
          </p:cNvSpPr>
          <p:nvPr/>
        </p:nvSpPr>
        <p:spPr bwMode="auto">
          <a:xfrm>
            <a:off x="533400" y="2098496"/>
            <a:ext cx="8077200" cy="49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algn="just" defTabSz="685388" fontAlgn="base">
              <a:lnSpc>
                <a:spcPct val="120000"/>
              </a:lnSpc>
              <a:spcBef>
                <a:spcPts val="638"/>
              </a:spcBef>
              <a:spcAft>
                <a:spcPct val="0"/>
              </a:spcAft>
            </a:pPr>
            <a:r>
              <a:rPr lang="en-US" sz="1300" dirty="0">
                <a:solidFill>
                  <a:srgbClr val="737572"/>
                </a:solidFill>
                <a:ea typeface="MS PGothic" panose="020B0600070205080204" pitchFamily="34" charset="-128"/>
              </a:rPr>
              <a:t>The 2014 marked the 10</a:t>
            </a:r>
            <a:r>
              <a:rPr lang="en-US" sz="1300" baseline="30000" dirty="0">
                <a:solidFill>
                  <a:srgbClr val="737572"/>
                </a:solidFill>
                <a:ea typeface="MS PGothic" panose="020B0600070205080204" pitchFamily="34" charset="-128"/>
              </a:rPr>
              <a:t>th</a:t>
            </a:r>
            <a:r>
              <a:rPr lang="en-US" sz="1300" dirty="0">
                <a:solidFill>
                  <a:srgbClr val="737572"/>
                </a:solidFill>
                <a:ea typeface="MS PGothic" panose="020B0600070205080204" pitchFamily="34" charset="-128"/>
              </a:rPr>
              <a:t> anniversary of the adoption of Res. 1540. Much has been accomplished for the past 10 years. Given States’ early apprehensions over Security Council’s reference to its Chapter VII powers in the adoption of UNSCR 1540, the high level of reporting is indeed remarkable. Some suggest that it serves as a metric to indicate an amplified worldwide commitment to UNSCR 1540 goals   </a:t>
            </a:r>
            <a:endParaRPr lang="en-US" sz="1300" dirty="0">
              <a:solidFill>
                <a:srgbClr val="6F6F6F"/>
              </a:solidFill>
              <a:latin typeface="Lato Regular" charset="0"/>
              <a:ea typeface="ＭＳ Ｐゴシック" charset="0"/>
              <a:sym typeface="Lato Regular" charset="0"/>
            </a:endParaRPr>
          </a:p>
        </p:txBody>
      </p:sp>
      <p:sp>
        <p:nvSpPr>
          <p:cNvPr id="32772" name="Rectangle 4"/>
          <p:cNvSpPr>
            <a:spLocks/>
          </p:cNvSpPr>
          <p:nvPr/>
        </p:nvSpPr>
        <p:spPr bwMode="auto">
          <a:xfrm>
            <a:off x="138512" y="5554980"/>
            <a:ext cx="4274266"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algn="just" defTabSz="685388" fontAlgn="base">
              <a:spcBef>
                <a:spcPct val="0"/>
              </a:spcBef>
              <a:spcAft>
                <a:spcPct val="0"/>
              </a:spcAft>
              <a:defRPr/>
            </a:pPr>
            <a:r>
              <a:rPr lang="en-US" sz="1100" dirty="0">
                <a:solidFill>
                  <a:srgbClr val="737572"/>
                </a:solidFill>
                <a:latin typeface="Times New Roman"/>
                <a:ea typeface="MS PGothic" panose="020B0600070205080204" pitchFamily="34" charset="-128"/>
                <a:cs typeface="Times New Roman"/>
              </a:rPr>
              <a:t>[</a:t>
            </a:r>
            <a:r>
              <a:rPr lang="en-US" sz="1100" dirty="0">
                <a:solidFill>
                  <a:srgbClr val="000000"/>
                </a:solidFill>
                <a:latin typeface="Times New Roman"/>
                <a:ea typeface="MS PGothic" panose="020B0600070205080204" pitchFamily="34" charset="-128"/>
                <a:cs typeface="Times New Roman"/>
              </a:rPr>
              <a:t>W]hat was once seen as interference by the Security Council in domestic matters was now viewed as coming together of states for a common cause. </a:t>
            </a:r>
            <a:r>
              <a:rPr lang="en-US" sz="1100" b="1" i="1" dirty="0">
                <a:solidFill>
                  <a:srgbClr val="000000"/>
                </a:solidFill>
                <a:latin typeface="Times New Roman"/>
                <a:ea typeface="MS PGothic" panose="020B0600070205080204" pitchFamily="34" charset="-128"/>
                <a:cs typeface="Times New Roman"/>
              </a:rPr>
              <a:t>The issues of the resolution’s legitimacy, which represented an early challenge to effective implementation, no longer existed. </a:t>
            </a:r>
          </a:p>
          <a:p>
            <a:pPr algn="just" defTabSz="685388" fontAlgn="base">
              <a:spcBef>
                <a:spcPct val="0"/>
              </a:spcBef>
              <a:spcAft>
                <a:spcPct val="0"/>
              </a:spcAft>
              <a:defRPr/>
            </a:pPr>
            <a:r>
              <a:rPr lang="en-US" sz="1100" dirty="0">
                <a:solidFill>
                  <a:srgbClr val="737572"/>
                </a:solidFill>
                <a:latin typeface="Times New Roman"/>
                <a:ea typeface="MS PGothic" panose="020B0600070205080204" pitchFamily="34" charset="-128"/>
                <a:cs typeface="Times New Roman"/>
              </a:rPr>
              <a:t>				</a:t>
            </a:r>
          </a:p>
          <a:p>
            <a:pPr algn="just" defTabSz="685388" fontAlgn="base">
              <a:spcBef>
                <a:spcPct val="0"/>
              </a:spcBef>
              <a:spcAft>
                <a:spcPct val="0"/>
              </a:spcAft>
              <a:defRPr/>
            </a:pPr>
            <a:r>
              <a:rPr lang="en-US" sz="1100" dirty="0">
                <a:solidFill>
                  <a:srgbClr val="737572"/>
                </a:solidFill>
                <a:latin typeface="Times New Roman"/>
                <a:ea typeface="MS PGothic" panose="020B0600070205080204" pitchFamily="34" charset="-128"/>
                <a:cs typeface="Times New Roman"/>
              </a:rPr>
              <a:t>Costa Rican Ambassador Jorge </a:t>
            </a:r>
            <a:r>
              <a:rPr lang="en-US" sz="1100" dirty="0" err="1">
                <a:solidFill>
                  <a:srgbClr val="737572"/>
                </a:solidFill>
                <a:latin typeface="Times New Roman"/>
                <a:ea typeface="MS PGothic" panose="020B0600070205080204" pitchFamily="34" charset="-128"/>
                <a:cs typeface="Times New Roman"/>
              </a:rPr>
              <a:t>Urbina</a:t>
            </a:r>
            <a:r>
              <a:rPr lang="en-US" sz="1100" dirty="0">
                <a:solidFill>
                  <a:srgbClr val="737572"/>
                </a:solidFill>
                <a:latin typeface="Times New Roman"/>
                <a:ea typeface="MS PGothic" panose="020B0600070205080204" pitchFamily="34" charset="-128"/>
                <a:cs typeface="Times New Roman"/>
              </a:rPr>
              <a:t>, 1540 Committee Chair, 1540 Comprehensive Review, 2011 </a:t>
            </a:r>
          </a:p>
          <a:p>
            <a:pPr algn="just" defTabSz="685388" fontAlgn="base">
              <a:spcBef>
                <a:spcPct val="0"/>
              </a:spcBef>
              <a:spcAft>
                <a:spcPct val="0"/>
              </a:spcAft>
              <a:defRPr/>
            </a:pPr>
            <a:endParaRPr lang="en-US" sz="1100" b="1" i="1" dirty="0">
              <a:solidFill>
                <a:srgbClr val="000000"/>
              </a:solidFill>
              <a:latin typeface="Times New Roman"/>
              <a:ea typeface="MS PGothic" panose="020B0600070205080204" pitchFamily="34" charset="-128"/>
              <a:cs typeface="Times New Roman"/>
            </a:endParaRPr>
          </a:p>
          <a:p>
            <a:pPr algn="just" defTabSz="685388" fontAlgn="base">
              <a:lnSpc>
                <a:spcPct val="120000"/>
              </a:lnSpc>
              <a:spcBef>
                <a:spcPts val="1125"/>
              </a:spcBef>
              <a:spcAft>
                <a:spcPct val="0"/>
              </a:spcAft>
            </a:pPr>
            <a:r>
              <a:rPr lang="en-US" sz="1100" dirty="0">
                <a:solidFill>
                  <a:srgbClr val="000000"/>
                </a:solidFill>
                <a:latin typeface="Lato Regular" charset="0"/>
                <a:ea typeface="ＭＳ Ｐゴシック" charset="0"/>
                <a:sym typeface="Lato Regular" charset="0"/>
              </a:rPr>
              <a:t>.</a:t>
            </a:r>
          </a:p>
        </p:txBody>
      </p:sp>
      <p:sp>
        <p:nvSpPr>
          <p:cNvPr id="32776" name="Line 7"/>
          <p:cNvSpPr>
            <a:spLocks noChangeShapeType="1"/>
          </p:cNvSpPr>
          <p:nvPr/>
        </p:nvSpPr>
        <p:spPr bwMode="auto">
          <a:xfrm rot="10800000" flipH="1">
            <a:off x="1405533" y="4270575"/>
            <a:ext cx="6353770" cy="13100"/>
          </a:xfrm>
          <a:prstGeom prst="line">
            <a:avLst/>
          </a:prstGeom>
          <a:noFill/>
          <a:ln w="38100">
            <a:solidFill>
              <a:srgbClr val="9AA1AE"/>
            </a:solidFill>
            <a:miter lim="800000"/>
            <a:headEnd/>
            <a:tailEnd/>
          </a:ln>
          <a:extLst>
            <a:ext uri="{909E8E84-426E-40dd-AFC4-6F175D3DCCD1}">
              <a14:hiddenFill xmlns:a14="http://schemas.microsoft.com/office/drawing/2010/main">
                <a:noFill/>
              </a14:hiddenFill>
            </a:ext>
          </a:extLst>
        </p:spPr>
        <p:txBody>
          <a:bodyPr lIns="0" tIns="0" rIns="0" bIns="0"/>
          <a:lstStyle/>
          <a:p>
            <a:pPr defTabSz="685388" fontAlgn="base">
              <a:spcBef>
                <a:spcPct val="0"/>
              </a:spcBef>
              <a:spcAft>
                <a:spcPct val="0"/>
              </a:spcAft>
            </a:pPr>
            <a:endParaRPr lang="en-US" sz="1350">
              <a:solidFill>
                <a:srgbClr val="737572"/>
              </a:solidFill>
              <a:ea typeface="MS PGothic" panose="020B0600070205080204" pitchFamily="34" charset="-128"/>
            </a:endParaRPr>
          </a:p>
        </p:txBody>
      </p:sp>
      <p:grpSp>
        <p:nvGrpSpPr>
          <p:cNvPr id="32782" name="Group 14"/>
          <p:cNvGrpSpPr>
            <a:grpSpLocks/>
          </p:cNvGrpSpPr>
          <p:nvPr/>
        </p:nvGrpSpPr>
        <p:grpSpPr bwMode="auto">
          <a:xfrm>
            <a:off x="3261403" y="3572995"/>
            <a:ext cx="395287" cy="395390"/>
            <a:chOff x="0" y="0"/>
            <a:chExt cx="663" cy="663"/>
          </a:xfrm>
          <a:solidFill>
            <a:schemeClr val="accent3"/>
          </a:solidFill>
        </p:grpSpPr>
        <p:sp>
          <p:nvSpPr>
            <p:cNvPr id="32783" name="AutoShape 15"/>
            <p:cNvSpPr>
              <a:spLocks/>
            </p:cNvSpPr>
            <p:nvPr/>
          </p:nvSpPr>
          <p:spPr bwMode="auto">
            <a:xfrm>
              <a:off x="0" y="0"/>
              <a:ext cx="663" cy="663"/>
            </a:xfrm>
            <a:prstGeom prst="wedgeEllipseCallout">
              <a:avLst>
                <a:gd name="adj1" fmla="val 2856"/>
                <a:gd name="adj2" fmla="val 82815"/>
              </a:avLst>
            </a:prstGeom>
            <a:grpFill/>
            <a:ln w="25400" cap="flat">
              <a:solidFill>
                <a:schemeClr val="tx1">
                  <a:alpha val="0"/>
                </a:schemeClr>
              </a:solidFill>
              <a:prstDash val="solid"/>
              <a:miter lim="800000"/>
              <a:headEnd type="none" w="med" len="med"/>
              <a:tailEnd type="none" w="med" len="med"/>
            </a:ln>
          </p:spPr>
          <p:txBody>
            <a:bodyPr lIns="0" tIns="0" rIns="0" bIns="0"/>
            <a:lstStyle/>
            <a:p>
              <a:pPr algn="ctr" defTabSz="685388" fontAlgn="base">
                <a:spcBef>
                  <a:spcPct val="0"/>
                </a:spcBef>
                <a:spcAft>
                  <a:spcPct val="0"/>
                </a:spcAft>
                <a:defRPr/>
              </a:pPr>
              <a:endParaRPr lang="es-ES" sz="1350">
                <a:solidFill>
                  <a:srgbClr val="737572"/>
                </a:solidFill>
                <a:ea typeface="MS PGothic" panose="020B0600070205080204" pitchFamily="34" charset="-128"/>
              </a:endParaRPr>
            </a:p>
          </p:txBody>
        </p:sp>
        <p:sp>
          <p:nvSpPr>
            <p:cNvPr id="32784" name="Rectangle 16"/>
            <p:cNvSpPr>
              <a:spLocks/>
            </p:cNvSpPr>
            <p:nvPr/>
          </p:nvSpPr>
          <p:spPr bwMode="auto">
            <a:xfrm>
              <a:off x="191" y="109"/>
              <a:ext cx="285" cy="385"/>
            </a:xfrm>
            <a:prstGeom prst="rect">
              <a:avLst/>
            </a:pr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algn="ctr" defTabSz="685388" fontAlgn="base">
                <a:spcBef>
                  <a:spcPct val="0"/>
                </a:spcBef>
                <a:spcAft>
                  <a:spcPct val="0"/>
                </a:spcAft>
                <a:defRPr/>
              </a:pPr>
              <a:r>
                <a:rPr lang="en-US" sz="1425" dirty="0">
                  <a:solidFill>
                    <a:srgbClr val="FFFFFF"/>
                  </a:solidFill>
                  <a:ea typeface="ＭＳ Ｐゴシック" charset="0"/>
                  <a:cs typeface="Lato Light" charset="0"/>
                  <a:sym typeface="Lato Light" charset="0"/>
                </a:rPr>
                <a:t>B</a:t>
              </a:r>
            </a:p>
          </p:txBody>
        </p:sp>
      </p:grpSp>
      <p:grpSp>
        <p:nvGrpSpPr>
          <p:cNvPr id="32780" name="Group 17"/>
          <p:cNvGrpSpPr>
            <a:grpSpLocks/>
          </p:cNvGrpSpPr>
          <p:nvPr/>
        </p:nvGrpSpPr>
        <p:grpSpPr bwMode="auto">
          <a:xfrm>
            <a:off x="5617965" y="3581619"/>
            <a:ext cx="395287" cy="395390"/>
            <a:chOff x="0" y="0"/>
            <a:chExt cx="664" cy="663"/>
          </a:xfrm>
        </p:grpSpPr>
        <p:sp>
          <p:nvSpPr>
            <p:cNvPr id="3" name="AutoShape 18"/>
            <p:cNvSpPr>
              <a:spLocks/>
            </p:cNvSpPr>
            <p:nvPr/>
          </p:nvSpPr>
          <p:spPr bwMode="auto">
            <a:xfrm>
              <a:off x="0" y="0"/>
              <a:ext cx="664" cy="663"/>
            </a:xfrm>
            <a:prstGeom prst="wedgeEllipseCallout">
              <a:avLst>
                <a:gd name="adj1" fmla="val 2505"/>
                <a:gd name="adj2" fmla="val 85782"/>
              </a:avLst>
            </a:prstGeom>
            <a:solidFill>
              <a:schemeClr val="accent5"/>
            </a:solidFill>
            <a:ln w="25400" cap="flat">
              <a:solidFill>
                <a:schemeClr val="tx1">
                  <a:alpha val="0"/>
                </a:schemeClr>
              </a:solidFill>
              <a:prstDash val="solid"/>
              <a:miter lim="800000"/>
              <a:headEnd type="none" w="med" len="med"/>
              <a:tailEnd type="none" w="med" len="med"/>
            </a:ln>
          </p:spPr>
          <p:txBody>
            <a:bodyPr lIns="0" tIns="0" rIns="0" bIns="0"/>
            <a:lstStyle/>
            <a:p>
              <a:pPr algn="ctr" defTabSz="685388" fontAlgn="base">
                <a:spcBef>
                  <a:spcPct val="0"/>
                </a:spcBef>
                <a:spcAft>
                  <a:spcPct val="0"/>
                </a:spcAft>
                <a:defRPr/>
              </a:pPr>
              <a:endParaRPr lang="es-ES" sz="1350">
                <a:solidFill>
                  <a:srgbClr val="737572"/>
                </a:solidFill>
                <a:ea typeface="MS PGothic" panose="020B0600070205080204" pitchFamily="34" charset="-128"/>
              </a:endParaRPr>
            </a:p>
          </p:txBody>
        </p:sp>
        <p:sp>
          <p:nvSpPr>
            <p:cNvPr id="4" name="Rectangle 19"/>
            <p:cNvSpPr>
              <a:spLocks/>
            </p:cNvSpPr>
            <p:nvPr/>
          </p:nvSpPr>
          <p:spPr bwMode="auto">
            <a:xfrm>
              <a:off x="199" y="109"/>
              <a:ext cx="285" cy="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p>
              <a:pPr algn="ctr" defTabSz="685388" fontAlgn="base">
                <a:spcBef>
                  <a:spcPct val="0"/>
                </a:spcBef>
                <a:spcAft>
                  <a:spcPct val="0"/>
                </a:spcAft>
              </a:pPr>
              <a:r>
                <a:rPr lang="en-US" sz="1425">
                  <a:solidFill>
                    <a:srgbClr val="FFFFFF"/>
                  </a:solidFill>
                  <a:ea typeface="ＭＳ Ｐゴシック" charset="0"/>
                  <a:sym typeface="Lato Light" charset="0"/>
                </a:rPr>
                <a:t>D</a:t>
              </a:r>
            </a:p>
          </p:txBody>
        </p:sp>
      </p:grpSp>
      <p:grpSp>
        <p:nvGrpSpPr>
          <p:cNvPr id="32781" name="Group 20"/>
          <p:cNvGrpSpPr>
            <a:grpSpLocks/>
          </p:cNvGrpSpPr>
          <p:nvPr/>
        </p:nvGrpSpPr>
        <p:grpSpPr bwMode="auto">
          <a:xfrm>
            <a:off x="2089536" y="4626579"/>
            <a:ext cx="395287" cy="395390"/>
            <a:chOff x="0" y="0"/>
            <a:chExt cx="664" cy="663"/>
          </a:xfrm>
        </p:grpSpPr>
        <p:sp>
          <p:nvSpPr>
            <p:cNvPr id="5" name="AutoShape 21"/>
            <p:cNvSpPr>
              <a:spLocks/>
            </p:cNvSpPr>
            <p:nvPr/>
          </p:nvSpPr>
          <p:spPr bwMode="auto">
            <a:xfrm>
              <a:off x="0" y="0"/>
              <a:ext cx="664" cy="663"/>
            </a:xfrm>
            <a:prstGeom prst="wedgeEllipseCallout">
              <a:avLst>
                <a:gd name="adj1" fmla="val 2949"/>
                <a:gd name="adj2" fmla="val -80986"/>
              </a:avLst>
            </a:prstGeom>
            <a:solidFill>
              <a:schemeClr val="accent2"/>
            </a:solidFill>
            <a:ln w="25400">
              <a:solidFill>
                <a:schemeClr val="tx1">
                  <a:alpha val="0"/>
                </a:schemeClr>
              </a:solidFill>
              <a:miter lim="800000"/>
              <a:headEnd/>
              <a:tailEnd/>
            </a:ln>
          </p:spPr>
          <p:txBody>
            <a:bodyPr lIns="0" tIns="0" rIns="0" bIns="0"/>
            <a:lstStyle/>
            <a:p>
              <a:pPr algn="ctr" defTabSz="685388" fontAlgn="base">
                <a:spcBef>
                  <a:spcPct val="0"/>
                </a:spcBef>
                <a:spcAft>
                  <a:spcPct val="0"/>
                </a:spcAft>
              </a:pPr>
              <a:endParaRPr lang="es-ES" sz="1350">
                <a:solidFill>
                  <a:srgbClr val="737572"/>
                </a:solidFill>
                <a:ea typeface="MS PGothic" panose="020B0600070205080204" pitchFamily="34" charset="-128"/>
              </a:endParaRPr>
            </a:p>
          </p:txBody>
        </p:sp>
        <p:sp>
          <p:nvSpPr>
            <p:cNvPr id="32802" name="Rectangle 22"/>
            <p:cNvSpPr>
              <a:spLocks/>
            </p:cNvSpPr>
            <p:nvPr/>
          </p:nvSpPr>
          <p:spPr bwMode="auto">
            <a:xfrm>
              <a:off x="192" y="93"/>
              <a:ext cx="286" cy="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p>
              <a:pPr algn="ctr" defTabSz="685388" fontAlgn="base">
                <a:spcBef>
                  <a:spcPct val="0"/>
                </a:spcBef>
                <a:spcAft>
                  <a:spcPct val="0"/>
                </a:spcAft>
              </a:pPr>
              <a:r>
                <a:rPr lang="en-US" sz="1425" dirty="0">
                  <a:solidFill>
                    <a:srgbClr val="FFFFFF"/>
                  </a:solidFill>
                  <a:ea typeface="ＭＳ Ｐゴシック" charset="0"/>
                  <a:sym typeface="Lato Light" charset="0"/>
                </a:rPr>
                <a:t>A</a:t>
              </a:r>
            </a:p>
          </p:txBody>
        </p:sp>
      </p:grpSp>
      <p:grpSp>
        <p:nvGrpSpPr>
          <p:cNvPr id="6" name="Group 23"/>
          <p:cNvGrpSpPr>
            <a:grpSpLocks/>
          </p:cNvGrpSpPr>
          <p:nvPr/>
        </p:nvGrpSpPr>
        <p:grpSpPr bwMode="auto">
          <a:xfrm>
            <a:off x="4417815" y="4633810"/>
            <a:ext cx="395287" cy="395390"/>
            <a:chOff x="0" y="0"/>
            <a:chExt cx="664" cy="663"/>
          </a:xfrm>
        </p:grpSpPr>
        <p:sp>
          <p:nvSpPr>
            <p:cNvPr id="7" name="AutoShape 24"/>
            <p:cNvSpPr>
              <a:spLocks/>
            </p:cNvSpPr>
            <p:nvPr/>
          </p:nvSpPr>
          <p:spPr bwMode="auto">
            <a:xfrm>
              <a:off x="0" y="0"/>
              <a:ext cx="664" cy="663"/>
            </a:xfrm>
            <a:prstGeom prst="wedgeEllipseCallout">
              <a:avLst>
                <a:gd name="adj1" fmla="val 1958"/>
                <a:gd name="adj2" fmla="val -84384"/>
              </a:avLst>
            </a:prstGeom>
            <a:solidFill>
              <a:schemeClr val="accent4"/>
            </a:solidFill>
            <a:ln w="25400" cap="flat">
              <a:solidFill>
                <a:schemeClr val="tx1">
                  <a:alpha val="0"/>
                </a:schemeClr>
              </a:solidFill>
              <a:prstDash val="solid"/>
              <a:miter lim="800000"/>
              <a:headEnd type="none" w="med" len="med"/>
              <a:tailEnd type="none" w="med" len="med"/>
            </a:ln>
          </p:spPr>
          <p:txBody>
            <a:bodyPr lIns="0" tIns="0" rIns="0" bIns="0"/>
            <a:lstStyle/>
            <a:p>
              <a:pPr algn="ctr" defTabSz="685388" fontAlgn="base">
                <a:spcBef>
                  <a:spcPct val="0"/>
                </a:spcBef>
                <a:spcAft>
                  <a:spcPct val="0"/>
                </a:spcAft>
                <a:defRPr/>
              </a:pPr>
              <a:endParaRPr lang="es-ES" sz="1350">
                <a:solidFill>
                  <a:srgbClr val="737572"/>
                </a:solidFill>
                <a:ea typeface="MS PGothic" panose="020B0600070205080204" pitchFamily="34" charset="-128"/>
              </a:endParaRPr>
            </a:p>
          </p:txBody>
        </p:sp>
        <p:sp>
          <p:nvSpPr>
            <p:cNvPr id="32800" name="Rectangle 25"/>
            <p:cNvSpPr>
              <a:spLocks/>
            </p:cNvSpPr>
            <p:nvPr/>
          </p:nvSpPr>
          <p:spPr bwMode="auto">
            <a:xfrm>
              <a:off x="192" y="85"/>
              <a:ext cx="286" cy="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p>
              <a:pPr algn="ctr" defTabSz="685388" fontAlgn="base">
                <a:spcBef>
                  <a:spcPct val="0"/>
                </a:spcBef>
                <a:spcAft>
                  <a:spcPct val="0"/>
                </a:spcAft>
              </a:pPr>
              <a:r>
                <a:rPr lang="en-US" sz="1425">
                  <a:solidFill>
                    <a:srgbClr val="FFFFFF"/>
                  </a:solidFill>
                  <a:ea typeface="ＭＳ Ｐゴシック" charset="0"/>
                  <a:sym typeface="Lato Light" charset="0"/>
                </a:rPr>
                <a:t>C</a:t>
              </a:r>
            </a:p>
          </p:txBody>
        </p:sp>
      </p:grpSp>
      <p:grpSp>
        <p:nvGrpSpPr>
          <p:cNvPr id="32794" name="Group 26"/>
          <p:cNvGrpSpPr>
            <a:grpSpLocks/>
          </p:cNvGrpSpPr>
          <p:nvPr/>
        </p:nvGrpSpPr>
        <p:grpSpPr bwMode="auto">
          <a:xfrm>
            <a:off x="6707696" y="4633810"/>
            <a:ext cx="395287" cy="395390"/>
            <a:chOff x="0" y="0"/>
            <a:chExt cx="664" cy="663"/>
          </a:xfrm>
          <a:solidFill>
            <a:schemeClr val="accent6"/>
          </a:solidFill>
        </p:grpSpPr>
        <p:sp>
          <p:nvSpPr>
            <p:cNvPr id="32795" name="AutoShape 27"/>
            <p:cNvSpPr>
              <a:spLocks/>
            </p:cNvSpPr>
            <p:nvPr/>
          </p:nvSpPr>
          <p:spPr bwMode="auto">
            <a:xfrm>
              <a:off x="0" y="0"/>
              <a:ext cx="664" cy="663"/>
            </a:xfrm>
            <a:prstGeom prst="wedgeEllipseCallout">
              <a:avLst>
                <a:gd name="adj1" fmla="val 2722"/>
                <a:gd name="adj2" fmla="val -83676"/>
              </a:avLst>
            </a:prstGeom>
            <a:grpFill/>
            <a:ln w="25400" cap="flat">
              <a:solidFill>
                <a:schemeClr val="tx1">
                  <a:alpha val="0"/>
                </a:schemeClr>
              </a:solidFill>
              <a:prstDash val="solid"/>
              <a:miter lim="800000"/>
              <a:headEnd type="none" w="med" len="med"/>
              <a:tailEnd type="none" w="med" len="med"/>
            </a:ln>
          </p:spPr>
          <p:txBody>
            <a:bodyPr lIns="0" tIns="0" rIns="0" bIns="0"/>
            <a:lstStyle/>
            <a:p>
              <a:pPr algn="ctr" defTabSz="685388" fontAlgn="base">
                <a:spcBef>
                  <a:spcPct val="0"/>
                </a:spcBef>
                <a:spcAft>
                  <a:spcPct val="0"/>
                </a:spcAft>
                <a:defRPr/>
              </a:pPr>
              <a:endParaRPr lang="es-ES" sz="1350">
                <a:solidFill>
                  <a:srgbClr val="737572"/>
                </a:solidFill>
                <a:ea typeface="MS PGothic" panose="020B0600070205080204" pitchFamily="34" charset="-128"/>
              </a:endParaRPr>
            </a:p>
          </p:txBody>
        </p:sp>
        <p:sp>
          <p:nvSpPr>
            <p:cNvPr id="32796" name="Rectangle 28"/>
            <p:cNvSpPr>
              <a:spLocks/>
            </p:cNvSpPr>
            <p:nvPr/>
          </p:nvSpPr>
          <p:spPr bwMode="auto">
            <a:xfrm>
              <a:off x="192" y="93"/>
              <a:ext cx="286" cy="385"/>
            </a:xfrm>
            <a:prstGeom prst="rect">
              <a:avLst/>
            </a:pr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algn="ctr" defTabSz="685388" fontAlgn="base">
                <a:spcBef>
                  <a:spcPct val="0"/>
                </a:spcBef>
                <a:spcAft>
                  <a:spcPct val="0"/>
                </a:spcAft>
                <a:defRPr/>
              </a:pPr>
              <a:r>
                <a:rPr lang="en-US" sz="1425" dirty="0">
                  <a:solidFill>
                    <a:srgbClr val="FFFFFF"/>
                  </a:solidFill>
                  <a:ea typeface="ＭＳ Ｐゴシック" charset="0"/>
                  <a:cs typeface="Lato Light" charset="0"/>
                  <a:sym typeface="Lato Light" charset="0"/>
                </a:rPr>
                <a:t>E</a:t>
              </a:r>
            </a:p>
          </p:txBody>
        </p:sp>
      </p:grpSp>
      <p:grpSp>
        <p:nvGrpSpPr>
          <p:cNvPr id="8" name="Group 29"/>
          <p:cNvGrpSpPr>
            <a:grpSpLocks/>
          </p:cNvGrpSpPr>
          <p:nvPr/>
        </p:nvGrpSpPr>
        <p:grpSpPr bwMode="auto">
          <a:xfrm>
            <a:off x="1743660" y="3508354"/>
            <a:ext cx="1087041" cy="874764"/>
            <a:chOff x="-31" y="-747"/>
            <a:chExt cx="1825" cy="1467"/>
          </a:xfrm>
        </p:grpSpPr>
        <p:sp>
          <p:nvSpPr>
            <p:cNvPr id="32797" name="Oval 30"/>
            <p:cNvSpPr>
              <a:spLocks/>
            </p:cNvSpPr>
            <p:nvPr/>
          </p:nvSpPr>
          <p:spPr bwMode="auto">
            <a:xfrm>
              <a:off x="739" y="427"/>
              <a:ext cx="293" cy="293"/>
            </a:xfrm>
            <a:prstGeom prst="ellipse">
              <a:avLst/>
            </a:prstGeom>
            <a:solidFill>
              <a:schemeClr val="accent2"/>
            </a:solidFill>
            <a:ln w="25400">
              <a:solidFill>
                <a:schemeClr val="tx1">
                  <a:alpha val="0"/>
                </a:schemeClr>
              </a:solidFill>
              <a:miter lim="800000"/>
              <a:headEnd/>
              <a:tailEnd/>
            </a:ln>
          </p:spPr>
          <p:txBody>
            <a:bodyPr lIns="0" tIns="0" rIns="0" bIns="0"/>
            <a:lstStyle/>
            <a:p>
              <a:pPr algn="ctr" defTabSz="685388" fontAlgn="base">
                <a:spcBef>
                  <a:spcPct val="0"/>
                </a:spcBef>
                <a:spcAft>
                  <a:spcPct val="0"/>
                </a:spcAft>
              </a:pPr>
              <a:endParaRPr lang="es-ES" sz="1200">
                <a:solidFill>
                  <a:srgbClr val="737572"/>
                </a:solidFill>
                <a:ea typeface="MS PGothic" panose="020B0600070205080204" pitchFamily="34" charset="-128"/>
              </a:endParaRPr>
            </a:p>
          </p:txBody>
        </p:sp>
        <p:sp>
          <p:nvSpPr>
            <p:cNvPr id="32798" name="Rectangle 31"/>
            <p:cNvSpPr>
              <a:spLocks/>
            </p:cNvSpPr>
            <p:nvPr/>
          </p:nvSpPr>
          <p:spPr bwMode="auto">
            <a:xfrm>
              <a:off x="-31" y="-747"/>
              <a:ext cx="1825" cy="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algn="ctr" defTabSz="685388" fontAlgn="base">
                <a:spcBef>
                  <a:spcPts val="450"/>
                </a:spcBef>
                <a:spcAft>
                  <a:spcPct val="0"/>
                </a:spcAft>
              </a:pPr>
              <a:r>
                <a:rPr lang="en-US" sz="1200" b="1" dirty="0">
                  <a:solidFill>
                    <a:srgbClr val="676767"/>
                  </a:solidFill>
                  <a:latin typeface="Verdana" charset="0"/>
                  <a:ea typeface="ＭＳ Ｐゴシック" charset="0"/>
                  <a:sym typeface="Verdana" charset="0"/>
                </a:rPr>
                <a:t>176 National Reports</a:t>
              </a:r>
            </a:p>
          </p:txBody>
        </p:sp>
      </p:grpSp>
      <p:grpSp>
        <p:nvGrpSpPr>
          <p:cNvPr id="32785" name="Group 32"/>
          <p:cNvGrpSpPr>
            <a:grpSpLocks/>
          </p:cNvGrpSpPr>
          <p:nvPr/>
        </p:nvGrpSpPr>
        <p:grpSpPr bwMode="auto">
          <a:xfrm>
            <a:off x="2946202" y="4208051"/>
            <a:ext cx="1087041" cy="472206"/>
            <a:chOff x="0" y="0"/>
            <a:chExt cx="1825" cy="792"/>
          </a:xfrm>
        </p:grpSpPr>
        <p:sp>
          <p:nvSpPr>
            <p:cNvPr id="32801" name="Oval 33"/>
            <p:cNvSpPr>
              <a:spLocks/>
            </p:cNvSpPr>
            <p:nvPr/>
          </p:nvSpPr>
          <p:spPr bwMode="auto">
            <a:xfrm>
              <a:off x="714" y="0"/>
              <a:ext cx="294" cy="293"/>
            </a:xfrm>
            <a:prstGeom prst="ellipse">
              <a:avLst/>
            </a:prstGeom>
            <a:solidFill>
              <a:schemeClr val="accent3"/>
            </a:solidFill>
            <a:ln w="25400" cap="flat">
              <a:solidFill>
                <a:schemeClr val="tx1">
                  <a:alpha val="0"/>
                </a:schemeClr>
              </a:solidFill>
              <a:prstDash val="solid"/>
              <a:miter lim="800000"/>
              <a:headEnd type="none" w="med" len="med"/>
              <a:tailEnd type="none" w="med" len="med"/>
            </a:ln>
          </p:spPr>
          <p:txBody>
            <a:bodyPr lIns="0" tIns="0" rIns="0" bIns="0"/>
            <a:lstStyle/>
            <a:p>
              <a:pPr algn="ctr" defTabSz="685388" fontAlgn="base">
                <a:spcBef>
                  <a:spcPct val="0"/>
                </a:spcBef>
                <a:spcAft>
                  <a:spcPct val="0"/>
                </a:spcAft>
                <a:defRPr/>
              </a:pPr>
              <a:endParaRPr lang="es-ES" sz="1200">
                <a:solidFill>
                  <a:srgbClr val="737572"/>
                </a:solidFill>
                <a:ea typeface="MS PGothic" panose="020B0600070205080204" pitchFamily="34" charset="-128"/>
              </a:endParaRPr>
            </a:p>
          </p:txBody>
        </p:sp>
        <p:sp>
          <p:nvSpPr>
            <p:cNvPr id="9" name="Rectangle 34"/>
            <p:cNvSpPr>
              <a:spLocks/>
            </p:cNvSpPr>
            <p:nvPr/>
          </p:nvSpPr>
          <p:spPr bwMode="auto">
            <a:xfrm>
              <a:off x="0" y="490"/>
              <a:ext cx="1825" cy="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algn="ctr" defTabSz="685388" fontAlgn="base">
                <a:spcBef>
                  <a:spcPts val="450"/>
                </a:spcBef>
                <a:spcAft>
                  <a:spcPct val="0"/>
                </a:spcAft>
              </a:pPr>
              <a:r>
                <a:rPr lang="en-US" sz="1200" b="1" dirty="0">
                  <a:solidFill>
                    <a:srgbClr val="676767"/>
                  </a:solidFill>
                  <a:latin typeface="Verdana" charset="0"/>
                  <a:ea typeface="ＭＳ Ｐゴシック" charset="0"/>
                  <a:sym typeface="Verdana" charset="0"/>
                </a:rPr>
                <a:t>23 National Action Plans</a:t>
              </a:r>
            </a:p>
          </p:txBody>
        </p:sp>
      </p:grpSp>
      <p:grpSp>
        <p:nvGrpSpPr>
          <p:cNvPr id="32786" name="Group 35"/>
          <p:cNvGrpSpPr>
            <a:grpSpLocks/>
          </p:cNvGrpSpPr>
          <p:nvPr/>
        </p:nvGrpSpPr>
        <p:grpSpPr bwMode="auto">
          <a:xfrm>
            <a:off x="4086225" y="3510738"/>
            <a:ext cx="1086446" cy="872380"/>
            <a:chOff x="-62" y="-743"/>
            <a:chExt cx="1825" cy="1463"/>
          </a:xfrm>
        </p:grpSpPr>
        <p:sp>
          <p:nvSpPr>
            <p:cNvPr id="32804" name="Oval 36"/>
            <p:cNvSpPr>
              <a:spLocks/>
            </p:cNvSpPr>
            <p:nvPr/>
          </p:nvSpPr>
          <p:spPr bwMode="auto">
            <a:xfrm>
              <a:off x="701" y="427"/>
              <a:ext cx="293" cy="293"/>
            </a:xfrm>
            <a:prstGeom prst="ellipse">
              <a:avLst/>
            </a:prstGeom>
            <a:solidFill>
              <a:schemeClr val="accent4"/>
            </a:solidFill>
            <a:ln w="25400" cap="flat">
              <a:solidFill>
                <a:schemeClr val="tx1">
                  <a:alpha val="0"/>
                </a:schemeClr>
              </a:solidFill>
              <a:prstDash val="solid"/>
              <a:miter lim="800000"/>
              <a:headEnd type="none" w="med" len="med"/>
              <a:tailEnd type="none" w="med" len="med"/>
            </a:ln>
          </p:spPr>
          <p:txBody>
            <a:bodyPr lIns="0" tIns="0" rIns="0" bIns="0"/>
            <a:lstStyle/>
            <a:p>
              <a:pPr algn="ctr" defTabSz="685388" fontAlgn="base">
                <a:spcBef>
                  <a:spcPct val="0"/>
                </a:spcBef>
                <a:spcAft>
                  <a:spcPct val="0"/>
                </a:spcAft>
                <a:defRPr/>
              </a:pPr>
              <a:endParaRPr lang="es-ES" sz="1200">
                <a:solidFill>
                  <a:srgbClr val="737572"/>
                </a:solidFill>
                <a:ea typeface="MS PGothic" panose="020B0600070205080204" pitchFamily="34" charset="-128"/>
              </a:endParaRPr>
            </a:p>
          </p:txBody>
        </p:sp>
        <p:sp>
          <p:nvSpPr>
            <p:cNvPr id="10" name="Rectangle 37"/>
            <p:cNvSpPr>
              <a:spLocks/>
            </p:cNvSpPr>
            <p:nvPr/>
          </p:nvSpPr>
          <p:spPr bwMode="auto">
            <a:xfrm>
              <a:off x="-62" y="-743"/>
              <a:ext cx="1825" cy="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algn="ctr" defTabSz="685388" fontAlgn="base">
                <a:spcBef>
                  <a:spcPts val="450"/>
                </a:spcBef>
                <a:spcAft>
                  <a:spcPct val="0"/>
                </a:spcAft>
              </a:pPr>
              <a:r>
                <a:rPr lang="en-US" sz="1200" b="1" dirty="0">
                  <a:solidFill>
                    <a:srgbClr val="676767"/>
                  </a:solidFill>
                  <a:latin typeface="Verdana" charset="0"/>
                  <a:ea typeface="ＭＳ Ｐゴシック" charset="0"/>
                  <a:sym typeface="Verdana" charset="0"/>
                </a:rPr>
                <a:t>183 approved Matrices</a:t>
              </a:r>
            </a:p>
          </p:txBody>
        </p:sp>
      </p:grpSp>
      <p:grpSp>
        <p:nvGrpSpPr>
          <p:cNvPr id="32787" name="Group 38"/>
          <p:cNvGrpSpPr>
            <a:grpSpLocks/>
          </p:cNvGrpSpPr>
          <p:nvPr/>
        </p:nvGrpSpPr>
        <p:grpSpPr bwMode="auto">
          <a:xfrm>
            <a:off x="5322094" y="4208051"/>
            <a:ext cx="1087041" cy="472206"/>
            <a:chOff x="0" y="0"/>
            <a:chExt cx="1825" cy="792"/>
          </a:xfrm>
        </p:grpSpPr>
        <p:sp>
          <p:nvSpPr>
            <p:cNvPr id="32807" name="Oval 39"/>
            <p:cNvSpPr>
              <a:spLocks/>
            </p:cNvSpPr>
            <p:nvPr/>
          </p:nvSpPr>
          <p:spPr bwMode="auto">
            <a:xfrm>
              <a:off x="688" y="0"/>
              <a:ext cx="294" cy="293"/>
            </a:xfrm>
            <a:prstGeom prst="ellipse">
              <a:avLst/>
            </a:prstGeom>
            <a:solidFill>
              <a:schemeClr val="accent5"/>
            </a:solidFill>
            <a:ln w="25400" cap="flat">
              <a:solidFill>
                <a:schemeClr val="tx1">
                  <a:alpha val="0"/>
                </a:schemeClr>
              </a:solidFill>
              <a:prstDash val="solid"/>
              <a:miter lim="800000"/>
              <a:headEnd type="none" w="med" len="med"/>
              <a:tailEnd type="none" w="med" len="med"/>
            </a:ln>
          </p:spPr>
          <p:txBody>
            <a:bodyPr lIns="0" tIns="0" rIns="0" bIns="0"/>
            <a:lstStyle/>
            <a:p>
              <a:pPr algn="ctr" defTabSz="685388" fontAlgn="base">
                <a:spcBef>
                  <a:spcPct val="0"/>
                </a:spcBef>
                <a:spcAft>
                  <a:spcPct val="0"/>
                </a:spcAft>
                <a:defRPr/>
              </a:pPr>
              <a:endParaRPr lang="es-ES" sz="1200">
                <a:solidFill>
                  <a:srgbClr val="737572"/>
                </a:solidFill>
                <a:ea typeface="MS PGothic" panose="020B0600070205080204" pitchFamily="34" charset="-128"/>
              </a:endParaRPr>
            </a:p>
          </p:txBody>
        </p:sp>
        <p:sp>
          <p:nvSpPr>
            <p:cNvPr id="32792" name="Rectangle 40"/>
            <p:cNvSpPr>
              <a:spLocks/>
            </p:cNvSpPr>
            <p:nvPr/>
          </p:nvSpPr>
          <p:spPr bwMode="auto">
            <a:xfrm>
              <a:off x="0" y="490"/>
              <a:ext cx="1825" cy="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algn="ctr" defTabSz="685388" fontAlgn="base">
                <a:spcBef>
                  <a:spcPts val="450"/>
                </a:spcBef>
                <a:spcAft>
                  <a:spcPct val="0"/>
                </a:spcAft>
              </a:pPr>
              <a:r>
                <a:rPr lang="en-US" sz="1200" b="1" dirty="0">
                  <a:solidFill>
                    <a:srgbClr val="676767"/>
                  </a:solidFill>
                  <a:latin typeface="Verdana" charset="0"/>
                  <a:ea typeface="ＭＳ Ｐゴシック" charset="0"/>
                  <a:sym typeface="Verdana" charset="0"/>
                </a:rPr>
                <a:t>145 average domestic measure</a:t>
              </a:r>
            </a:p>
          </p:txBody>
        </p:sp>
      </p:grpSp>
      <p:sp>
        <p:nvSpPr>
          <p:cNvPr id="32810" name="Oval 42"/>
          <p:cNvSpPr>
            <a:spLocks/>
          </p:cNvSpPr>
          <p:nvPr/>
        </p:nvSpPr>
        <p:spPr bwMode="auto">
          <a:xfrm>
            <a:off x="6817781" y="4208404"/>
            <a:ext cx="175118" cy="174714"/>
          </a:xfrm>
          <a:prstGeom prst="ellipse">
            <a:avLst/>
          </a:prstGeom>
          <a:solidFill>
            <a:schemeClr val="accent6"/>
          </a:solidFill>
          <a:ln w="25400" cap="flat">
            <a:solidFill>
              <a:schemeClr val="tx1">
                <a:alpha val="0"/>
              </a:schemeClr>
            </a:solidFill>
            <a:prstDash val="solid"/>
            <a:miter lim="800000"/>
            <a:headEnd type="none" w="med" len="med"/>
            <a:tailEnd type="none" w="med" len="med"/>
          </a:ln>
        </p:spPr>
        <p:txBody>
          <a:bodyPr lIns="0" tIns="0" rIns="0" bIns="0"/>
          <a:lstStyle/>
          <a:p>
            <a:pPr algn="ctr" defTabSz="685388" fontAlgn="base">
              <a:spcBef>
                <a:spcPct val="0"/>
              </a:spcBef>
              <a:spcAft>
                <a:spcPct val="0"/>
              </a:spcAft>
              <a:defRPr/>
            </a:pPr>
            <a:endParaRPr lang="es-ES" sz="1350">
              <a:solidFill>
                <a:srgbClr val="737572"/>
              </a:solidFill>
              <a:ea typeface="MS PGothic" panose="020B0600070205080204" pitchFamily="34" charset="-128"/>
            </a:endParaRPr>
          </a:p>
        </p:txBody>
      </p:sp>
      <p:sp>
        <p:nvSpPr>
          <p:cNvPr id="46" name="Rectangle 40"/>
          <p:cNvSpPr>
            <a:spLocks/>
          </p:cNvSpPr>
          <p:nvPr/>
        </p:nvSpPr>
        <p:spPr bwMode="auto">
          <a:xfrm>
            <a:off x="6337696" y="3527332"/>
            <a:ext cx="1087041" cy="512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algn="ctr" defTabSz="685388" fontAlgn="base">
              <a:spcBef>
                <a:spcPts val="450"/>
              </a:spcBef>
              <a:spcAft>
                <a:spcPct val="0"/>
              </a:spcAft>
            </a:pPr>
            <a:r>
              <a:rPr lang="en-US" sz="1200" b="1" dirty="0">
                <a:solidFill>
                  <a:srgbClr val="676767"/>
                </a:solidFill>
                <a:latin typeface="Verdana" charset="0"/>
                <a:ea typeface="ＭＳ Ｐゴシック" charset="0"/>
                <a:sym typeface="Verdana" charset="0"/>
              </a:rPr>
              <a:t>57 outreach events in 2015</a:t>
            </a:r>
          </a:p>
        </p:txBody>
      </p:sp>
      <p:grpSp>
        <p:nvGrpSpPr>
          <p:cNvPr id="36" name="Group 419"/>
          <p:cNvGrpSpPr>
            <a:grpSpLocks/>
          </p:cNvGrpSpPr>
          <p:nvPr/>
        </p:nvGrpSpPr>
        <p:grpSpPr bwMode="auto">
          <a:xfrm>
            <a:off x="3741323" y="1598533"/>
            <a:ext cx="1676837" cy="26796"/>
            <a:chOff x="9673249" y="2043533"/>
            <a:chExt cx="7919727" cy="127577"/>
          </a:xfrm>
        </p:grpSpPr>
        <p:sp>
          <p:nvSpPr>
            <p:cNvPr id="37" name="Rectangle 36"/>
            <p:cNvSpPr/>
            <p:nvPr/>
          </p:nvSpPr>
          <p:spPr>
            <a:xfrm>
              <a:off x="9673249" y="2043533"/>
              <a:ext cx="1200895" cy="127577"/>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685846">
                <a:defRPr/>
              </a:pPr>
              <a:endParaRPr lang="en-US" sz="1350">
                <a:solidFill>
                  <a:prstClr val="white"/>
                </a:solidFill>
              </a:endParaRPr>
            </a:p>
          </p:txBody>
        </p:sp>
        <p:sp>
          <p:nvSpPr>
            <p:cNvPr id="38" name="Rectangle 37"/>
            <p:cNvSpPr/>
            <p:nvPr/>
          </p:nvSpPr>
          <p:spPr>
            <a:xfrm>
              <a:off x="10989454" y="2043533"/>
              <a:ext cx="1200895" cy="127577"/>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685846">
                <a:defRPr/>
              </a:pPr>
              <a:endParaRPr lang="en-US" sz="1350">
                <a:solidFill>
                  <a:prstClr val="white"/>
                </a:solidFill>
              </a:endParaRPr>
            </a:p>
          </p:txBody>
        </p:sp>
        <p:sp>
          <p:nvSpPr>
            <p:cNvPr id="39" name="Rectangle 38"/>
            <p:cNvSpPr/>
            <p:nvPr/>
          </p:nvSpPr>
          <p:spPr>
            <a:xfrm>
              <a:off x="12350657" y="2043533"/>
              <a:ext cx="1203709" cy="127577"/>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685846">
                <a:defRPr/>
              </a:pPr>
              <a:endParaRPr lang="en-US" sz="1350">
                <a:solidFill>
                  <a:prstClr val="white"/>
                </a:solidFill>
              </a:endParaRPr>
            </a:p>
          </p:txBody>
        </p:sp>
        <p:sp>
          <p:nvSpPr>
            <p:cNvPr id="40" name="Rectangle 39"/>
            <p:cNvSpPr/>
            <p:nvPr/>
          </p:nvSpPr>
          <p:spPr>
            <a:xfrm>
              <a:off x="13694985" y="2043533"/>
              <a:ext cx="1200895" cy="127577"/>
            </a:xfrm>
            <a:prstGeom prst="rect">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685846">
                <a:defRPr/>
              </a:pPr>
              <a:endParaRPr lang="en-US" sz="1350">
                <a:solidFill>
                  <a:prstClr val="white"/>
                </a:solidFill>
              </a:endParaRPr>
            </a:p>
          </p:txBody>
        </p:sp>
        <p:sp>
          <p:nvSpPr>
            <p:cNvPr id="41" name="Rectangle 40"/>
            <p:cNvSpPr/>
            <p:nvPr/>
          </p:nvSpPr>
          <p:spPr>
            <a:xfrm>
              <a:off x="15028064" y="2043533"/>
              <a:ext cx="1200895" cy="127577"/>
            </a:xfrm>
            <a:prstGeom prst="rect">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685846">
                <a:defRPr/>
              </a:pPr>
              <a:endParaRPr lang="en-US" sz="1350">
                <a:solidFill>
                  <a:prstClr val="white"/>
                </a:solidFill>
              </a:endParaRPr>
            </a:p>
          </p:txBody>
        </p:sp>
        <p:sp>
          <p:nvSpPr>
            <p:cNvPr id="42" name="Rectangle 41"/>
            <p:cNvSpPr/>
            <p:nvPr/>
          </p:nvSpPr>
          <p:spPr>
            <a:xfrm>
              <a:off x="16392079" y="2043533"/>
              <a:ext cx="1200897" cy="127577"/>
            </a:xfrm>
            <a:prstGeom prst="rect">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685846">
                <a:defRPr/>
              </a:pPr>
              <a:endParaRPr lang="en-US" sz="1350">
                <a:solidFill>
                  <a:prstClr val="white"/>
                </a:solidFill>
              </a:endParaRPr>
            </a:p>
          </p:txBody>
        </p:sp>
      </p:grpSp>
    </p:spTree>
    <p:extLst>
      <p:ext uri="{BB962C8B-B14F-4D97-AF65-F5344CB8AC3E}">
        <p14:creationId xmlns:p14="http://schemas.microsoft.com/office/powerpoint/2010/main" val="70709487"/>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grpId="0" nodeType="afterEffect">
                                  <p:stCondLst>
                                    <p:cond delay="0"/>
                                  </p:stCondLst>
                                  <p:childTnLst>
                                    <p:set>
                                      <p:cBhvr>
                                        <p:cTn id="6" dur="1" fill="hold">
                                          <p:stCondLst>
                                            <p:cond delay="0"/>
                                          </p:stCondLst>
                                        </p:cTn>
                                        <p:tgtEl>
                                          <p:spTgt spid="32769"/>
                                        </p:tgtEl>
                                        <p:attrNameLst>
                                          <p:attrName>style.visibility</p:attrName>
                                        </p:attrNameLst>
                                      </p:cBhvr>
                                      <p:to>
                                        <p:strVal val="visible"/>
                                      </p:to>
                                    </p:set>
                                    <p:anim calcmode="lin" valueType="num">
                                      <p:cBhvr additive="base">
                                        <p:cTn id="7" dur="500" fill="hold"/>
                                        <p:tgtEl>
                                          <p:spTgt spid="32769"/>
                                        </p:tgtEl>
                                        <p:attrNameLst>
                                          <p:attrName>ppt_x</p:attrName>
                                        </p:attrNameLst>
                                      </p:cBhvr>
                                      <p:tavLst>
                                        <p:tav tm="0">
                                          <p:val>
                                            <p:strVal val="1+#ppt_w/2"/>
                                          </p:val>
                                        </p:tav>
                                        <p:tav tm="100000">
                                          <p:val>
                                            <p:strVal val="#ppt_x"/>
                                          </p:val>
                                        </p:tav>
                                      </p:tavLst>
                                    </p:anim>
                                    <p:anim calcmode="lin" valueType="num">
                                      <p:cBhvr additive="base">
                                        <p:cTn id="8" dur="500" fill="hold"/>
                                        <p:tgtEl>
                                          <p:spTgt spid="32769"/>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32770"/>
                                        </p:tgtEl>
                                        <p:attrNameLst>
                                          <p:attrName>style.visibility</p:attrName>
                                        </p:attrNameLst>
                                      </p:cBhvr>
                                      <p:to>
                                        <p:strVal val="visible"/>
                                      </p:to>
                                    </p:set>
                                    <p:anim calcmode="lin" valueType="num">
                                      <p:cBhvr additive="base">
                                        <p:cTn id="12" dur="500" fill="hold"/>
                                        <p:tgtEl>
                                          <p:spTgt spid="32770"/>
                                        </p:tgtEl>
                                        <p:attrNameLst>
                                          <p:attrName>ppt_x</p:attrName>
                                        </p:attrNameLst>
                                      </p:cBhvr>
                                      <p:tavLst>
                                        <p:tav tm="0">
                                          <p:val>
                                            <p:strVal val="1+#ppt_w/2"/>
                                          </p:val>
                                        </p:tav>
                                        <p:tav tm="100000">
                                          <p:val>
                                            <p:strVal val="#ppt_x"/>
                                          </p:val>
                                        </p:tav>
                                      </p:tavLst>
                                    </p:anim>
                                    <p:anim calcmode="lin" valueType="num">
                                      <p:cBhvr additive="base">
                                        <p:cTn id="13" dur="500" fill="hold"/>
                                        <p:tgtEl>
                                          <p:spTgt spid="32770"/>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2771"/>
                                        </p:tgtEl>
                                        <p:attrNameLst>
                                          <p:attrName>style.visibility</p:attrName>
                                        </p:attrNameLst>
                                      </p:cBhvr>
                                      <p:to>
                                        <p:strVal val="visible"/>
                                      </p:to>
                                    </p:set>
                                    <p:anim calcmode="lin" valueType="num">
                                      <p:cBhvr additive="base">
                                        <p:cTn id="17" dur="500" fill="hold"/>
                                        <p:tgtEl>
                                          <p:spTgt spid="32771"/>
                                        </p:tgtEl>
                                        <p:attrNameLst>
                                          <p:attrName>ppt_x</p:attrName>
                                        </p:attrNameLst>
                                      </p:cBhvr>
                                      <p:tavLst>
                                        <p:tav tm="0">
                                          <p:val>
                                            <p:strVal val="1+#ppt_w/2"/>
                                          </p:val>
                                        </p:tav>
                                        <p:tav tm="100000">
                                          <p:val>
                                            <p:strVal val="#ppt_x"/>
                                          </p:val>
                                        </p:tav>
                                      </p:tavLst>
                                    </p:anim>
                                    <p:anim calcmode="lin" valueType="num">
                                      <p:cBhvr additive="base">
                                        <p:cTn id="18" dur="500" fill="hold"/>
                                        <p:tgtEl>
                                          <p:spTgt spid="32771"/>
                                        </p:tgtEl>
                                        <p:attrNameLst>
                                          <p:attrName>ppt_y</p:attrName>
                                        </p:attrNameLst>
                                      </p:cBhvr>
                                      <p:tavLst>
                                        <p:tav tm="0">
                                          <p:val>
                                            <p:strVal val="#ppt_y"/>
                                          </p:val>
                                        </p:tav>
                                        <p:tav tm="100000">
                                          <p:val>
                                            <p:strVal val="#ppt_y"/>
                                          </p:val>
                                        </p:tav>
                                      </p:tavLst>
                                    </p:anim>
                                  </p:childTnLst>
                                </p:cTn>
                              </p:par>
                            </p:childTnLst>
                          </p:cTn>
                        </p:par>
                        <p:par>
                          <p:cTn id="19" fill="hold" nodeType="afterGroup">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32772"/>
                                        </p:tgtEl>
                                        <p:attrNameLst>
                                          <p:attrName>style.visibility</p:attrName>
                                        </p:attrNameLst>
                                      </p:cBhvr>
                                      <p:to>
                                        <p:strVal val="visible"/>
                                      </p:to>
                                    </p:set>
                                    <p:anim calcmode="lin" valueType="num">
                                      <p:cBhvr additive="base">
                                        <p:cTn id="22" dur="500" fill="hold"/>
                                        <p:tgtEl>
                                          <p:spTgt spid="32772"/>
                                        </p:tgtEl>
                                        <p:attrNameLst>
                                          <p:attrName>ppt_x</p:attrName>
                                        </p:attrNameLst>
                                      </p:cBhvr>
                                      <p:tavLst>
                                        <p:tav tm="0">
                                          <p:val>
                                            <p:strVal val="0-#ppt_w/2"/>
                                          </p:val>
                                        </p:tav>
                                        <p:tav tm="100000">
                                          <p:val>
                                            <p:strVal val="#ppt_x"/>
                                          </p:val>
                                        </p:tav>
                                      </p:tavLst>
                                    </p:anim>
                                    <p:anim calcmode="lin" valueType="num">
                                      <p:cBhvr additive="base">
                                        <p:cTn id="23" dur="500" fill="hold"/>
                                        <p:tgtEl>
                                          <p:spTgt spid="3277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69" grpId="0" autoUpdateAnimBg="0"/>
      <p:bldP spid="32770" grpId="0" autoUpdateAnimBg="0"/>
      <p:bldP spid="32771" grpId="0" autoUpdateAnimBg="0"/>
      <p:bldP spid="32772"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738380" y="2503046"/>
            <a:ext cx="2555747" cy="184207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4" tIns="34292" rIns="68584" bIns="34292" anchor="ctr"/>
          <a:lstStyle/>
          <a:p>
            <a:pPr algn="ctr" defTabSz="685846">
              <a:defRPr/>
            </a:pPr>
            <a:endParaRPr lang="en-US" sz="1350">
              <a:solidFill>
                <a:prstClr val="white"/>
              </a:solidFill>
              <a:cs typeface="Lato Light"/>
            </a:endParaRPr>
          </a:p>
        </p:txBody>
      </p:sp>
      <p:sp>
        <p:nvSpPr>
          <p:cNvPr id="18" name="Rectangle 17"/>
          <p:cNvSpPr/>
          <p:nvPr/>
        </p:nvSpPr>
        <p:spPr>
          <a:xfrm>
            <a:off x="738380" y="4345122"/>
            <a:ext cx="2555747" cy="167467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68584" tIns="34292" rIns="68584" bIns="34292" anchor="ctr"/>
          <a:lstStyle/>
          <a:p>
            <a:pPr algn="ctr" defTabSz="685846">
              <a:defRPr/>
            </a:pPr>
            <a:endParaRPr lang="en-US" sz="1350">
              <a:solidFill>
                <a:prstClr val="white"/>
              </a:solidFill>
              <a:cs typeface="Lato Light"/>
            </a:endParaRPr>
          </a:p>
        </p:txBody>
      </p:sp>
      <p:sp>
        <p:nvSpPr>
          <p:cNvPr id="21" name="Rectangle 20"/>
          <p:cNvSpPr/>
          <p:nvPr/>
        </p:nvSpPr>
        <p:spPr>
          <a:xfrm>
            <a:off x="3294127" y="2503047"/>
            <a:ext cx="2555747" cy="1842075"/>
          </a:xfrm>
          <a:prstGeom prst="rect">
            <a:avLst/>
          </a:prstGeom>
          <a:solidFill>
            <a:schemeClr val="accent4"/>
          </a:solidFill>
          <a:ln w="57150" cmpd="sng">
            <a:noFill/>
          </a:ln>
        </p:spPr>
        <p:style>
          <a:lnRef idx="2">
            <a:schemeClr val="accent1">
              <a:shade val="50000"/>
            </a:schemeClr>
          </a:lnRef>
          <a:fillRef idx="1">
            <a:schemeClr val="accent1"/>
          </a:fillRef>
          <a:effectRef idx="0">
            <a:schemeClr val="accent1"/>
          </a:effectRef>
          <a:fontRef idx="minor">
            <a:schemeClr val="lt1"/>
          </a:fontRef>
        </p:style>
        <p:txBody>
          <a:bodyPr lIns="68584" tIns="34292" rIns="68584" bIns="34292" anchor="ctr"/>
          <a:lstStyle/>
          <a:p>
            <a:pPr algn="ctr" defTabSz="685846">
              <a:defRPr/>
            </a:pPr>
            <a:endParaRPr lang="en-US" sz="1350">
              <a:solidFill>
                <a:prstClr val="white"/>
              </a:solidFill>
              <a:cs typeface="Lato Light"/>
            </a:endParaRPr>
          </a:p>
        </p:txBody>
      </p:sp>
      <p:sp>
        <p:nvSpPr>
          <p:cNvPr id="25" name="Rectangle 24"/>
          <p:cNvSpPr/>
          <p:nvPr/>
        </p:nvSpPr>
        <p:spPr>
          <a:xfrm>
            <a:off x="5849874" y="2503048"/>
            <a:ext cx="2555747" cy="184207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8584" tIns="34292" rIns="68584" bIns="34292" anchor="ctr"/>
          <a:lstStyle/>
          <a:p>
            <a:pPr algn="ctr" defTabSz="685846">
              <a:defRPr/>
            </a:pPr>
            <a:endParaRPr lang="en-US" sz="1350">
              <a:solidFill>
                <a:prstClr val="white"/>
              </a:solidFill>
              <a:cs typeface="Lato Light"/>
            </a:endParaRPr>
          </a:p>
        </p:txBody>
      </p:sp>
      <p:sp>
        <p:nvSpPr>
          <p:cNvPr id="44040" name="TextBox 43"/>
          <p:cNvSpPr txBox="1">
            <a:spLocks noChangeArrowheads="1"/>
          </p:cNvSpPr>
          <p:nvPr/>
        </p:nvSpPr>
        <p:spPr bwMode="auto">
          <a:xfrm>
            <a:off x="738379" y="2961936"/>
            <a:ext cx="2487863"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600">
                <a:solidFill>
                  <a:schemeClr val="tx1"/>
                </a:solidFill>
                <a:latin typeface="Lato Light" charset="0"/>
                <a:ea typeface="MS PGothic" panose="020B0600070205080204" pitchFamily="34" charset="-128"/>
              </a:defRPr>
            </a:lvl1pPr>
            <a:lvl2pPr marL="742950" indent="-285750">
              <a:defRPr sz="3600">
                <a:solidFill>
                  <a:schemeClr val="tx1"/>
                </a:solidFill>
                <a:latin typeface="Lato Light" charset="0"/>
                <a:ea typeface="MS PGothic" panose="020B0600070205080204" pitchFamily="34" charset="-128"/>
              </a:defRPr>
            </a:lvl2pPr>
            <a:lvl3pPr marL="1143000" indent="-228600">
              <a:defRPr sz="3600">
                <a:solidFill>
                  <a:schemeClr val="tx1"/>
                </a:solidFill>
                <a:latin typeface="Lato Light" charset="0"/>
                <a:ea typeface="MS PGothic" panose="020B0600070205080204" pitchFamily="34" charset="-128"/>
              </a:defRPr>
            </a:lvl3pPr>
            <a:lvl4pPr marL="1600200" indent="-228600">
              <a:defRPr sz="3600">
                <a:solidFill>
                  <a:schemeClr val="tx1"/>
                </a:solidFill>
                <a:latin typeface="Lato Light" charset="0"/>
                <a:ea typeface="MS PGothic" panose="020B0600070205080204" pitchFamily="34" charset="-128"/>
              </a:defRPr>
            </a:lvl4pPr>
            <a:lvl5pPr marL="2057400" indent="-228600">
              <a:defRPr sz="3600">
                <a:solidFill>
                  <a:schemeClr val="tx1"/>
                </a:solidFill>
                <a:latin typeface="Lato Light"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charset="0"/>
                <a:ea typeface="MS PGothic" panose="020B0600070205080204" pitchFamily="34" charset="-128"/>
              </a:defRPr>
            </a:lvl9pPr>
          </a:lstStyle>
          <a:p>
            <a:pPr marL="342991" lvl="1" indent="-171496" defTabSz="685388" fontAlgn="base">
              <a:spcBef>
                <a:spcPct val="0"/>
              </a:spcBef>
              <a:spcAft>
                <a:spcPct val="0"/>
              </a:spcAft>
              <a:buFont typeface="Arial"/>
              <a:buChar char="•"/>
            </a:pPr>
            <a:r>
              <a:rPr lang="en-US" sz="1400" dirty="0">
                <a:solidFill>
                  <a:prstClr val="white"/>
                </a:solidFill>
                <a:latin typeface="Lato Light"/>
                <a:ea typeface="ＭＳ Ｐゴシック" charset="0"/>
                <a:cs typeface="Times New Roman" charset="0"/>
              </a:rPr>
              <a:t>The Local Ownership</a:t>
            </a:r>
          </a:p>
          <a:p>
            <a:pPr marL="342991" lvl="1" indent="-171496" defTabSz="685388" fontAlgn="base">
              <a:spcBef>
                <a:spcPct val="0"/>
              </a:spcBef>
              <a:spcAft>
                <a:spcPct val="0"/>
              </a:spcAft>
              <a:buFont typeface="Arial"/>
              <a:buChar char="•"/>
            </a:pPr>
            <a:r>
              <a:rPr lang="en-US" sz="1400" dirty="0">
                <a:solidFill>
                  <a:prstClr val="white"/>
                </a:solidFill>
                <a:latin typeface="Lato Light"/>
                <a:ea typeface="ＭＳ Ｐゴシック" charset="0"/>
                <a:cs typeface="Times New Roman" charset="0"/>
              </a:rPr>
              <a:t>Reputational Costs</a:t>
            </a:r>
          </a:p>
          <a:p>
            <a:pPr marL="342991" lvl="1" indent="-171496" defTabSz="685388" fontAlgn="base">
              <a:spcBef>
                <a:spcPct val="0"/>
              </a:spcBef>
              <a:spcAft>
                <a:spcPct val="0"/>
              </a:spcAft>
              <a:buFont typeface="Arial"/>
              <a:buChar char="•"/>
            </a:pPr>
            <a:r>
              <a:rPr lang="en-US" sz="1400" dirty="0">
                <a:solidFill>
                  <a:prstClr val="white"/>
                </a:solidFill>
                <a:latin typeface="Lato Light"/>
                <a:ea typeface="ＭＳ Ｐゴシック" charset="0"/>
                <a:cs typeface="Times New Roman" charset="0"/>
              </a:rPr>
              <a:t>The Role of Regional Organizations </a:t>
            </a:r>
          </a:p>
          <a:p>
            <a:pPr marL="342991" lvl="1" indent="-171496" defTabSz="685388" fontAlgn="base">
              <a:spcBef>
                <a:spcPct val="0"/>
              </a:spcBef>
              <a:spcAft>
                <a:spcPct val="0"/>
              </a:spcAft>
              <a:buFont typeface="Arial"/>
              <a:buChar char="•"/>
            </a:pPr>
            <a:r>
              <a:rPr lang="en-US" sz="1400" dirty="0">
                <a:solidFill>
                  <a:prstClr val="white"/>
                </a:solidFill>
                <a:latin typeface="Lato Light"/>
                <a:ea typeface="ＭＳ Ｐゴシック" charset="0"/>
                <a:cs typeface="Times New Roman" charset="0"/>
              </a:rPr>
              <a:t>Inter-Agency Dialogue </a:t>
            </a:r>
          </a:p>
        </p:txBody>
      </p:sp>
      <p:sp>
        <p:nvSpPr>
          <p:cNvPr id="44041" name="TextBox 44"/>
          <p:cNvSpPr txBox="1">
            <a:spLocks noChangeArrowheads="1"/>
          </p:cNvSpPr>
          <p:nvPr/>
        </p:nvSpPr>
        <p:spPr bwMode="auto">
          <a:xfrm>
            <a:off x="853305" y="2532857"/>
            <a:ext cx="237293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600">
                <a:solidFill>
                  <a:schemeClr val="tx1"/>
                </a:solidFill>
                <a:latin typeface="Lato Light" charset="0"/>
                <a:ea typeface="MS PGothic" panose="020B0600070205080204" pitchFamily="34" charset="-128"/>
              </a:defRPr>
            </a:lvl1pPr>
            <a:lvl2pPr marL="742950" indent="-285750">
              <a:defRPr sz="3600">
                <a:solidFill>
                  <a:schemeClr val="tx1"/>
                </a:solidFill>
                <a:latin typeface="Lato Light" charset="0"/>
                <a:ea typeface="MS PGothic" panose="020B0600070205080204" pitchFamily="34" charset="-128"/>
              </a:defRPr>
            </a:lvl2pPr>
            <a:lvl3pPr marL="1143000" indent="-228600">
              <a:defRPr sz="3600">
                <a:solidFill>
                  <a:schemeClr val="tx1"/>
                </a:solidFill>
                <a:latin typeface="Lato Light" charset="0"/>
                <a:ea typeface="MS PGothic" panose="020B0600070205080204" pitchFamily="34" charset="-128"/>
              </a:defRPr>
            </a:lvl3pPr>
            <a:lvl4pPr marL="1600200" indent="-228600">
              <a:defRPr sz="3600">
                <a:solidFill>
                  <a:schemeClr val="tx1"/>
                </a:solidFill>
                <a:latin typeface="Lato Light" charset="0"/>
                <a:ea typeface="MS PGothic" panose="020B0600070205080204" pitchFamily="34" charset="-128"/>
              </a:defRPr>
            </a:lvl4pPr>
            <a:lvl5pPr marL="2057400" indent="-228600">
              <a:defRPr sz="3600">
                <a:solidFill>
                  <a:schemeClr val="tx1"/>
                </a:solidFill>
                <a:latin typeface="Lato Light"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charset="0"/>
                <a:ea typeface="MS PGothic" panose="020B0600070205080204" pitchFamily="34" charset="-128"/>
              </a:defRPr>
            </a:lvl9pPr>
          </a:lstStyle>
          <a:p>
            <a:pPr defTabSz="685388" fontAlgn="base">
              <a:spcBef>
                <a:spcPct val="0"/>
              </a:spcBef>
              <a:spcAft>
                <a:spcPct val="0"/>
              </a:spcAft>
            </a:pPr>
            <a:r>
              <a:rPr lang="en-US" altLang="en-US" sz="1600" dirty="0">
                <a:solidFill>
                  <a:prstClr val="white"/>
                </a:solidFill>
              </a:rPr>
              <a:t>The South African Case</a:t>
            </a:r>
          </a:p>
        </p:txBody>
      </p:sp>
      <p:sp>
        <p:nvSpPr>
          <p:cNvPr id="44042" name="TextBox 45"/>
          <p:cNvSpPr txBox="1">
            <a:spLocks noChangeArrowheads="1"/>
          </p:cNvSpPr>
          <p:nvPr/>
        </p:nvSpPr>
        <p:spPr bwMode="auto">
          <a:xfrm>
            <a:off x="856231" y="4765408"/>
            <a:ext cx="1985884"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600">
                <a:solidFill>
                  <a:schemeClr val="tx1"/>
                </a:solidFill>
                <a:latin typeface="Lato Light" charset="0"/>
                <a:ea typeface="MS PGothic" panose="020B0600070205080204" pitchFamily="34" charset="-128"/>
              </a:defRPr>
            </a:lvl1pPr>
            <a:lvl2pPr marL="742950" indent="-285750">
              <a:defRPr sz="3600">
                <a:solidFill>
                  <a:schemeClr val="tx1"/>
                </a:solidFill>
                <a:latin typeface="Lato Light" charset="0"/>
                <a:ea typeface="MS PGothic" panose="020B0600070205080204" pitchFamily="34" charset="-128"/>
              </a:defRPr>
            </a:lvl2pPr>
            <a:lvl3pPr marL="1143000" indent="-228600">
              <a:defRPr sz="3600">
                <a:solidFill>
                  <a:schemeClr val="tx1"/>
                </a:solidFill>
                <a:latin typeface="Lato Light" charset="0"/>
                <a:ea typeface="MS PGothic" panose="020B0600070205080204" pitchFamily="34" charset="-128"/>
              </a:defRPr>
            </a:lvl3pPr>
            <a:lvl4pPr marL="1600200" indent="-228600">
              <a:defRPr sz="3600">
                <a:solidFill>
                  <a:schemeClr val="tx1"/>
                </a:solidFill>
                <a:latin typeface="Lato Light" charset="0"/>
                <a:ea typeface="MS PGothic" panose="020B0600070205080204" pitchFamily="34" charset="-128"/>
              </a:defRPr>
            </a:lvl4pPr>
            <a:lvl5pPr marL="2057400" indent="-228600">
              <a:defRPr sz="3600">
                <a:solidFill>
                  <a:schemeClr val="tx1"/>
                </a:solidFill>
                <a:latin typeface="Lato Light"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charset="0"/>
                <a:ea typeface="MS PGothic" panose="020B0600070205080204" pitchFamily="34" charset="-128"/>
              </a:defRPr>
            </a:lvl9pPr>
          </a:lstStyle>
          <a:p>
            <a:pPr marL="171496" indent="-171496" defTabSz="685388" fontAlgn="base">
              <a:spcBef>
                <a:spcPct val="0"/>
              </a:spcBef>
              <a:spcAft>
                <a:spcPct val="0"/>
              </a:spcAft>
              <a:buFont typeface="Arial"/>
              <a:buChar char="•"/>
            </a:pPr>
            <a:r>
              <a:rPr lang="en-US" altLang="en-US" sz="1400" dirty="0">
                <a:solidFill>
                  <a:prstClr val="white"/>
                </a:solidFill>
                <a:latin typeface="Lato Light"/>
              </a:rPr>
              <a:t>Developing National Action Plans</a:t>
            </a:r>
          </a:p>
          <a:p>
            <a:pPr marL="171496" indent="-171496" defTabSz="685388" fontAlgn="base">
              <a:spcBef>
                <a:spcPct val="0"/>
              </a:spcBef>
              <a:spcAft>
                <a:spcPct val="0"/>
              </a:spcAft>
              <a:buFont typeface="Arial"/>
              <a:buChar char="•"/>
            </a:pPr>
            <a:r>
              <a:rPr lang="en-US" altLang="en-US" sz="1400" dirty="0">
                <a:solidFill>
                  <a:prstClr val="white"/>
                </a:solidFill>
                <a:latin typeface="Lato Light"/>
              </a:rPr>
              <a:t>Responding to local priorities and needs </a:t>
            </a:r>
          </a:p>
        </p:txBody>
      </p:sp>
      <p:sp>
        <p:nvSpPr>
          <p:cNvPr id="44043" name="TextBox 46"/>
          <p:cNvSpPr txBox="1">
            <a:spLocks noChangeArrowheads="1"/>
          </p:cNvSpPr>
          <p:nvPr/>
        </p:nvSpPr>
        <p:spPr bwMode="auto">
          <a:xfrm>
            <a:off x="856231" y="4417238"/>
            <a:ext cx="198588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600">
                <a:solidFill>
                  <a:schemeClr val="tx1"/>
                </a:solidFill>
                <a:latin typeface="Lato Light" charset="0"/>
                <a:ea typeface="MS PGothic" panose="020B0600070205080204" pitchFamily="34" charset="-128"/>
              </a:defRPr>
            </a:lvl1pPr>
            <a:lvl2pPr marL="742950" indent="-285750">
              <a:defRPr sz="3600">
                <a:solidFill>
                  <a:schemeClr val="tx1"/>
                </a:solidFill>
                <a:latin typeface="Lato Light" charset="0"/>
                <a:ea typeface="MS PGothic" panose="020B0600070205080204" pitchFamily="34" charset="-128"/>
              </a:defRPr>
            </a:lvl2pPr>
            <a:lvl3pPr marL="1143000" indent="-228600">
              <a:defRPr sz="3600">
                <a:solidFill>
                  <a:schemeClr val="tx1"/>
                </a:solidFill>
                <a:latin typeface="Lato Light" charset="0"/>
                <a:ea typeface="MS PGothic" panose="020B0600070205080204" pitchFamily="34" charset="-128"/>
              </a:defRPr>
            </a:lvl3pPr>
            <a:lvl4pPr marL="1600200" indent="-228600">
              <a:defRPr sz="3600">
                <a:solidFill>
                  <a:schemeClr val="tx1"/>
                </a:solidFill>
                <a:latin typeface="Lato Light" charset="0"/>
                <a:ea typeface="MS PGothic" panose="020B0600070205080204" pitchFamily="34" charset="-128"/>
              </a:defRPr>
            </a:lvl4pPr>
            <a:lvl5pPr marL="2057400" indent="-228600">
              <a:defRPr sz="3600">
                <a:solidFill>
                  <a:schemeClr val="tx1"/>
                </a:solidFill>
                <a:latin typeface="Lato Light"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charset="0"/>
                <a:ea typeface="MS PGothic" panose="020B0600070205080204" pitchFamily="34" charset="-128"/>
              </a:defRPr>
            </a:lvl9pPr>
          </a:lstStyle>
          <a:p>
            <a:pPr defTabSz="685388" fontAlgn="base">
              <a:spcBef>
                <a:spcPct val="0"/>
              </a:spcBef>
              <a:spcAft>
                <a:spcPct val="0"/>
              </a:spcAft>
            </a:pPr>
            <a:r>
              <a:rPr lang="en-US" altLang="en-US" sz="1600" dirty="0">
                <a:solidFill>
                  <a:prstClr val="white"/>
                </a:solidFill>
              </a:rPr>
              <a:t>Country Visits</a:t>
            </a:r>
          </a:p>
        </p:txBody>
      </p:sp>
      <p:sp>
        <p:nvSpPr>
          <p:cNvPr id="44044" name="TextBox 51"/>
          <p:cNvSpPr txBox="1">
            <a:spLocks noChangeArrowheads="1"/>
          </p:cNvSpPr>
          <p:nvPr/>
        </p:nvSpPr>
        <p:spPr bwMode="auto">
          <a:xfrm>
            <a:off x="3362010" y="2930627"/>
            <a:ext cx="2191915"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600">
                <a:solidFill>
                  <a:schemeClr val="tx1"/>
                </a:solidFill>
                <a:latin typeface="Lato Light" charset="0"/>
                <a:ea typeface="MS PGothic" panose="020B0600070205080204" pitchFamily="34" charset="-128"/>
              </a:defRPr>
            </a:lvl1pPr>
            <a:lvl2pPr marL="742950" indent="-285750">
              <a:defRPr sz="3600">
                <a:solidFill>
                  <a:schemeClr val="tx1"/>
                </a:solidFill>
                <a:latin typeface="Lato Light" charset="0"/>
                <a:ea typeface="MS PGothic" panose="020B0600070205080204" pitchFamily="34" charset="-128"/>
              </a:defRPr>
            </a:lvl2pPr>
            <a:lvl3pPr marL="1143000" indent="-228600">
              <a:defRPr sz="3600">
                <a:solidFill>
                  <a:schemeClr val="tx1"/>
                </a:solidFill>
                <a:latin typeface="Lato Light" charset="0"/>
                <a:ea typeface="MS PGothic" panose="020B0600070205080204" pitchFamily="34" charset="-128"/>
              </a:defRPr>
            </a:lvl3pPr>
            <a:lvl4pPr marL="1600200" indent="-228600">
              <a:defRPr sz="3600">
                <a:solidFill>
                  <a:schemeClr val="tx1"/>
                </a:solidFill>
                <a:latin typeface="Lato Light" charset="0"/>
                <a:ea typeface="MS PGothic" panose="020B0600070205080204" pitchFamily="34" charset="-128"/>
              </a:defRPr>
            </a:lvl4pPr>
            <a:lvl5pPr marL="2057400" indent="-228600">
              <a:defRPr sz="3600">
                <a:solidFill>
                  <a:schemeClr val="tx1"/>
                </a:solidFill>
                <a:latin typeface="Lato Light"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charset="0"/>
                <a:ea typeface="MS PGothic" panose="020B0600070205080204" pitchFamily="34" charset="-128"/>
              </a:defRPr>
            </a:lvl9pPr>
          </a:lstStyle>
          <a:p>
            <a:pPr marL="171496" indent="-171496" defTabSz="685388" fontAlgn="base">
              <a:spcBef>
                <a:spcPct val="0"/>
              </a:spcBef>
              <a:spcAft>
                <a:spcPct val="0"/>
              </a:spcAft>
              <a:buFont typeface="Arial"/>
              <a:buChar char="•"/>
            </a:pPr>
            <a:r>
              <a:rPr lang="en-US" altLang="en-US" sz="1400" dirty="0">
                <a:solidFill>
                  <a:prstClr val="white"/>
                </a:solidFill>
                <a:latin typeface="Lato Light"/>
              </a:rPr>
              <a:t>The dual-use nature of the Resolution</a:t>
            </a:r>
          </a:p>
          <a:p>
            <a:pPr marL="171496" indent="-171496" defTabSz="685388" fontAlgn="base">
              <a:spcBef>
                <a:spcPct val="0"/>
              </a:spcBef>
              <a:spcAft>
                <a:spcPct val="0"/>
              </a:spcAft>
              <a:buFont typeface="Arial"/>
              <a:buChar char="•"/>
            </a:pPr>
            <a:r>
              <a:rPr lang="en-US" altLang="en-US" sz="1400" dirty="0">
                <a:solidFill>
                  <a:prstClr val="white"/>
                </a:solidFill>
                <a:latin typeface="Lato Light"/>
              </a:rPr>
              <a:t>The role of Regional Coordinator</a:t>
            </a:r>
          </a:p>
          <a:p>
            <a:pPr marL="171496" indent="-171496" defTabSz="685388" fontAlgn="base">
              <a:spcBef>
                <a:spcPct val="0"/>
              </a:spcBef>
              <a:spcAft>
                <a:spcPct val="0"/>
              </a:spcAft>
              <a:buFont typeface="Arial"/>
              <a:buChar char="•"/>
            </a:pPr>
            <a:r>
              <a:rPr lang="en-US" altLang="en-US" sz="1400" dirty="0">
                <a:solidFill>
                  <a:prstClr val="white"/>
                </a:solidFill>
                <a:latin typeface="Lato Light"/>
              </a:rPr>
              <a:t>National/Local Interests </a:t>
            </a:r>
          </a:p>
        </p:txBody>
      </p:sp>
      <p:sp>
        <p:nvSpPr>
          <p:cNvPr id="44045" name="TextBox 52"/>
          <p:cNvSpPr txBox="1">
            <a:spLocks noChangeArrowheads="1"/>
          </p:cNvSpPr>
          <p:nvPr/>
        </p:nvSpPr>
        <p:spPr bwMode="auto">
          <a:xfrm>
            <a:off x="3386842" y="2539120"/>
            <a:ext cx="239514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600">
                <a:solidFill>
                  <a:schemeClr val="tx1"/>
                </a:solidFill>
                <a:latin typeface="Lato Light" charset="0"/>
                <a:ea typeface="MS PGothic" panose="020B0600070205080204" pitchFamily="34" charset="-128"/>
              </a:defRPr>
            </a:lvl1pPr>
            <a:lvl2pPr marL="742950" indent="-285750">
              <a:defRPr sz="3600">
                <a:solidFill>
                  <a:schemeClr val="tx1"/>
                </a:solidFill>
                <a:latin typeface="Lato Light" charset="0"/>
                <a:ea typeface="MS PGothic" panose="020B0600070205080204" pitchFamily="34" charset="-128"/>
              </a:defRPr>
            </a:lvl2pPr>
            <a:lvl3pPr marL="1143000" indent="-228600">
              <a:defRPr sz="3600">
                <a:solidFill>
                  <a:schemeClr val="tx1"/>
                </a:solidFill>
                <a:latin typeface="Lato Light" charset="0"/>
                <a:ea typeface="MS PGothic" panose="020B0600070205080204" pitchFamily="34" charset="-128"/>
              </a:defRPr>
            </a:lvl3pPr>
            <a:lvl4pPr marL="1600200" indent="-228600">
              <a:defRPr sz="3600">
                <a:solidFill>
                  <a:schemeClr val="tx1"/>
                </a:solidFill>
                <a:latin typeface="Lato Light" charset="0"/>
                <a:ea typeface="MS PGothic" panose="020B0600070205080204" pitchFamily="34" charset="-128"/>
              </a:defRPr>
            </a:lvl4pPr>
            <a:lvl5pPr marL="2057400" indent="-228600">
              <a:defRPr sz="3600">
                <a:solidFill>
                  <a:schemeClr val="tx1"/>
                </a:solidFill>
                <a:latin typeface="Lato Light"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charset="0"/>
                <a:ea typeface="MS PGothic" panose="020B0600070205080204" pitchFamily="34" charset="-128"/>
              </a:defRPr>
            </a:lvl9pPr>
          </a:lstStyle>
          <a:p>
            <a:pPr defTabSz="685388" fontAlgn="base">
              <a:spcBef>
                <a:spcPct val="0"/>
              </a:spcBef>
              <a:spcAft>
                <a:spcPct val="0"/>
              </a:spcAft>
            </a:pPr>
            <a:r>
              <a:rPr lang="en-US" altLang="en-US" sz="1600" dirty="0">
                <a:solidFill>
                  <a:prstClr val="white"/>
                </a:solidFill>
              </a:rPr>
              <a:t>The Caribbean Case</a:t>
            </a:r>
          </a:p>
        </p:txBody>
      </p:sp>
      <p:sp>
        <p:nvSpPr>
          <p:cNvPr id="44046" name="TextBox 53"/>
          <p:cNvSpPr txBox="1">
            <a:spLocks noChangeArrowheads="1"/>
          </p:cNvSpPr>
          <p:nvPr/>
        </p:nvSpPr>
        <p:spPr bwMode="auto">
          <a:xfrm>
            <a:off x="3567446" y="4306719"/>
            <a:ext cx="1986480" cy="69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600">
                <a:solidFill>
                  <a:schemeClr val="tx1"/>
                </a:solidFill>
                <a:latin typeface="Lato Light" charset="0"/>
                <a:ea typeface="MS PGothic" panose="020B0600070205080204" pitchFamily="34" charset="-128"/>
              </a:defRPr>
            </a:lvl1pPr>
            <a:lvl2pPr marL="742950" indent="-285750">
              <a:defRPr sz="3600">
                <a:solidFill>
                  <a:schemeClr val="tx1"/>
                </a:solidFill>
                <a:latin typeface="Lato Light" charset="0"/>
                <a:ea typeface="MS PGothic" panose="020B0600070205080204" pitchFamily="34" charset="-128"/>
              </a:defRPr>
            </a:lvl2pPr>
            <a:lvl3pPr marL="1143000" indent="-228600">
              <a:defRPr sz="3600">
                <a:solidFill>
                  <a:schemeClr val="tx1"/>
                </a:solidFill>
                <a:latin typeface="Lato Light" charset="0"/>
                <a:ea typeface="MS PGothic" panose="020B0600070205080204" pitchFamily="34" charset="-128"/>
              </a:defRPr>
            </a:lvl3pPr>
            <a:lvl4pPr marL="1600200" indent="-228600">
              <a:defRPr sz="3600">
                <a:solidFill>
                  <a:schemeClr val="tx1"/>
                </a:solidFill>
                <a:latin typeface="Lato Light" charset="0"/>
                <a:ea typeface="MS PGothic" panose="020B0600070205080204" pitchFamily="34" charset="-128"/>
              </a:defRPr>
            </a:lvl4pPr>
            <a:lvl5pPr marL="2057400" indent="-228600">
              <a:defRPr sz="3600">
                <a:solidFill>
                  <a:schemeClr val="tx1"/>
                </a:solidFill>
                <a:latin typeface="Lato Light"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charset="0"/>
                <a:ea typeface="MS PGothic" panose="020B0600070205080204" pitchFamily="34" charset="-128"/>
              </a:defRPr>
            </a:lvl9pPr>
          </a:lstStyle>
          <a:p>
            <a:pPr defTabSz="685388" fontAlgn="base">
              <a:spcBef>
                <a:spcPct val="0"/>
              </a:spcBef>
              <a:spcAft>
                <a:spcPct val="0"/>
              </a:spcAft>
            </a:pPr>
            <a:r>
              <a:rPr lang="en-US" altLang="en-US" sz="975" dirty="0">
                <a:solidFill>
                  <a:prstClr val="white"/>
                </a:solidFill>
              </a:rPr>
              <a:t>The entrepreneur is commonly seen as an innovator a generator of new ideas and business processes. </a:t>
            </a:r>
          </a:p>
        </p:txBody>
      </p:sp>
      <p:sp>
        <p:nvSpPr>
          <p:cNvPr id="44048" name="TextBox 55"/>
          <p:cNvSpPr txBox="1">
            <a:spLocks noChangeArrowheads="1"/>
          </p:cNvSpPr>
          <p:nvPr/>
        </p:nvSpPr>
        <p:spPr bwMode="auto">
          <a:xfrm>
            <a:off x="5942589" y="2961936"/>
            <a:ext cx="198648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600">
                <a:solidFill>
                  <a:schemeClr val="tx1"/>
                </a:solidFill>
                <a:latin typeface="Lato Light" charset="0"/>
                <a:ea typeface="MS PGothic" panose="020B0600070205080204" pitchFamily="34" charset="-128"/>
              </a:defRPr>
            </a:lvl1pPr>
            <a:lvl2pPr marL="742950" indent="-285750">
              <a:defRPr sz="3600">
                <a:solidFill>
                  <a:schemeClr val="tx1"/>
                </a:solidFill>
                <a:latin typeface="Lato Light" charset="0"/>
                <a:ea typeface="MS PGothic" panose="020B0600070205080204" pitchFamily="34" charset="-128"/>
              </a:defRPr>
            </a:lvl2pPr>
            <a:lvl3pPr marL="1143000" indent="-228600">
              <a:defRPr sz="3600">
                <a:solidFill>
                  <a:schemeClr val="tx1"/>
                </a:solidFill>
                <a:latin typeface="Lato Light" charset="0"/>
                <a:ea typeface="MS PGothic" panose="020B0600070205080204" pitchFamily="34" charset="-128"/>
              </a:defRPr>
            </a:lvl3pPr>
            <a:lvl4pPr marL="1600200" indent="-228600">
              <a:defRPr sz="3600">
                <a:solidFill>
                  <a:schemeClr val="tx1"/>
                </a:solidFill>
                <a:latin typeface="Lato Light" charset="0"/>
                <a:ea typeface="MS PGothic" panose="020B0600070205080204" pitchFamily="34" charset="-128"/>
              </a:defRPr>
            </a:lvl4pPr>
            <a:lvl5pPr marL="2057400" indent="-228600">
              <a:defRPr sz="3600">
                <a:solidFill>
                  <a:schemeClr val="tx1"/>
                </a:solidFill>
                <a:latin typeface="Lato Light"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charset="0"/>
                <a:ea typeface="MS PGothic" panose="020B0600070205080204" pitchFamily="34" charset="-128"/>
              </a:defRPr>
            </a:lvl9pPr>
          </a:lstStyle>
          <a:p>
            <a:pPr marL="171496" indent="-171496" defTabSz="685388" fontAlgn="base">
              <a:spcBef>
                <a:spcPct val="0"/>
              </a:spcBef>
              <a:spcAft>
                <a:spcPct val="0"/>
              </a:spcAft>
              <a:buFont typeface="Arial"/>
              <a:buChar char="•"/>
            </a:pPr>
            <a:r>
              <a:rPr lang="en-US" altLang="en-US" sz="1400" dirty="0">
                <a:solidFill>
                  <a:prstClr val="white"/>
                </a:solidFill>
                <a:latin typeface="Lato Light"/>
              </a:rPr>
              <a:t>Regional Champions</a:t>
            </a:r>
          </a:p>
          <a:p>
            <a:pPr marL="171496" indent="-171496" defTabSz="685388" fontAlgn="base">
              <a:spcBef>
                <a:spcPct val="0"/>
              </a:spcBef>
              <a:spcAft>
                <a:spcPct val="0"/>
              </a:spcAft>
              <a:buFont typeface="Arial"/>
              <a:buChar char="•"/>
            </a:pPr>
            <a:r>
              <a:rPr lang="en-US" altLang="en-US" sz="1400" dirty="0">
                <a:solidFill>
                  <a:prstClr val="white"/>
                </a:solidFill>
                <a:latin typeface="Lato Light"/>
              </a:rPr>
              <a:t>Lessons learnt from Croatia and Poland </a:t>
            </a:r>
          </a:p>
        </p:txBody>
      </p:sp>
      <p:sp>
        <p:nvSpPr>
          <p:cNvPr id="44049" name="TextBox 56"/>
          <p:cNvSpPr txBox="1">
            <a:spLocks noChangeArrowheads="1"/>
          </p:cNvSpPr>
          <p:nvPr/>
        </p:nvSpPr>
        <p:spPr bwMode="auto">
          <a:xfrm>
            <a:off x="5942589" y="2532857"/>
            <a:ext cx="221412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600">
                <a:solidFill>
                  <a:schemeClr val="tx1"/>
                </a:solidFill>
                <a:latin typeface="Lato Light" charset="0"/>
                <a:ea typeface="MS PGothic" panose="020B0600070205080204" pitchFamily="34" charset="-128"/>
              </a:defRPr>
            </a:lvl1pPr>
            <a:lvl2pPr marL="742950" indent="-285750">
              <a:defRPr sz="3600">
                <a:solidFill>
                  <a:schemeClr val="tx1"/>
                </a:solidFill>
                <a:latin typeface="Lato Light" charset="0"/>
                <a:ea typeface="MS PGothic" panose="020B0600070205080204" pitchFamily="34" charset="-128"/>
              </a:defRPr>
            </a:lvl2pPr>
            <a:lvl3pPr marL="1143000" indent="-228600">
              <a:defRPr sz="3600">
                <a:solidFill>
                  <a:schemeClr val="tx1"/>
                </a:solidFill>
                <a:latin typeface="Lato Light" charset="0"/>
                <a:ea typeface="MS PGothic" panose="020B0600070205080204" pitchFamily="34" charset="-128"/>
              </a:defRPr>
            </a:lvl3pPr>
            <a:lvl4pPr marL="1600200" indent="-228600">
              <a:defRPr sz="3600">
                <a:solidFill>
                  <a:schemeClr val="tx1"/>
                </a:solidFill>
                <a:latin typeface="Lato Light" charset="0"/>
                <a:ea typeface="MS PGothic" panose="020B0600070205080204" pitchFamily="34" charset="-128"/>
              </a:defRPr>
            </a:lvl4pPr>
            <a:lvl5pPr marL="2057400" indent="-228600">
              <a:defRPr sz="3600">
                <a:solidFill>
                  <a:schemeClr val="tx1"/>
                </a:solidFill>
                <a:latin typeface="Lato Light"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charset="0"/>
                <a:ea typeface="MS PGothic" panose="020B0600070205080204" pitchFamily="34" charset="-128"/>
              </a:defRPr>
            </a:lvl9pPr>
          </a:lstStyle>
          <a:p>
            <a:pPr defTabSz="685388" fontAlgn="base">
              <a:spcBef>
                <a:spcPct val="0"/>
              </a:spcBef>
              <a:spcAft>
                <a:spcPct val="0"/>
              </a:spcAft>
            </a:pPr>
            <a:r>
              <a:rPr lang="en-US" altLang="en-US" sz="1600" dirty="0">
                <a:solidFill>
                  <a:prstClr val="white"/>
                </a:solidFill>
              </a:rPr>
              <a:t>Peer Review Process </a:t>
            </a:r>
          </a:p>
        </p:txBody>
      </p:sp>
      <p:sp>
        <p:nvSpPr>
          <p:cNvPr id="44052" name="TextBox 23"/>
          <p:cNvSpPr txBox="1">
            <a:spLocks noChangeArrowheads="1"/>
          </p:cNvSpPr>
          <p:nvPr/>
        </p:nvSpPr>
        <p:spPr bwMode="auto">
          <a:xfrm>
            <a:off x="1105088" y="757399"/>
            <a:ext cx="7051627" cy="867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600">
                <a:solidFill>
                  <a:schemeClr val="tx1"/>
                </a:solidFill>
                <a:latin typeface="Lato Light" charset="0"/>
                <a:ea typeface="MS PGothic" panose="020B0600070205080204" pitchFamily="34" charset="-128"/>
              </a:defRPr>
            </a:lvl1pPr>
            <a:lvl2pPr marL="742950" indent="-285750">
              <a:defRPr sz="3600">
                <a:solidFill>
                  <a:schemeClr val="tx1"/>
                </a:solidFill>
                <a:latin typeface="Lato Light" charset="0"/>
                <a:ea typeface="MS PGothic" panose="020B0600070205080204" pitchFamily="34" charset="-128"/>
              </a:defRPr>
            </a:lvl2pPr>
            <a:lvl3pPr marL="1143000" indent="-228600">
              <a:defRPr sz="3600">
                <a:solidFill>
                  <a:schemeClr val="tx1"/>
                </a:solidFill>
                <a:latin typeface="Lato Light" charset="0"/>
                <a:ea typeface="MS PGothic" panose="020B0600070205080204" pitchFamily="34" charset="-128"/>
              </a:defRPr>
            </a:lvl3pPr>
            <a:lvl4pPr marL="1600200" indent="-228600">
              <a:defRPr sz="3600">
                <a:solidFill>
                  <a:schemeClr val="tx1"/>
                </a:solidFill>
                <a:latin typeface="Lato Light" charset="0"/>
                <a:ea typeface="MS PGothic" panose="020B0600070205080204" pitchFamily="34" charset="-128"/>
              </a:defRPr>
            </a:lvl4pPr>
            <a:lvl5pPr marL="2057400" indent="-228600">
              <a:defRPr sz="3600">
                <a:solidFill>
                  <a:schemeClr val="tx1"/>
                </a:solidFill>
                <a:latin typeface="Lato Light"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charset="0"/>
                <a:ea typeface="MS PGothic" panose="020B0600070205080204" pitchFamily="34" charset="-128"/>
              </a:defRPr>
            </a:lvl9pPr>
          </a:lstStyle>
          <a:p>
            <a:pPr algn="ctr" defTabSz="685388" fontAlgn="base">
              <a:lnSpc>
                <a:spcPct val="90000"/>
              </a:lnSpc>
              <a:spcBef>
                <a:spcPct val="0"/>
              </a:spcBef>
              <a:spcAft>
                <a:spcPct val="0"/>
              </a:spcAft>
            </a:pPr>
            <a:r>
              <a:rPr lang="en-US" sz="2800" b="1" dirty="0" smtClean="0">
                <a:solidFill>
                  <a:srgbClr val="0E80C9"/>
                </a:solidFill>
                <a:latin typeface="Times New Roman"/>
                <a:cs typeface="Times New Roman"/>
              </a:rPr>
              <a:t>The Achievements </a:t>
            </a:r>
            <a:r>
              <a:rPr lang="en-US" sz="2800" b="1" dirty="0">
                <a:solidFill>
                  <a:srgbClr val="0E80C9"/>
                </a:solidFill>
                <a:latin typeface="Times New Roman"/>
                <a:cs typeface="Times New Roman"/>
              </a:rPr>
              <a:t>of 1540 as a Global Non-Proliferation Regime</a:t>
            </a:r>
            <a:endParaRPr lang="en-US" altLang="en-US" sz="2800" b="1" dirty="0">
              <a:solidFill>
                <a:srgbClr val="0E80C9"/>
              </a:solidFill>
              <a:latin typeface="Times New Roman"/>
              <a:cs typeface="Times New Roman"/>
            </a:endParaRPr>
          </a:p>
        </p:txBody>
      </p:sp>
      <p:grpSp>
        <p:nvGrpSpPr>
          <p:cNvPr id="44053" name="Group 25"/>
          <p:cNvGrpSpPr>
            <a:grpSpLocks/>
          </p:cNvGrpSpPr>
          <p:nvPr/>
        </p:nvGrpSpPr>
        <p:grpSpPr bwMode="auto">
          <a:xfrm>
            <a:off x="3741323" y="1598533"/>
            <a:ext cx="1676837" cy="26796"/>
            <a:chOff x="9673249" y="2043533"/>
            <a:chExt cx="7919727" cy="127577"/>
          </a:xfrm>
        </p:grpSpPr>
        <p:sp>
          <p:nvSpPr>
            <p:cNvPr id="28" name="Rectangle 27"/>
            <p:cNvSpPr/>
            <p:nvPr/>
          </p:nvSpPr>
          <p:spPr>
            <a:xfrm>
              <a:off x="9673249" y="2043533"/>
              <a:ext cx="1200895" cy="127577"/>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685846">
                <a:defRPr/>
              </a:pPr>
              <a:endParaRPr lang="en-US" sz="1350">
                <a:solidFill>
                  <a:prstClr val="white"/>
                </a:solidFill>
              </a:endParaRPr>
            </a:p>
          </p:txBody>
        </p:sp>
        <p:sp>
          <p:nvSpPr>
            <p:cNvPr id="29" name="Rectangle 28"/>
            <p:cNvSpPr/>
            <p:nvPr/>
          </p:nvSpPr>
          <p:spPr>
            <a:xfrm>
              <a:off x="10989454" y="2043533"/>
              <a:ext cx="1200895" cy="127577"/>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685846">
                <a:defRPr/>
              </a:pPr>
              <a:endParaRPr lang="en-US" sz="1350">
                <a:solidFill>
                  <a:prstClr val="white"/>
                </a:solidFill>
              </a:endParaRPr>
            </a:p>
          </p:txBody>
        </p:sp>
        <p:sp>
          <p:nvSpPr>
            <p:cNvPr id="30" name="Rectangle 29"/>
            <p:cNvSpPr/>
            <p:nvPr/>
          </p:nvSpPr>
          <p:spPr>
            <a:xfrm>
              <a:off x="12350657" y="2043533"/>
              <a:ext cx="1203709" cy="127577"/>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685846">
                <a:defRPr/>
              </a:pPr>
              <a:endParaRPr lang="en-US" sz="1350">
                <a:solidFill>
                  <a:prstClr val="white"/>
                </a:solidFill>
              </a:endParaRPr>
            </a:p>
          </p:txBody>
        </p:sp>
        <p:sp>
          <p:nvSpPr>
            <p:cNvPr id="31" name="Rectangle 30"/>
            <p:cNvSpPr/>
            <p:nvPr/>
          </p:nvSpPr>
          <p:spPr>
            <a:xfrm>
              <a:off x="13694985" y="2043533"/>
              <a:ext cx="1200895" cy="127577"/>
            </a:xfrm>
            <a:prstGeom prst="rect">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685846">
                <a:defRPr/>
              </a:pPr>
              <a:endParaRPr lang="en-US" sz="1350">
                <a:solidFill>
                  <a:prstClr val="white"/>
                </a:solidFill>
              </a:endParaRPr>
            </a:p>
          </p:txBody>
        </p:sp>
        <p:sp>
          <p:nvSpPr>
            <p:cNvPr id="32" name="Rectangle 31"/>
            <p:cNvSpPr/>
            <p:nvPr/>
          </p:nvSpPr>
          <p:spPr>
            <a:xfrm>
              <a:off x="15028064" y="2043533"/>
              <a:ext cx="1200895" cy="127577"/>
            </a:xfrm>
            <a:prstGeom prst="rect">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685846">
                <a:defRPr/>
              </a:pPr>
              <a:endParaRPr lang="en-US" sz="1350">
                <a:solidFill>
                  <a:prstClr val="white"/>
                </a:solidFill>
              </a:endParaRPr>
            </a:p>
          </p:txBody>
        </p:sp>
        <p:sp>
          <p:nvSpPr>
            <p:cNvPr id="33" name="Rectangle 32"/>
            <p:cNvSpPr/>
            <p:nvPr/>
          </p:nvSpPr>
          <p:spPr>
            <a:xfrm>
              <a:off x="16392079" y="2043533"/>
              <a:ext cx="1200897" cy="127577"/>
            </a:xfrm>
            <a:prstGeom prst="rect">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685846">
                <a:defRPr/>
              </a:pPr>
              <a:endParaRPr lang="en-US" sz="1350">
                <a:solidFill>
                  <a:prstClr val="white"/>
                </a:solidFill>
              </a:endParaRPr>
            </a:p>
          </p:txBody>
        </p:sp>
      </p:grpSp>
    </p:spTree>
    <p:extLst>
      <p:ext uri="{BB962C8B-B14F-4D97-AF65-F5344CB8AC3E}">
        <p14:creationId xmlns:p14="http://schemas.microsoft.com/office/powerpoint/2010/main" val="377440212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theme/theme1.xml><?xml version="1.0" encoding="utf-8"?>
<a:theme xmlns:a="http://schemas.openxmlformats.org/drawingml/2006/main" name="Default Theme">
  <a:themeElements>
    <a:clrScheme name="01 Essential - Light Version">
      <a:dk1>
        <a:srgbClr val="737572"/>
      </a:dk1>
      <a:lt1>
        <a:sysClr val="window" lastClr="FFFFFF"/>
      </a:lt1>
      <a:dk2>
        <a:srgbClr val="445469"/>
      </a:dk2>
      <a:lt2>
        <a:srgbClr val="FFFFFF"/>
      </a:lt2>
      <a:accent1>
        <a:srgbClr val="0E80C9"/>
      </a:accent1>
      <a:accent2>
        <a:srgbClr val="119CF4"/>
      </a:accent2>
      <a:accent3>
        <a:srgbClr val="445469"/>
      </a:accent3>
      <a:accent4>
        <a:srgbClr val="8AC153"/>
      </a:accent4>
      <a:accent5>
        <a:srgbClr val="BAEF69"/>
      </a:accent5>
      <a:accent6>
        <a:srgbClr val="A9A8AB"/>
      </a:accent6>
      <a:hlink>
        <a:srgbClr val="0E80C9"/>
      </a:hlink>
      <a:folHlink>
        <a:srgbClr val="0EA3FF"/>
      </a:folHlink>
    </a:clrScheme>
    <a:fontScheme name="Custom 1">
      <a:majorFont>
        <a:latin typeface="Lato"/>
        <a:ea typeface=""/>
        <a:cs typeface=""/>
      </a:majorFont>
      <a:minorFont>
        <a:latin typeface="Lat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120</TotalTime>
  <Words>1172</Words>
  <Application>Microsoft Macintosh PowerPoint</Application>
  <PresentationFormat>On-screen Show (4:3)</PresentationFormat>
  <Paragraphs>135</Paragraphs>
  <Slides>12</Slides>
  <Notes>3</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Default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William Pittinos</dc:creator>
  <cp:lastModifiedBy>Sarah Shirazyan</cp:lastModifiedBy>
  <cp:revision>10</cp:revision>
  <dcterms:created xsi:type="dcterms:W3CDTF">2016-04-08T15:02:12Z</dcterms:created>
  <dcterms:modified xsi:type="dcterms:W3CDTF">2016-04-18T06:47:30Z</dcterms:modified>
</cp:coreProperties>
</file>