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handoutMasterIdLst>
    <p:handoutMasterId r:id="rId19"/>
  </p:handoutMasterIdLst>
  <p:sldIdLst>
    <p:sldId id="300" r:id="rId5"/>
    <p:sldId id="322" r:id="rId6"/>
    <p:sldId id="291" r:id="rId7"/>
    <p:sldId id="329" r:id="rId8"/>
    <p:sldId id="323" r:id="rId9"/>
    <p:sldId id="324" r:id="rId10"/>
    <p:sldId id="325" r:id="rId11"/>
    <p:sldId id="327" r:id="rId12"/>
    <p:sldId id="330" r:id="rId13"/>
    <p:sldId id="332" r:id="rId14"/>
    <p:sldId id="334" r:id="rId15"/>
    <p:sldId id="293" r:id="rId16"/>
    <p:sldId id="286"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p15:clr>
            <a:srgbClr val="A4A3A4"/>
          </p15:clr>
        </p15:guide>
        <p15:guide id="2" orient="horz" pos="2341">
          <p15:clr>
            <a:srgbClr val="A4A3A4"/>
          </p15:clr>
        </p15:guide>
        <p15:guide id="3" orient="horz" pos="2523">
          <p15:clr>
            <a:srgbClr val="A4A3A4"/>
          </p15:clr>
        </p15:guide>
        <p15:guide id="4" orient="horz" pos="935">
          <p15:clr>
            <a:srgbClr val="A4A3A4"/>
          </p15:clr>
        </p15:guide>
        <p15:guide id="5" pos="5193">
          <p15:clr>
            <a:srgbClr val="A4A3A4"/>
          </p15:clr>
        </p15:guide>
        <p15:guide id="6" pos="295">
          <p15:clr>
            <a:srgbClr val="A4A3A4"/>
          </p15:clr>
        </p15:guide>
        <p15:guide id="7" pos="2971">
          <p15:clr>
            <a:srgbClr val="A4A3A4"/>
          </p15:clr>
        </p15:guide>
        <p15:guide id="8" pos="2789">
          <p15:clr>
            <a:srgbClr val="A4A3A4"/>
          </p15:clr>
        </p15:guide>
        <p15:guide id="9" pos="5465">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C68"/>
    <a:srgbClr val="0091AC"/>
    <a:srgbClr val="96BC33"/>
    <a:srgbClr val="A1DBE4"/>
    <a:srgbClr val="00A9CB"/>
    <a:srgbClr val="0066B3"/>
    <a:srgbClr val="FDBA4D"/>
    <a:srgbClr val="ECEE9A"/>
    <a:srgbClr val="E98756"/>
    <a:srgbClr val="99D6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F348D8D-2592-4D36-8BCA-CF58A03317E7}">
  <a:tblStyle styleId="{4F348D8D-2592-4D36-8BCA-CF58A03317E7}" styleName="IHS Table Style">
    <a:wholeTbl>
      <a:tcTxStyle>
        <a:fontRef idx="minor"/>
        <a:schemeClr val="dk1"/>
      </a:tcTxStyle>
      <a:tcStyle>
        <a:tcBdr>
          <a:left>
            <a:ln>
              <a:noFill/>
            </a:ln>
          </a:left>
          <a:right>
            <a:ln>
              <a:noFill/>
            </a:ln>
          </a:right>
          <a:top>
            <a:ln>
              <a:noFill/>
            </a:ln>
          </a:top>
          <a:bottom>
            <a:ln>
              <a:noFill/>
            </a:ln>
          </a:bottom>
          <a:insideH>
            <a:ln>
              <a:noFill/>
            </a:ln>
          </a:insideH>
          <a:insideV>
            <a:ln>
              <a:noFill/>
            </a:ln>
          </a:insideV>
        </a:tcBdr>
      </a:tcStyle>
    </a:wholeTbl>
    <a:band1H>
      <a:tcTxStyle>
        <a:schemeClr val="dk1"/>
      </a:tcTxStyle>
      <a:tcStyle>
        <a:tcBdr/>
      </a:tcStyle>
    </a:band1H>
    <a:band2H>
      <a:tcStyle>
        <a:tcBdr/>
      </a:tcStyle>
    </a:band2H>
    <a:band1V>
      <a:tcStyle>
        <a:tcBdr/>
      </a:tcStyle>
    </a:band1V>
    <a:band2V>
      <a:tcStyle>
        <a:tcBdr/>
      </a:tcStyle>
    </a:band2V>
    <a:lastRow>
      <a:tcStyle>
        <a:tcBdr/>
      </a:tcStyle>
    </a:lastRow>
    <a:firstRow>
      <a:tcTxStyle>
        <a:fontRef idx="major"/>
        <a:schemeClr val="bg1"/>
      </a:tcTxStyle>
      <a:tcStyle>
        <a:tcBdr/>
        <a:fill>
          <a:solidFill>
            <a:srgbClr val="707C8A"/>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78636" autoAdjust="0"/>
  </p:normalViewPr>
  <p:slideViewPr>
    <p:cSldViewPr showGuides="1">
      <p:cViewPr>
        <p:scale>
          <a:sx n="66" d="100"/>
          <a:sy n="66" d="100"/>
        </p:scale>
        <p:origin x="972" y="-102"/>
      </p:cViewPr>
      <p:guideLst>
        <p:guide orient="horz" pos="3929"/>
        <p:guide orient="horz" pos="2341"/>
        <p:guide orient="horz" pos="2523"/>
        <p:guide orient="horz" pos="935"/>
        <p:guide pos="5193"/>
        <p:guide pos="295"/>
        <p:guide pos="2971"/>
        <p:guide pos="2789"/>
        <p:guide pos="5465"/>
      </p:guideLst>
    </p:cSldViewPr>
  </p:slideViewPr>
  <p:outlineViewPr>
    <p:cViewPr>
      <p:scale>
        <a:sx n="33" d="100"/>
        <a:sy n="33" d="100"/>
      </p:scale>
      <p:origin x="0" y="2244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6" d="100"/>
          <a:sy n="86" d="100"/>
        </p:scale>
        <p:origin x="-3090"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9A5B3-3FD7-4DCC-96B9-EDB46AE9CE3B}" type="doc">
      <dgm:prSet loTypeId="urn:microsoft.com/office/officeart/2005/8/layout/vList3" loCatId="list" qsTypeId="urn:microsoft.com/office/officeart/2005/8/quickstyle/simple1" qsCatId="simple" csTypeId="urn:microsoft.com/office/officeart/2005/8/colors/accent1_2" csCatId="accent1" phldr="1"/>
      <dgm:spPr/>
    </dgm:pt>
    <dgm:pt modelId="{01373C48-4A35-421A-81E9-A8D3BF9249FA}">
      <dgm:prSet phldrT="[Text]"/>
      <dgm:spPr/>
      <dgm:t>
        <a:bodyPr/>
        <a:lstStyle/>
        <a:p>
          <a:pPr algn="l"/>
          <a:r>
            <a:rPr lang="en-US" dirty="0" smtClean="0"/>
            <a:t>- Lifted sanctions are ‘secondary’ sanctions</a:t>
          </a:r>
        </a:p>
        <a:p>
          <a:pPr algn="l"/>
          <a:r>
            <a:rPr lang="en-US" dirty="0" smtClean="0"/>
            <a:t>- US persons still face huge business limitations</a:t>
          </a:r>
        </a:p>
        <a:p>
          <a:pPr algn="l"/>
          <a:r>
            <a:rPr lang="en-US" dirty="0" smtClean="0"/>
            <a:t>- Civil aviation; US-owned Foreign Entities; import of certain Iranian products.</a:t>
          </a:r>
          <a:endParaRPr lang="en-GB" dirty="0"/>
        </a:p>
      </dgm:t>
    </dgm:pt>
    <dgm:pt modelId="{2DBBFCCC-4FBB-4C2E-8FE3-5B06BA4DFCDD}" type="parTrans" cxnId="{4EC09204-48DD-43DF-B38D-1253F211CF8A}">
      <dgm:prSet/>
      <dgm:spPr/>
      <dgm:t>
        <a:bodyPr/>
        <a:lstStyle/>
        <a:p>
          <a:endParaRPr lang="en-GB"/>
        </a:p>
      </dgm:t>
    </dgm:pt>
    <dgm:pt modelId="{01C65162-1A94-487A-AF2F-3AB119651514}" type="sibTrans" cxnId="{4EC09204-48DD-43DF-B38D-1253F211CF8A}">
      <dgm:prSet/>
      <dgm:spPr/>
      <dgm:t>
        <a:bodyPr/>
        <a:lstStyle/>
        <a:p>
          <a:endParaRPr lang="en-GB"/>
        </a:p>
      </dgm:t>
    </dgm:pt>
    <dgm:pt modelId="{F9388F59-F866-4D0A-A3D0-601E5F33A0EC}">
      <dgm:prSet phldrT="[Text]"/>
      <dgm:spPr/>
      <dgm:t>
        <a:bodyPr/>
        <a:lstStyle/>
        <a:p>
          <a:pPr algn="l"/>
          <a:r>
            <a:rPr lang="en-US" dirty="0" smtClean="0"/>
            <a:t>- </a:t>
          </a:r>
          <a:r>
            <a:rPr lang="en-US" dirty="0" smtClean="0"/>
            <a:t>US secondary sanctions no longer applicable</a:t>
          </a:r>
        </a:p>
        <a:p>
          <a:pPr algn="l"/>
          <a:r>
            <a:rPr lang="en-US" dirty="0" smtClean="0"/>
            <a:t>- Greater risk of non-compliance</a:t>
          </a:r>
          <a:endParaRPr lang="en-GB" dirty="0"/>
        </a:p>
      </dgm:t>
    </dgm:pt>
    <dgm:pt modelId="{664C40E2-B206-46A7-A0AB-EB421F96645F}" type="parTrans" cxnId="{40C852B1-3327-4CDA-A7D0-B928CFA5E615}">
      <dgm:prSet/>
      <dgm:spPr/>
      <dgm:t>
        <a:bodyPr/>
        <a:lstStyle/>
        <a:p>
          <a:endParaRPr lang="en-GB"/>
        </a:p>
      </dgm:t>
    </dgm:pt>
    <dgm:pt modelId="{995C2F82-CBB6-4823-BC81-AD8CE7DF5D06}" type="sibTrans" cxnId="{40C852B1-3327-4CDA-A7D0-B928CFA5E615}">
      <dgm:prSet/>
      <dgm:spPr/>
      <dgm:t>
        <a:bodyPr/>
        <a:lstStyle/>
        <a:p>
          <a:endParaRPr lang="en-GB"/>
        </a:p>
      </dgm:t>
    </dgm:pt>
    <dgm:pt modelId="{D2842ED4-A4FF-40F0-BA22-CF4DADBF7473}">
      <dgm:prSet phldrT="[Text]"/>
      <dgm:spPr/>
      <dgm:t>
        <a:bodyPr/>
        <a:lstStyle/>
        <a:p>
          <a:pPr algn="l"/>
          <a:r>
            <a:rPr lang="en-US" dirty="0" smtClean="0"/>
            <a:t>- Terminated most trade &amp; financial restrictions</a:t>
          </a:r>
        </a:p>
        <a:p>
          <a:pPr algn="l"/>
          <a:r>
            <a:rPr lang="en-US" dirty="0" smtClean="0"/>
            <a:t>- US secondary sanctions no longer applicable</a:t>
          </a:r>
          <a:endParaRPr lang="en-GB" dirty="0"/>
        </a:p>
      </dgm:t>
    </dgm:pt>
    <dgm:pt modelId="{6E16D31B-8D9A-496D-8761-234E46D78838}" type="sibTrans" cxnId="{9C94D915-4BEE-49FC-A4EA-6CD560409F7C}">
      <dgm:prSet/>
      <dgm:spPr/>
      <dgm:t>
        <a:bodyPr/>
        <a:lstStyle/>
        <a:p>
          <a:endParaRPr lang="en-GB"/>
        </a:p>
      </dgm:t>
    </dgm:pt>
    <dgm:pt modelId="{D4B4AAC0-25CA-40E7-9F21-7062FDFDE9E9}" type="parTrans" cxnId="{9C94D915-4BEE-49FC-A4EA-6CD560409F7C}">
      <dgm:prSet/>
      <dgm:spPr/>
      <dgm:t>
        <a:bodyPr/>
        <a:lstStyle/>
        <a:p>
          <a:endParaRPr lang="en-GB"/>
        </a:p>
      </dgm:t>
    </dgm:pt>
    <dgm:pt modelId="{19E0BE8A-3CF4-447F-AEC6-D9C2CA3EA1B4}" type="pres">
      <dgm:prSet presAssocID="{81E9A5B3-3FD7-4DCC-96B9-EDB46AE9CE3B}" presName="linearFlow" presStyleCnt="0">
        <dgm:presLayoutVars>
          <dgm:dir/>
          <dgm:resizeHandles val="exact"/>
        </dgm:presLayoutVars>
      </dgm:prSet>
      <dgm:spPr/>
    </dgm:pt>
    <dgm:pt modelId="{F75D7F5D-1AB7-4E96-94BD-25C0534D294F}" type="pres">
      <dgm:prSet presAssocID="{01373C48-4A35-421A-81E9-A8D3BF9249FA}" presName="composite" presStyleCnt="0"/>
      <dgm:spPr/>
    </dgm:pt>
    <dgm:pt modelId="{18EB3886-BA3D-4657-A9EE-EAC512487E70}" type="pres">
      <dgm:prSet presAssocID="{01373C48-4A35-421A-81E9-A8D3BF9249FA}" presName="imgShp" presStyleLbl="fgImgPlace1" presStyleIdx="0" presStyleCnt="3" custLinFactNeighborX="-88942" custLinFactNeighborY="-40"/>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54061A2B-5EE2-447B-B8CB-DB2621EF21F1}" type="pres">
      <dgm:prSet presAssocID="{01373C48-4A35-421A-81E9-A8D3BF9249FA}" presName="txShp" presStyleLbl="node1" presStyleIdx="0" presStyleCnt="3" custScaleX="137210" custLinFactNeighborX="6113" custLinFactNeighborY="-40">
        <dgm:presLayoutVars>
          <dgm:bulletEnabled val="1"/>
        </dgm:presLayoutVars>
      </dgm:prSet>
      <dgm:spPr/>
      <dgm:t>
        <a:bodyPr/>
        <a:lstStyle/>
        <a:p>
          <a:endParaRPr lang="en-GB"/>
        </a:p>
      </dgm:t>
    </dgm:pt>
    <dgm:pt modelId="{D97A5CAB-9595-4FC6-8143-D073B04F7603}" type="pres">
      <dgm:prSet presAssocID="{01C65162-1A94-487A-AF2F-3AB119651514}" presName="spacing" presStyleCnt="0"/>
      <dgm:spPr/>
    </dgm:pt>
    <dgm:pt modelId="{6032A0AB-E571-4309-8A1B-01AE27CD003D}" type="pres">
      <dgm:prSet presAssocID="{D2842ED4-A4FF-40F0-BA22-CF4DADBF7473}" presName="composite" presStyleCnt="0"/>
      <dgm:spPr/>
    </dgm:pt>
    <dgm:pt modelId="{BC739F5D-CA7C-4690-94FB-BAEB90755E8F}" type="pres">
      <dgm:prSet presAssocID="{D2842ED4-A4FF-40F0-BA22-CF4DADBF7473}" presName="imgShp" presStyleLbl="fgImgPlace1" presStyleIdx="1" presStyleCnt="3" custLinFactNeighborX="-89627"/>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pt>
    <dgm:pt modelId="{523CD043-B49E-4605-829A-AF4C7C36D117}" type="pres">
      <dgm:prSet presAssocID="{D2842ED4-A4FF-40F0-BA22-CF4DADBF7473}" presName="txShp" presStyleLbl="node1" presStyleIdx="1" presStyleCnt="3" custScaleX="137679" custLinFactNeighborX="6113" custLinFactNeighborY="1297">
        <dgm:presLayoutVars>
          <dgm:bulletEnabled val="1"/>
        </dgm:presLayoutVars>
      </dgm:prSet>
      <dgm:spPr/>
      <dgm:t>
        <a:bodyPr/>
        <a:lstStyle/>
        <a:p>
          <a:endParaRPr lang="en-GB"/>
        </a:p>
      </dgm:t>
    </dgm:pt>
    <dgm:pt modelId="{F7F64340-D8F4-4F06-94BA-1ADD940C3A28}" type="pres">
      <dgm:prSet presAssocID="{6E16D31B-8D9A-496D-8761-234E46D78838}" presName="spacing" presStyleCnt="0"/>
      <dgm:spPr/>
    </dgm:pt>
    <dgm:pt modelId="{0169CCBA-E65A-464B-A1CF-2FD50482CCBF}" type="pres">
      <dgm:prSet presAssocID="{F9388F59-F866-4D0A-A3D0-601E5F33A0EC}" presName="composite" presStyleCnt="0"/>
      <dgm:spPr/>
    </dgm:pt>
    <dgm:pt modelId="{FC789E3E-9E2A-471E-8164-7906516E3928}" type="pres">
      <dgm:prSet presAssocID="{F9388F59-F866-4D0A-A3D0-601E5F33A0EC}" presName="imgShp" presStyleLbl="fgImgPlace1" presStyleIdx="2" presStyleCnt="3" custLinFactNeighborX="-86348"/>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 modelId="{2147AEF5-DBCC-4A3B-9344-28DD7685967B}" type="pres">
      <dgm:prSet presAssocID="{F9388F59-F866-4D0A-A3D0-601E5F33A0EC}" presName="txShp" presStyleLbl="node1" presStyleIdx="2" presStyleCnt="3" custScaleX="137550" custLinFactNeighborX="8540">
        <dgm:presLayoutVars>
          <dgm:bulletEnabled val="1"/>
        </dgm:presLayoutVars>
      </dgm:prSet>
      <dgm:spPr/>
      <dgm:t>
        <a:bodyPr/>
        <a:lstStyle/>
        <a:p>
          <a:endParaRPr lang="en-GB"/>
        </a:p>
      </dgm:t>
    </dgm:pt>
  </dgm:ptLst>
  <dgm:cxnLst>
    <dgm:cxn modelId="{40C852B1-3327-4CDA-A7D0-B928CFA5E615}" srcId="{81E9A5B3-3FD7-4DCC-96B9-EDB46AE9CE3B}" destId="{F9388F59-F866-4D0A-A3D0-601E5F33A0EC}" srcOrd="2" destOrd="0" parTransId="{664C40E2-B206-46A7-A0AB-EB421F96645F}" sibTransId="{995C2F82-CBB6-4823-BC81-AD8CE7DF5D06}"/>
    <dgm:cxn modelId="{7B8858BC-905B-4432-B549-6C78852B9616}" type="presOf" srcId="{81E9A5B3-3FD7-4DCC-96B9-EDB46AE9CE3B}" destId="{19E0BE8A-3CF4-447F-AEC6-D9C2CA3EA1B4}" srcOrd="0" destOrd="0" presId="urn:microsoft.com/office/officeart/2005/8/layout/vList3"/>
    <dgm:cxn modelId="{9C94D915-4BEE-49FC-A4EA-6CD560409F7C}" srcId="{81E9A5B3-3FD7-4DCC-96B9-EDB46AE9CE3B}" destId="{D2842ED4-A4FF-40F0-BA22-CF4DADBF7473}" srcOrd="1" destOrd="0" parTransId="{D4B4AAC0-25CA-40E7-9F21-7062FDFDE9E9}" sibTransId="{6E16D31B-8D9A-496D-8761-234E46D78838}"/>
    <dgm:cxn modelId="{F2067D7B-A784-417A-B7ED-C6AE62E8E0FC}" type="presOf" srcId="{F9388F59-F866-4D0A-A3D0-601E5F33A0EC}" destId="{2147AEF5-DBCC-4A3B-9344-28DD7685967B}" srcOrd="0" destOrd="0" presId="urn:microsoft.com/office/officeart/2005/8/layout/vList3"/>
    <dgm:cxn modelId="{4EC09204-48DD-43DF-B38D-1253F211CF8A}" srcId="{81E9A5B3-3FD7-4DCC-96B9-EDB46AE9CE3B}" destId="{01373C48-4A35-421A-81E9-A8D3BF9249FA}" srcOrd="0" destOrd="0" parTransId="{2DBBFCCC-4FBB-4C2E-8FE3-5B06BA4DFCDD}" sibTransId="{01C65162-1A94-487A-AF2F-3AB119651514}"/>
    <dgm:cxn modelId="{D3765E96-C765-428F-BFD8-558BA34AA5B3}" type="presOf" srcId="{D2842ED4-A4FF-40F0-BA22-CF4DADBF7473}" destId="{523CD043-B49E-4605-829A-AF4C7C36D117}" srcOrd="0" destOrd="0" presId="urn:microsoft.com/office/officeart/2005/8/layout/vList3"/>
    <dgm:cxn modelId="{48B1E56E-D169-409C-819B-FA86394090A4}" type="presOf" srcId="{01373C48-4A35-421A-81E9-A8D3BF9249FA}" destId="{54061A2B-5EE2-447B-B8CB-DB2621EF21F1}" srcOrd="0" destOrd="0" presId="urn:microsoft.com/office/officeart/2005/8/layout/vList3"/>
    <dgm:cxn modelId="{4691A5B1-905A-428D-B797-2B8F6A917346}" type="presParOf" srcId="{19E0BE8A-3CF4-447F-AEC6-D9C2CA3EA1B4}" destId="{F75D7F5D-1AB7-4E96-94BD-25C0534D294F}" srcOrd="0" destOrd="0" presId="urn:microsoft.com/office/officeart/2005/8/layout/vList3"/>
    <dgm:cxn modelId="{D0822927-D37E-4323-8FCC-B23A07C69DFE}" type="presParOf" srcId="{F75D7F5D-1AB7-4E96-94BD-25C0534D294F}" destId="{18EB3886-BA3D-4657-A9EE-EAC512487E70}" srcOrd="0" destOrd="0" presId="urn:microsoft.com/office/officeart/2005/8/layout/vList3"/>
    <dgm:cxn modelId="{EC529248-4154-4026-AB73-4B19F2EBD20A}" type="presParOf" srcId="{F75D7F5D-1AB7-4E96-94BD-25C0534D294F}" destId="{54061A2B-5EE2-447B-B8CB-DB2621EF21F1}" srcOrd="1" destOrd="0" presId="urn:microsoft.com/office/officeart/2005/8/layout/vList3"/>
    <dgm:cxn modelId="{04A81487-00ED-41BC-B0F1-8FBFED485D2F}" type="presParOf" srcId="{19E0BE8A-3CF4-447F-AEC6-D9C2CA3EA1B4}" destId="{D97A5CAB-9595-4FC6-8143-D073B04F7603}" srcOrd="1" destOrd="0" presId="urn:microsoft.com/office/officeart/2005/8/layout/vList3"/>
    <dgm:cxn modelId="{A3B35762-1F60-4B0C-A9A3-2D49AEFE4D6A}" type="presParOf" srcId="{19E0BE8A-3CF4-447F-AEC6-D9C2CA3EA1B4}" destId="{6032A0AB-E571-4309-8A1B-01AE27CD003D}" srcOrd="2" destOrd="0" presId="urn:microsoft.com/office/officeart/2005/8/layout/vList3"/>
    <dgm:cxn modelId="{745694C2-FEAB-46C3-AD05-411F8C48C5BC}" type="presParOf" srcId="{6032A0AB-E571-4309-8A1B-01AE27CD003D}" destId="{BC739F5D-CA7C-4690-94FB-BAEB90755E8F}" srcOrd="0" destOrd="0" presId="urn:microsoft.com/office/officeart/2005/8/layout/vList3"/>
    <dgm:cxn modelId="{28F8093C-E933-4750-88F2-32CF80D704DC}" type="presParOf" srcId="{6032A0AB-E571-4309-8A1B-01AE27CD003D}" destId="{523CD043-B49E-4605-829A-AF4C7C36D117}" srcOrd="1" destOrd="0" presId="urn:microsoft.com/office/officeart/2005/8/layout/vList3"/>
    <dgm:cxn modelId="{166BC39B-35F8-47A4-980D-AEA4DA827259}" type="presParOf" srcId="{19E0BE8A-3CF4-447F-AEC6-D9C2CA3EA1B4}" destId="{F7F64340-D8F4-4F06-94BA-1ADD940C3A28}" srcOrd="3" destOrd="0" presId="urn:microsoft.com/office/officeart/2005/8/layout/vList3"/>
    <dgm:cxn modelId="{E4DE0623-F105-4DFF-B285-AAB7A3DB8D78}" type="presParOf" srcId="{19E0BE8A-3CF4-447F-AEC6-D9C2CA3EA1B4}" destId="{0169CCBA-E65A-464B-A1CF-2FD50482CCBF}" srcOrd="4" destOrd="0" presId="urn:microsoft.com/office/officeart/2005/8/layout/vList3"/>
    <dgm:cxn modelId="{FCD0B1CB-2E65-4D0B-A8A0-265EE42E7AFE}" type="presParOf" srcId="{0169CCBA-E65A-464B-A1CF-2FD50482CCBF}" destId="{FC789E3E-9E2A-471E-8164-7906516E3928}" srcOrd="0" destOrd="0" presId="urn:microsoft.com/office/officeart/2005/8/layout/vList3"/>
    <dgm:cxn modelId="{F4687BCD-243A-45D2-B6D6-BC2F0AF9DD49}" type="presParOf" srcId="{0169CCBA-E65A-464B-A1CF-2FD50482CCBF}" destId="{2147AEF5-DBCC-4A3B-9344-28DD7685967B}"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B425DD-92AC-4A87-9CC7-8092DFEFF686}"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GB"/>
        </a:p>
      </dgm:t>
    </dgm:pt>
    <dgm:pt modelId="{AABFC1C7-2BD0-4B03-914A-41DE85A708CC}">
      <dgm:prSet phldrT="[Text]"/>
      <dgm:spPr/>
      <dgm:t>
        <a:bodyPr/>
        <a:lstStyle/>
        <a:p>
          <a:r>
            <a:rPr lang="en-GB" dirty="0" smtClean="0"/>
            <a:t>Prior Approval</a:t>
          </a:r>
          <a:endParaRPr lang="en-GB" dirty="0"/>
        </a:p>
      </dgm:t>
    </dgm:pt>
    <dgm:pt modelId="{B00A312C-1292-4AD4-8B76-4450EA7F04C8}" type="parTrans" cxnId="{576BC80A-BFF5-4446-8E9F-F7CD012C7E07}">
      <dgm:prSet/>
      <dgm:spPr/>
      <dgm:t>
        <a:bodyPr/>
        <a:lstStyle/>
        <a:p>
          <a:endParaRPr lang="en-GB"/>
        </a:p>
      </dgm:t>
    </dgm:pt>
    <dgm:pt modelId="{9B6F3501-53AF-4B53-8853-D6931D76BF36}" type="sibTrans" cxnId="{576BC80A-BFF5-4446-8E9F-F7CD012C7E07}">
      <dgm:prSet/>
      <dgm:spPr/>
      <dgm:t>
        <a:bodyPr/>
        <a:lstStyle/>
        <a:p>
          <a:endParaRPr lang="en-GB"/>
        </a:p>
      </dgm:t>
    </dgm:pt>
    <dgm:pt modelId="{A2527BC8-2D5B-44BF-B9DC-079BC6F791AB}">
      <dgm:prSet phldrT="[Text]"/>
      <dgm:spPr/>
      <dgm:t>
        <a:bodyPr/>
        <a:lstStyle/>
        <a:p>
          <a:r>
            <a:rPr lang="en-GB" dirty="0" smtClean="0"/>
            <a:t>Nuclear relevant items</a:t>
          </a:r>
          <a:endParaRPr lang="en-GB" dirty="0"/>
        </a:p>
      </dgm:t>
    </dgm:pt>
    <dgm:pt modelId="{AC07A82B-CA54-4736-B0C6-7B8AF9C0144A}" type="parTrans" cxnId="{3D9CDABE-8E7A-49F1-BF07-568D25FDC727}">
      <dgm:prSet/>
      <dgm:spPr/>
      <dgm:t>
        <a:bodyPr/>
        <a:lstStyle/>
        <a:p>
          <a:endParaRPr lang="en-GB"/>
        </a:p>
      </dgm:t>
    </dgm:pt>
    <dgm:pt modelId="{997B6AE5-0C3B-420C-86C3-9D6DFF9F3006}" type="sibTrans" cxnId="{3D9CDABE-8E7A-49F1-BF07-568D25FDC727}">
      <dgm:prSet/>
      <dgm:spPr/>
      <dgm:t>
        <a:bodyPr/>
        <a:lstStyle/>
        <a:p>
          <a:endParaRPr lang="en-GB"/>
        </a:p>
      </dgm:t>
    </dgm:pt>
    <dgm:pt modelId="{5257A39F-1209-4B95-8FB7-579BC5E14BEE}">
      <dgm:prSet phldrT="[Text]"/>
      <dgm:spPr/>
      <dgm:t>
        <a:bodyPr/>
        <a:lstStyle/>
        <a:p>
          <a:r>
            <a:rPr lang="en-GB" dirty="0" smtClean="0"/>
            <a:t>Procedures</a:t>
          </a:r>
          <a:endParaRPr lang="en-GB" dirty="0"/>
        </a:p>
      </dgm:t>
    </dgm:pt>
    <dgm:pt modelId="{0B097335-BA8B-42D1-B150-41F05AEB4C75}" type="parTrans" cxnId="{6F2AB481-8D2B-4717-9116-E7CD93F6FCD6}">
      <dgm:prSet/>
      <dgm:spPr/>
      <dgm:t>
        <a:bodyPr/>
        <a:lstStyle/>
        <a:p>
          <a:endParaRPr lang="en-GB"/>
        </a:p>
      </dgm:t>
    </dgm:pt>
    <dgm:pt modelId="{0F4FDAA2-E738-481E-8DF5-62DDABFDCF33}" type="sibTrans" cxnId="{6F2AB481-8D2B-4717-9116-E7CD93F6FCD6}">
      <dgm:prSet/>
      <dgm:spPr/>
      <dgm:t>
        <a:bodyPr/>
        <a:lstStyle/>
        <a:p>
          <a:endParaRPr lang="en-GB"/>
        </a:p>
      </dgm:t>
    </dgm:pt>
    <dgm:pt modelId="{62DA88AB-5874-4264-B0EF-650FD8A7DE96}">
      <dgm:prSet phldrT="[Text]" custT="1"/>
      <dgm:spPr/>
      <dgm:t>
        <a:bodyPr/>
        <a:lstStyle/>
        <a:p>
          <a:r>
            <a:rPr lang="en-US" sz="2400" dirty="0" smtClean="0"/>
            <a:t>Legitimate Export</a:t>
          </a:r>
          <a:endParaRPr lang="en-GB" sz="2400" dirty="0"/>
        </a:p>
      </dgm:t>
    </dgm:pt>
    <dgm:pt modelId="{2AD8C208-DD2E-41D3-A74D-880C0CABB4F0}" type="parTrans" cxnId="{74D29A02-150E-44F6-B44F-3860C4743D12}">
      <dgm:prSet/>
      <dgm:spPr/>
      <dgm:t>
        <a:bodyPr/>
        <a:lstStyle/>
        <a:p>
          <a:endParaRPr lang="en-GB"/>
        </a:p>
      </dgm:t>
    </dgm:pt>
    <dgm:pt modelId="{CBA48540-5AD8-4BA5-8B85-30506FD3D421}" type="sibTrans" cxnId="{74D29A02-150E-44F6-B44F-3860C4743D12}">
      <dgm:prSet/>
      <dgm:spPr/>
      <dgm:t>
        <a:bodyPr/>
        <a:lstStyle/>
        <a:p>
          <a:endParaRPr lang="en-GB"/>
        </a:p>
      </dgm:t>
    </dgm:pt>
    <dgm:pt modelId="{E9715D37-6F30-4984-AE6E-687EA25333DB}" type="pres">
      <dgm:prSet presAssocID="{ABB425DD-92AC-4A87-9CC7-8092DFEFF686}" presName="Name0" presStyleCnt="0">
        <dgm:presLayoutVars>
          <dgm:chMax val="4"/>
          <dgm:resizeHandles val="exact"/>
        </dgm:presLayoutVars>
      </dgm:prSet>
      <dgm:spPr/>
      <dgm:t>
        <a:bodyPr/>
        <a:lstStyle/>
        <a:p>
          <a:endParaRPr lang="en-GB"/>
        </a:p>
      </dgm:t>
    </dgm:pt>
    <dgm:pt modelId="{DD214881-1F9D-49A6-A11E-C8EE53E98ADD}" type="pres">
      <dgm:prSet presAssocID="{ABB425DD-92AC-4A87-9CC7-8092DFEFF686}" presName="ellipse" presStyleLbl="trBgShp" presStyleIdx="0" presStyleCnt="1"/>
      <dgm:spPr/>
    </dgm:pt>
    <dgm:pt modelId="{9C7265E9-A93F-4671-9F34-6446CD680459}" type="pres">
      <dgm:prSet presAssocID="{ABB425DD-92AC-4A87-9CC7-8092DFEFF686}" presName="arrow1" presStyleLbl="fgShp" presStyleIdx="0" presStyleCnt="1" custScaleY="144431" custLinFactNeighborX="8382" custLinFactNeighborY="22654"/>
      <dgm:spPr/>
    </dgm:pt>
    <dgm:pt modelId="{96C839E4-54F8-43BA-90D1-27B79A28863F}" type="pres">
      <dgm:prSet presAssocID="{ABB425DD-92AC-4A87-9CC7-8092DFEFF686}" presName="rectangle" presStyleLbl="revTx" presStyleIdx="0" presStyleCnt="1" custScaleX="135597">
        <dgm:presLayoutVars>
          <dgm:bulletEnabled val="1"/>
        </dgm:presLayoutVars>
      </dgm:prSet>
      <dgm:spPr/>
      <dgm:t>
        <a:bodyPr/>
        <a:lstStyle/>
        <a:p>
          <a:endParaRPr lang="en-GB"/>
        </a:p>
      </dgm:t>
    </dgm:pt>
    <dgm:pt modelId="{CBE02860-FB47-4866-99F2-1329AD371D1D}" type="pres">
      <dgm:prSet presAssocID="{A2527BC8-2D5B-44BF-B9DC-079BC6F791AB}" presName="item1" presStyleLbl="node1" presStyleIdx="0" presStyleCnt="3">
        <dgm:presLayoutVars>
          <dgm:bulletEnabled val="1"/>
        </dgm:presLayoutVars>
      </dgm:prSet>
      <dgm:spPr/>
      <dgm:t>
        <a:bodyPr/>
        <a:lstStyle/>
        <a:p>
          <a:endParaRPr lang="en-GB"/>
        </a:p>
      </dgm:t>
    </dgm:pt>
    <dgm:pt modelId="{F9CAB591-33DB-47FA-B186-654373B25099}" type="pres">
      <dgm:prSet presAssocID="{5257A39F-1209-4B95-8FB7-579BC5E14BEE}" presName="item2" presStyleLbl="node1" presStyleIdx="1" presStyleCnt="3" custLinFactNeighborY="-7776">
        <dgm:presLayoutVars>
          <dgm:bulletEnabled val="1"/>
        </dgm:presLayoutVars>
      </dgm:prSet>
      <dgm:spPr/>
      <dgm:t>
        <a:bodyPr/>
        <a:lstStyle/>
        <a:p>
          <a:endParaRPr lang="en-GB"/>
        </a:p>
      </dgm:t>
    </dgm:pt>
    <dgm:pt modelId="{10693431-FFD6-4975-B4D5-0D3D0FBFA7B2}" type="pres">
      <dgm:prSet presAssocID="{62DA88AB-5874-4264-B0EF-650FD8A7DE96}" presName="item3" presStyleLbl="node1" presStyleIdx="2" presStyleCnt="3">
        <dgm:presLayoutVars>
          <dgm:bulletEnabled val="1"/>
        </dgm:presLayoutVars>
      </dgm:prSet>
      <dgm:spPr/>
      <dgm:t>
        <a:bodyPr/>
        <a:lstStyle/>
        <a:p>
          <a:endParaRPr lang="en-GB"/>
        </a:p>
      </dgm:t>
    </dgm:pt>
    <dgm:pt modelId="{550CFC88-6D6B-4A49-AEC0-95FB1E34D344}" type="pres">
      <dgm:prSet presAssocID="{ABB425DD-92AC-4A87-9CC7-8092DFEFF686}" presName="funnel" presStyleLbl="trAlignAcc1" presStyleIdx="0" presStyleCnt="1"/>
      <dgm:spPr>
        <a:effectLst>
          <a:outerShdw blurRad="152400" dist="317500" dir="5400000" sx="90000" sy="-19000" rotWithShape="0">
            <a:prstClr val="black">
              <a:alpha val="15000"/>
            </a:prstClr>
          </a:outerShdw>
        </a:effectLst>
      </dgm:spPr>
      <dgm:t>
        <a:bodyPr/>
        <a:lstStyle/>
        <a:p>
          <a:endParaRPr lang="en-GB"/>
        </a:p>
      </dgm:t>
    </dgm:pt>
  </dgm:ptLst>
  <dgm:cxnLst>
    <dgm:cxn modelId="{576BC80A-BFF5-4446-8E9F-F7CD012C7E07}" srcId="{ABB425DD-92AC-4A87-9CC7-8092DFEFF686}" destId="{AABFC1C7-2BD0-4B03-914A-41DE85A708CC}" srcOrd="0" destOrd="0" parTransId="{B00A312C-1292-4AD4-8B76-4450EA7F04C8}" sibTransId="{9B6F3501-53AF-4B53-8853-D6931D76BF36}"/>
    <dgm:cxn modelId="{6F2AB481-8D2B-4717-9116-E7CD93F6FCD6}" srcId="{ABB425DD-92AC-4A87-9CC7-8092DFEFF686}" destId="{5257A39F-1209-4B95-8FB7-579BC5E14BEE}" srcOrd="2" destOrd="0" parTransId="{0B097335-BA8B-42D1-B150-41F05AEB4C75}" sibTransId="{0F4FDAA2-E738-481E-8DF5-62DDABFDCF33}"/>
    <dgm:cxn modelId="{B0177A20-67D9-4F4B-8CC4-99BD48CEEF92}" type="presOf" srcId="{5257A39F-1209-4B95-8FB7-579BC5E14BEE}" destId="{CBE02860-FB47-4866-99F2-1329AD371D1D}" srcOrd="0" destOrd="0" presId="urn:microsoft.com/office/officeart/2005/8/layout/funnel1"/>
    <dgm:cxn modelId="{40458177-D5A5-4ACB-B9B0-2E3161F89ECE}" type="presOf" srcId="{AABFC1C7-2BD0-4B03-914A-41DE85A708CC}" destId="{10693431-FFD6-4975-B4D5-0D3D0FBFA7B2}" srcOrd="0" destOrd="0" presId="urn:microsoft.com/office/officeart/2005/8/layout/funnel1"/>
    <dgm:cxn modelId="{3D9CDABE-8E7A-49F1-BF07-568D25FDC727}" srcId="{ABB425DD-92AC-4A87-9CC7-8092DFEFF686}" destId="{A2527BC8-2D5B-44BF-B9DC-079BC6F791AB}" srcOrd="1" destOrd="0" parTransId="{AC07A82B-CA54-4736-B0C6-7B8AF9C0144A}" sibTransId="{997B6AE5-0C3B-420C-86C3-9D6DFF9F3006}"/>
    <dgm:cxn modelId="{60444BC1-046A-4D07-9A14-51FF8CF8D1FF}" type="presOf" srcId="{A2527BC8-2D5B-44BF-B9DC-079BC6F791AB}" destId="{F9CAB591-33DB-47FA-B186-654373B25099}" srcOrd="0" destOrd="0" presId="urn:microsoft.com/office/officeart/2005/8/layout/funnel1"/>
    <dgm:cxn modelId="{74D29A02-150E-44F6-B44F-3860C4743D12}" srcId="{ABB425DD-92AC-4A87-9CC7-8092DFEFF686}" destId="{62DA88AB-5874-4264-B0EF-650FD8A7DE96}" srcOrd="3" destOrd="0" parTransId="{2AD8C208-DD2E-41D3-A74D-880C0CABB4F0}" sibTransId="{CBA48540-5AD8-4BA5-8B85-30506FD3D421}"/>
    <dgm:cxn modelId="{A0207519-6268-46BC-BB16-B1CBFC7718E4}" type="presOf" srcId="{62DA88AB-5874-4264-B0EF-650FD8A7DE96}" destId="{96C839E4-54F8-43BA-90D1-27B79A28863F}" srcOrd="0" destOrd="0" presId="urn:microsoft.com/office/officeart/2005/8/layout/funnel1"/>
    <dgm:cxn modelId="{00294D32-EAB5-42A3-ACC9-626671A6BABF}" type="presOf" srcId="{ABB425DD-92AC-4A87-9CC7-8092DFEFF686}" destId="{E9715D37-6F30-4984-AE6E-687EA25333DB}" srcOrd="0" destOrd="0" presId="urn:microsoft.com/office/officeart/2005/8/layout/funnel1"/>
    <dgm:cxn modelId="{CBEFA713-30A1-4E0E-9527-CDD7B2427F23}" type="presParOf" srcId="{E9715D37-6F30-4984-AE6E-687EA25333DB}" destId="{DD214881-1F9D-49A6-A11E-C8EE53E98ADD}" srcOrd="0" destOrd="0" presId="urn:microsoft.com/office/officeart/2005/8/layout/funnel1"/>
    <dgm:cxn modelId="{F587D61D-DA64-4BF9-A4D0-EC6CA30DB834}" type="presParOf" srcId="{E9715D37-6F30-4984-AE6E-687EA25333DB}" destId="{9C7265E9-A93F-4671-9F34-6446CD680459}" srcOrd="1" destOrd="0" presId="urn:microsoft.com/office/officeart/2005/8/layout/funnel1"/>
    <dgm:cxn modelId="{0F0C96D0-F088-4473-9443-264670F78125}" type="presParOf" srcId="{E9715D37-6F30-4984-AE6E-687EA25333DB}" destId="{96C839E4-54F8-43BA-90D1-27B79A28863F}" srcOrd="2" destOrd="0" presId="urn:microsoft.com/office/officeart/2005/8/layout/funnel1"/>
    <dgm:cxn modelId="{6FF77372-D6A5-43C5-994F-341A8C47002E}" type="presParOf" srcId="{E9715D37-6F30-4984-AE6E-687EA25333DB}" destId="{CBE02860-FB47-4866-99F2-1329AD371D1D}" srcOrd="3" destOrd="0" presId="urn:microsoft.com/office/officeart/2005/8/layout/funnel1"/>
    <dgm:cxn modelId="{EC99782D-59FE-42DC-9C65-3A69639332F4}" type="presParOf" srcId="{E9715D37-6F30-4984-AE6E-687EA25333DB}" destId="{F9CAB591-33DB-47FA-B186-654373B25099}" srcOrd="4" destOrd="0" presId="urn:microsoft.com/office/officeart/2005/8/layout/funnel1"/>
    <dgm:cxn modelId="{E1189A45-36ED-447F-BE48-2DFC674D54BC}" type="presParOf" srcId="{E9715D37-6F30-4984-AE6E-687EA25333DB}" destId="{10693431-FFD6-4975-B4D5-0D3D0FBFA7B2}" srcOrd="5" destOrd="0" presId="urn:microsoft.com/office/officeart/2005/8/layout/funnel1"/>
    <dgm:cxn modelId="{F0417588-E07C-443B-933F-D948824C3A50}" type="presParOf" srcId="{E9715D37-6F30-4984-AE6E-687EA25333DB}" destId="{550CFC88-6D6B-4A49-AEC0-95FB1E34D344}"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61A2B-5EE2-447B-B8CB-DB2621EF21F1}">
      <dsp:nvSpPr>
        <dsp:cNvPr id="0" name=""/>
        <dsp:cNvSpPr/>
      </dsp:nvSpPr>
      <dsp:spPr>
        <a:xfrm rot="10800000">
          <a:off x="455835" y="657"/>
          <a:ext cx="4926378" cy="12399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781" tIns="53340" rIns="99568" bIns="53340" numCol="1" spcCol="1270" anchor="ctr" anchorCtr="0">
          <a:noAutofit/>
        </a:bodyPr>
        <a:lstStyle/>
        <a:p>
          <a:pPr lvl="0" algn="l" defTabSz="622300">
            <a:lnSpc>
              <a:spcPct val="90000"/>
            </a:lnSpc>
            <a:spcBef>
              <a:spcPct val="0"/>
            </a:spcBef>
            <a:spcAft>
              <a:spcPct val="35000"/>
            </a:spcAft>
          </a:pPr>
          <a:r>
            <a:rPr lang="en-US" sz="1400" kern="1200" dirty="0" smtClean="0"/>
            <a:t>- Lifted sanctions are ‘secondary’ sanctions</a:t>
          </a:r>
        </a:p>
        <a:p>
          <a:pPr lvl="0" algn="l" defTabSz="622300">
            <a:lnSpc>
              <a:spcPct val="90000"/>
            </a:lnSpc>
            <a:spcBef>
              <a:spcPct val="0"/>
            </a:spcBef>
            <a:spcAft>
              <a:spcPct val="35000"/>
            </a:spcAft>
          </a:pPr>
          <a:r>
            <a:rPr lang="en-US" sz="1400" kern="1200" dirty="0" smtClean="0"/>
            <a:t>- US persons still face huge business limitations</a:t>
          </a:r>
        </a:p>
        <a:p>
          <a:pPr lvl="0" algn="l" defTabSz="622300">
            <a:lnSpc>
              <a:spcPct val="90000"/>
            </a:lnSpc>
            <a:spcBef>
              <a:spcPct val="0"/>
            </a:spcBef>
            <a:spcAft>
              <a:spcPct val="35000"/>
            </a:spcAft>
          </a:pPr>
          <a:r>
            <a:rPr lang="en-US" sz="1400" kern="1200" dirty="0" smtClean="0"/>
            <a:t>- Civil aviation; US-owned Foreign Entities; import of certain Iranian products.</a:t>
          </a:r>
          <a:endParaRPr lang="en-GB" sz="1400" kern="1200" dirty="0"/>
        </a:p>
      </dsp:txBody>
      <dsp:txXfrm rot="10800000">
        <a:off x="765821" y="657"/>
        <a:ext cx="4616392" cy="1239944"/>
      </dsp:txXfrm>
    </dsp:sp>
    <dsp:sp modelId="{18EB3886-BA3D-4657-A9EE-EAC512487E70}">
      <dsp:nvSpPr>
        <dsp:cNvPr id="0" name=""/>
        <dsp:cNvSpPr/>
      </dsp:nvSpPr>
      <dsp:spPr>
        <a:xfrm>
          <a:off x="0" y="657"/>
          <a:ext cx="1239944" cy="123994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3CD043-B49E-4605-829A-AF4C7C36D117}">
      <dsp:nvSpPr>
        <dsp:cNvPr id="0" name=""/>
        <dsp:cNvSpPr/>
      </dsp:nvSpPr>
      <dsp:spPr>
        <a:xfrm rot="10800000">
          <a:off x="447415" y="1627313"/>
          <a:ext cx="4943217" cy="12399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781" tIns="53340" rIns="99568" bIns="53340" numCol="1" spcCol="1270" anchor="ctr" anchorCtr="0">
          <a:noAutofit/>
        </a:bodyPr>
        <a:lstStyle/>
        <a:p>
          <a:pPr lvl="0" algn="l" defTabSz="622300">
            <a:lnSpc>
              <a:spcPct val="90000"/>
            </a:lnSpc>
            <a:spcBef>
              <a:spcPct val="0"/>
            </a:spcBef>
            <a:spcAft>
              <a:spcPct val="35000"/>
            </a:spcAft>
          </a:pPr>
          <a:r>
            <a:rPr lang="en-US" sz="1400" kern="1200" dirty="0" smtClean="0"/>
            <a:t>- Terminated most trade &amp; financial restrictions</a:t>
          </a:r>
        </a:p>
        <a:p>
          <a:pPr lvl="0" algn="l" defTabSz="622300">
            <a:lnSpc>
              <a:spcPct val="90000"/>
            </a:lnSpc>
            <a:spcBef>
              <a:spcPct val="0"/>
            </a:spcBef>
            <a:spcAft>
              <a:spcPct val="35000"/>
            </a:spcAft>
          </a:pPr>
          <a:r>
            <a:rPr lang="en-US" sz="1400" kern="1200" dirty="0" smtClean="0"/>
            <a:t>- US secondary sanctions no longer applicable</a:t>
          </a:r>
          <a:endParaRPr lang="en-GB" sz="1400" kern="1200" dirty="0"/>
        </a:p>
      </dsp:txBody>
      <dsp:txXfrm rot="10800000">
        <a:off x="757401" y="1627313"/>
        <a:ext cx="4633231" cy="1239944"/>
      </dsp:txXfrm>
    </dsp:sp>
    <dsp:sp modelId="{BC739F5D-CA7C-4690-94FB-BAEB90755E8F}">
      <dsp:nvSpPr>
        <dsp:cNvPr id="0" name=""/>
        <dsp:cNvSpPr/>
      </dsp:nvSpPr>
      <dsp:spPr>
        <a:xfrm>
          <a:off x="0" y="1611231"/>
          <a:ext cx="1239944" cy="123994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47AEF5-DBCC-4A3B-9344-28DD7685967B}">
      <dsp:nvSpPr>
        <dsp:cNvPr id="0" name=""/>
        <dsp:cNvSpPr/>
      </dsp:nvSpPr>
      <dsp:spPr>
        <a:xfrm rot="10800000">
          <a:off x="460501" y="3221309"/>
          <a:ext cx="4938586" cy="12399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781" tIns="53340" rIns="99568" bIns="53340" numCol="1" spcCol="1270" anchor="ctr" anchorCtr="0">
          <a:noAutofit/>
        </a:bodyPr>
        <a:lstStyle/>
        <a:p>
          <a:pPr lvl="0" algn="l" defTabSz="622300">
            <a:lnSpc>
              <a:spcPct val="90000"/>
            </a:lnSpc>
            <a:spcBef>
              <a:spcPct val="0"/>
            </a:spcBef>
            <a:spcAft>
              <a:spcPct val="35000"/>
            </a:spcAft>
          </a:pPr>
          <a:r>
            <a:rPr lang="en-US" sz="1400" kern="1200" dirty="0" smtClean="0"/>
            <a:t>- </a:t>
          </a:r>
          <a:r>
            <a:rPr lang="en-US" sz="1400" kern="1200" dirty="0" smtClean="0"/>
            <a:t>US secondary sanctions no longer applicable</a:t>
          </a:r>
        </a:p>
        <a:p>
          <a:pPr lvl="0" algn="l" defTabSz="622300">
            <a:lnSpc>
              <a:spcPct val="90000"/>
            </a:lnSpc>
            <a:spcBef>
              <a:spcPct val="0"/>
            </a:spcBef>
            <a:spcAft>
              <a:spcPct val="35000"/>
            </a:spcAft>
          </a:pPr>
          <a:r>
            <a:rPr lang="en-US" sz="1400" kern="1200" dirty="0" smtClean="0"/>
            <a:t>- Greater risk of non-compliance</a:t>
          </a:r>
          <a:endParaRPr lang="en-GB" sz="1400" kern="1200" dirty="0"/>
        </a:p>
      </dsp:txBody>
      <dsp:txXfrm rot="10800000">
        <a:off x="770487" y="3221309"/>
        <a:ext cx="4628600" cy="1239944"/>
      </dsp:txXfrm>
    </dsp:sp>
    <dsp:sp modelId="{FC789E3E-9E2A-471E-8164-7906516E3928}">
      <dsp:nvSpPr>
        <dsp:cNvPr id="0" name=""/>
        <dsp:cNvSpPr/>
      </dsp:nvSpPr>
      <dsp:spPr>
        <a:xfrm>
          <a:off x="0" y="3221309"/>
          <a:ext cx="1239944" cy="1239944"/>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14881-1F9D-49A6-A11E-C8EE53E98ADD}">
      <dsp:nvSpPr>
        <dsp:cNvPr id="0" name=""/>
        <dsp:cNvSpPr/>
      </dsp:nvSpPr>
      <dsp:spPr>
        <a:xfrm>
          <a:off x="1086623" y="173773"/>
          <a:ext cx="3448728" cy="1197698"/>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7265E9-A93F-4671-9F34-6446CD680459}">
      <dsp:nvSpPr>
        <dsp:cNvPr id="0" name=""/>
        <dsp:cNvSpPr/>
      </dsp:nvSpPr>
      <dsp:spPr>
        <a:xfrm>
          <a:off x="2538177" y="3108404"/>
          <a:ext cx="668358" cy="617802"/>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C839E4-54F8-43BA-90D1-27B79A28863F}">
      <dsp:nvSpPr>
        <dsp:cNvPr id="0" name=""/>
        <dsp:cNvSpPr/>
      </dsp:nvSpPr>
      <dsp:spPr>
        <a:xfrm>
          <a:off x="641277" y="3448728"/>
          <a:ext cx="4350114" cy="802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Legitimate Export</a:t>
          </a:r>
          <a:endParaRPr lang="en-GB" sz="2400" kern="1200" dirty="0"/>
        </a:p>
      </dsp:txBody>
      <dsp:txXfrm>
        <a:off x="641277" y="3448728"/>
        <a:ext cx="4350114" cy="802029"/>
      </dsp:txXfrm>
    </dsp:sp>
    <dsp:sp modelId="{CBE02860-FB47-4866-99F2-1329AD371D1D}">
      <dsp:nvSpPr>
        <dsp:cNvPr id="0" name=""/>
        <dsp:cNvSpPr/>
      </dsp:nvSpPr>
      <dsp:spPr>
        <a:xfrm>
          <a:off x="2340463" y="1463971"/>
          <a:ext cx="1203044" cy="12030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Procedures</a:t>
          </a:r>
          <a:endParaRPr lang="en-GB" sz="1200" kern="1200" dirty="0"/>
        </a:p>
      </dsp:txBody>
      <dsp:txXfrm>
        <a:off x="2516645" y="1640153"/>
        <a:ext cx="850680" cy="850680"/>
      </dsp:txXfrm>
    </dsp:sp>
    <dsp:sp modelId="{F9CAB591-33DB-47FA-B186-654373B25099}">
      <dsp:nvSpPr>
        <dsp:cNvPr id="0" name=""/>
        <dsp:cNvSpPr/>
      </dsp:nvSpPr>
      <dsp:spPr>
        <a:xfrm>
          <a:off x="1479618" y="467872"/>
          <a:ext cx="1203044" cy="12030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Nuclear relevant items</a:t>
          </a:r>
          <a:endParaRPr lang="en-GB" sz="1200" kern="1200" dirty="0"/>
        </a:p>
      </dsp:txBody>
      <dsp:txXfrm>
        <a:off x="1655800" y="644054"/>
        <a:ext cx="850680" cy="850680"/>
      </dsp:txXfrm>
    </dsp:sp>
    <dsp:sp modelId="{10693431-FFD6-4975-B4D5-0D3D0FBFA7B2}">
      <dsp:nvSpPr>
        <dsp:cNvPr id="0" name=""/>
        <dsp:cNvSpPr/>
      </dsp:nvSpPr>
      <dsp:spPr>
        <a:xfrm>
          <a:off x="2709397" y="270551"/>
          <a:ext cx="1203044" cy="120304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Prior Approval</a:t>
          </a:r>
          <a:endParaRPr lang="en-GB" sz="1200" kern="1200" dirty="0"/>
        </a:p>
      </dsp:txBody>
      <dsp:txXfrm>
        <a:off x="2885579" y="446733"/>
        <a:ext cx="850680" cy="850680"/>
      </dsp:txXfrm>
    </dsp:sp>
    <dsp:sp modelId="{550CFC88-6D6B-4A49-AEC0-95FB1E34D344}">
      <dsp:nvSpPr>
        <dsp:cNvPr id="0" name=""/>
        <dsp:cNvSpPr/>
      </dsp:nvSpPr>
      <dsp:spPr>
        <a:xfrm>
          <a:off x="944931" y="26734"/>
          <a:ext cx="3742806" cy="2994245"/>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152400" dist="317500" dir="5400000" sx="90000" sy="-19000" rotWithShape="0">
            <a:prstClr val="black">
              <a:alpha val="15000"/>
            </a:prstClr>
          </a:outerShdw>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57ECAA5-367E-4ABD-B40E-F86754D114CC}" type="datetimeFigureOut">
              <a:rPr lang="en-US" smtClean="0"/>
              <a:pPr/>
              <a:t>5/3/2016</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 2016 IHS. All RIGHTS RESERVED.</a:t>
            </a:r>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575AFFDC-C1C7-433A-AB97-0A809B15A5EA}" type="slidenum">
              <a:rPr lang="en-US" smtClean="0"/>
              <a:pPr/>
              <a:t>‹#›</a:t>
            </a:fld>
            <a:endParaRPr lang="en-US" dirty="0"/>
          </a:p>
        </p:txBody>
      </p:sp>
    </p:spTree>
    <p:extLst>
      <p:ext uri="{BB962C8B-B14F-4D97-AF65-F5344CB8AC3E}">
        <p14:creationId xmlns:p14="http://schemas.microsoft.com/office/powerpoint/2010/main" val="377546297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C1478E1-EC95-42DE-AA5A-2242751B58B6}" type="datetimeFigureOut">
              <a:rPr lang="en-US" smtClean="0"/>
              <a:pPr/>
              <a:t>5/3/2016</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r>
              <a:rPr lang="en-US" smtClean="0"/>
              <a:t>© 2016 IHS. All RIGHTS RESERVED.</a:t>
            </a: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FC482E1-88C5-4C1B-B752-643F26F7A712}" type="slidenum">
              <a:rPr lang="en-US" smtClean="0"/>
              <a:pPr/>
              <a:t>‹#›</a:t>
            </a:fld>
            <a:endParaRPr lang="en-US" dirty="0"/>
          </a:p>
        </p:txBody>
      </p:sp>
    </p:spTree>
    <p:extLst>
      <p:ext uri="{BB962C8B-B14F-4D97-AF65-F5344CB8AC3E}">
        <p14:creationId xmlns:p14="http://schemas.microsoft.com/office/powerpoint/2010/main" val="411977834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30841640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i="1"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1371638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294656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717087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1FC482E1-88C5-4C1B-B752-643F26F7A712}"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3831327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b="0" i="0" dirty="0" smtClean="0"/>
          </a:p>
        </p:txBody>
      </p:sp>
      <p:sp>
        <p:nvSpPr>
          <p:cNvPr id="4" name="Slide Number Placeholder 3"/>
          <p:cNvSpPr>
            <a:spLocks noGrp="1"/>
          </p:cNvSpPr>
          <p:nvPr>
            <p:ph type="sldNum" sz="quarter" idx="10"/>
          </p:nvPr>
        </p:nvSpPr>
        <p:spPr/>
        <p:txBody>
          <a:bodyPr/>
          <a:lstStyle/>
          <a:p>
            <a:fld id="{1FC482E1-88C5-4C1B-B752-643F26F7A712}"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186453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120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C482E1-88C5-4C1B-B752-643F26F7A712}"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937538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i="1"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427255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GB"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C482E1-88C5-4C1B-B752-643F26F7A712}"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3210261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i="1" dirty="0" smtClean="0"/>
          </a:p>
        </p:txBody>
      </p:sp>
      <p:sp>
        <p:nvSpPr>
          <p:cNvPr id="4" name="Slide Number Placeholder 3"/>
          <p:cNvSpPr>
            <a:spLocks noGrp="1"/>
          </p:cNvSpPr>
          <p:nvPr>
            <p:ph type="sldNum" sz="quarter" idx="10"/>
          </p:nvPr>
        </p:nvSpPr>
        <p:spPr/>
        <p:txBody>
          <a:bodyPr/>
          <a:lstStyle/>
          <a:p>
            <a:fld id="{1FC482E1-88C5-4C1B-B752-643F26F7A712}"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621735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1373039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b="0" i="1" dirty="0"/>
          </a:p>
        </p:txBody>
      </p:sp>
      <p:sp>
        <p:nvSpPr>
          <p:cNvPr id="4" name="Slide Number Placeholder 3"/>
          <p:cNvSpPr>
            <a:spLocks noGrp="1"/>
          </p:cNvSpPr>
          <p:nvPr>
            <p:ph type="sldNum" sz="quarter" idx="10"/>
          </p:nvPr>
        </p:nvSpPr>
        <p:spPr/>
        <p:txBody>
          <a:bodyPr/>
          <a:lstStyle/>
          <a:p>
            <a:fld id="{1FC482E1-88C5-4C1B-B752-643F26F7A712}"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smtClean="0"/>
              <a:t>© 2016 IHS. All RIGHTS RESERVED.</a:t>
            </a:r>
            <a:endParaRPr lang="en-US" dirty="0"/>
          </a:p>
        </p:txBody>
      </p:sp>
    </p:spTree>
    <p:extLst>
      <p:ext uri="{BB962C8B-B14F-4D97-AF65-F5344CB8AC3E}">
        <p14:creationId xmlns:p14="http://schemas.microsoft.com/office/powerpoint/2010/main" val="3665870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11213" y="370790"/>
            <a:ext cx="664475" cy="664475"/>
          </a:xfrm>
          <a:prstGeom prst="rect">
            <a:avLst/>
          </a:prstGeom>
        </p:spPr>
      </p:pic>
      <p:sp>
        <p:nvSpPr>
          <p:cNvPr id="2" name="Title 1"/>
          <p:cNvSpPr>
            <a:spLocks noGrp="1"/>
          </p:cNvSpPr>
          <p:nvPr>
            <p:ph type="ctrTitle"/>
          </p:nvPr>
        </p:nvSpPr>
        <p:spPr>
          <a:xfrm>
            <a:off x="468313" y="2024844"/>
            <a:ext cx="8207375" cy="1404156"/>
          </a:xfrm>
        </p:spPr>
        <p:txBody>
          <a:bodyPr lIns="0" tIns="0" rIns="0" bIns="0" anchor="t" anchorCtr="0"/>
          <a:lstStyle>
            <a:lvl1pPr algn="l">
              <a:lnSpc>
                <a:spcPct val="100000"/>
              </a:lnSpc>
              <a:defRPr sz="4800" b="1" cap="all" spc="0"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68313" y="3560390"/>
            <a:ext cx="8207375" cy="1020738"/>
          </a:xfrm>
        </p:spPr>
        <p:txBody>
          <a:bodyPr lIns="0" tIns="0" rIns="0" bIns="0"/>
          <a:lstStyle>
            <a:lvl1pPr marL="0" marR="0" indent="0" algn="l" defTabSz="914400" rtl="0" eaLnBrk="1" fontAlgn="auto" latinLnBrk="0" hangingPunct="1">
              <a:lnSpc>
                <a:spcPct val="100000"/>
              </a:lnSpc>
              <a:spcBef>
                <a:spcPts val="0"/>
              </a:spcBef>
              <a:spcAft>
                <a:spcPts val="0"/>
              </a:spcAft>
              <a:buClr>
                <a:schemeClr val="bg1"/>
              </a:buClr>
              <a:buSzPct val="25000"/>
              <a:buFont typeface="Arial" pitchFamily="34" charset="0"/>
              <a:buNone/>
              <a:tabLst/>
              <a:defRPr sz="2000" b="0" spc="0" baseline="0">
                <a:solidFill>
                  <a:srgbClr val="49596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Text Placeholder 14"/>
          <p:cNvSpPr>
            <a:spLocks noGrp="1"/>
          </p:cNvSpPr>
          <p:nvPr>
            <p:ph type="body" sz="quarter" idx="13" hasCustomPrompt="1"/>
          </p:nvPr>
        </p:nvSpPr>
        <p:spPr>
          <a:xfrm>
            <a:off x="468313" y="1672024"/>
            <a:ext cx="1800000" cy="238551"/>
          </a:xfrm>
        </p:spPr>
        <p:txBody>
          <a:bodyPr lIns="0" tIns="0" rIns="0" bIns="0"/>
          <a:lstStyle>
            <a:lvl1pPr>
              <a:lnSpc>
                <a:spcPct val="100000"/>
              </a:lnSpc>
              <a:buNone/>
              <a:defRPr sz="1400" b="0" cap="all" spc="0" baseline="0">
                <a:solidFill>
                  <a:srgbClr val="495965"/>
                </a:solidFill>
              </a:defRPr>
            </a:lvl1pPr>
            <a:lvl2pPr>
              <a:buNone/>
              <a:defRPr sz="1000" cap="all" baseline="0">
                <a:solidFill>
                  <a:schemeClr val="bg1"/>
                </a:solidFill>
              </a:defRPr>
            </a:lvl2pPr>
            <a:lvl3pPr>
              <a:buNone/>
              <a:defRPr sz="1000" cap="all" baseline="0">
                <a:solidFill>
                  <a:schemeClr val="bg1"/>
                </a:solidFill>
              </a:defRPr>
            </a:lvl3pPr>
            <a:lvl4pPr>
              <a:buNone/>
              <a:defRPr sz="1000" cap="all" baseline="0">
                <a:solidFill>
                  <a:schemeClr val="bg1"/>
                </a:solidFill>
              </a:defRPr>
            </a:lvl4pPr>
            <a:lvl5pPr>
              <a:buNone/>
              <a:defRPr sz="1000" cap="all" baseline="0">
                <a:solidFill>
                  <a:schemeClr val="bg1"/>
                </a:solidFill>
              </a:defRPr>
            </a:lvl5pPr>
          </a:lstStyle>
          <a:p>
            <a:pPr lvl="0"/>
            <a:r>
              <a:rPr lang="en-US" dirty="0" smtClean="0"/>
              <a:t>month 20xx</a:t>
            </a:r>
            <a:endParaRPr lang="en-US" dirty="0"/>
          </a:p>
        </p:txBody>
      </p:sp>
      <p:cxnSp>
        <p:nvCxnSpPr>
          <p:cNvPr id="17" name="Straight Connector 16"/>
          <p:cNvCxnSpPr/>
          <p:nvPr userDrawn="1"/>
        </p:nvCxnSpPr>
        <p:spPr>
          <a:xfrm>
            <a:off x="468313" y="1977483"/>
            <a:ext cx="820737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468313" y="4653136"/>
            <a:ext cx="2597023" cy="579"/>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9" name="Text Placeholder 18"/>
          <p:cNvSpPr>
            <a:spLocks noGrp="1"/>
          </p:cNvSpPr>
          <p:nvPr>
            <p:ph type="body" sz="quarter" idx="14" hasCustomPrompt="1"/>
          </p:nvPr>
        </p:nvSpPr>
        <p:spPr>
          <a:xfrm>
            <a:off x="468313" y="4797735"/>
            <a:ext cx="3959225" cy="1439553"/>
          </a:xfrm>
        </p:spPr>
        <p:txBody>
          <a:bodyPr/>
          <a:lstStyle>
            <a:lvl1pPr>
              <a:lnSpc>
                <a:spcPct val="100000"/>
              </a:lnSpc>
              <a:spcBef>
                <a:spcPts val="0"/>
              </a:spcBef>
              <a:spcAft>
                <a:spcPts val="0"/>
              </a:spcAft>
              <a:buFont typeface="Arial" pitchFamily="34" charset="0"/>
              <a:buNone/>
              <a:defRPr sz="1200" b="0" baseline="0">
                <a:solidFill>
                  <a:srgbClr val="495965"/>
                </a:solidFill>
              </a:defRPr>
            </a:lvl1pPr>
          </a:lstStyle>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endParaRPr lang="en-US" dirty="0" smtClean="0"/>
          </a:p>
          <a:p>
            <a:pPr lvl="0"/>
            <a:endParaRPr lang="en-US" dirty="0" smtClean="0"/>
          </a:p>
        </p:txBody>
      </p:sp>
      <p:sp>
        <p:nvSpPr>
          <p:cNvPr id="20" name="Text Placeholder 18"/>
          <p:cNvSpPr>
            <a:spLocks noGrp="1"/>
          </p:cNvSpPr>
          <p:nvPr>
            <p:ph type="body" sz="quarter" idx="15" hasCustomPrompt="1"/>
          </p:nvPr>
        </p:nvSpPr>
        <p:spPr>
          <a:xfrm>
            <a:off x="4716463" y="4797735"/>
            <a:ext cx="3959225" cy="1439553"/>
          </a:xfrm>
        </p:spPr>
        <p:txBody>
          <a:bodyPr/>
          <a:lstStyle>
            <a:lvl1pPr>
              <a:lnSpc>
                <a:spcPct val="100000"/>
              </a:lnSpc>
              <a:spcBef>
                <a:spcPts val="0"/>
              </a:spcBef>
              <a:spcAft>
                <a:spcPts val="0"/>
              </a:spcAft>
              <a:buNone/>
              <a:defRPr sz="1200" b="0" baseline="0">
                <a:solidFill>
                  <a:srgbClr val="495965"/>
                </a:solidFill>
              </a:defRPr>
            </a:lvl1pPr>
          </a:lstStyle>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endParaRPr lang="en-US" dirty="0" smtClean="0"/>
          </a:p>
          <a:p>
            <a:pPr lvl="0"/>
            <a:endParaRPr lang="en-US" dirty="0" smtClean="0"/>
          </a:p>
        </p:txBody>
      </p:sp>
      <p:pic>
        <p:nvPicPr>
          <p:cNvPr id="16" name="Picture 15"/>
          <p:cNvPicPr>
            <a:picLocks noChangeAspect="1"/>
          </p:cNvPicPr>
          <p:nvPr userDrawn="1"/>
        </p:nvPicPr>
        <p:blipFill>
          <a:blip r:embed="rId3" cstate="print">
            <a:alphaModFix amt="50000"/>
          </a:blip>
          <a:stretch>
            <a:fillRect/>
          </a:stretch>
        </p:blipFill>
        <p:spPr>
          <a:xfrm>
            <a:off x="468313" y="657154"/>
            <a:ext cx="3467100" cy="139700"/>
          </a:xfrm>
          <a:prstGeom prst="rect">
            <a:avLst/>
          </a:prstGeom>
        </p:spPr>
      </p:pic>
      <p:sp>
        <p:nvSpPr>
          <p:cNvPr id="14" name="TextBox 13"/>
          <p:cNvSpPr txBox="1"/>
          <p:nvPr userDrawn="1"/>
        </p:nvSpPr>
        <p:spPr>
          <a:xfrm>
            <a:off x="0" y="6409944"/>
            <a:ext cx="9144000" cy="214164"/>
          </a:xfrm>
          <a:prstGeom prst="rect">
            <a:avLst/>
          </a:prstGeom>
          <a:noFill/>
        </p:spPr>
        <p:txBody>
          <a:bodyPr wrap="none" lIns="46800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Header - With Summary">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2663825" cy="1651388"/>
          </a:xfrm>
        </p:spPr>
        <p:txBody>
          <a:bodyPr lIns="0" tIns="0" rIns="0" bIns="0" anchor="t"/>
          <a:lstStyle>
            <a:lvl1pPr algn="l">
              <a:lnSpc>
                <a:spcPct val="100000"/>
              </a:lnSpc>
              <a:defRPr sz="2400" b="1" cap="none" spc="0" baseline="0">
                <a:solidFill>
                  <a:schemeClr val="tx1"/>
                </a:solidFill>
              </a:defRPr>
            </a:lvl1pPr>
          </a:lstStyle>
          <a:p>
            <a:r>
              <a:rPr lang="en-US" smtClean="0"/>
              <a:t>Click to edit Master title style</a:t>
            </a:r>
            <a:endParaRPr lang="en-US" dirty="0"/>
          </a:p>
        </p:txBody>
      </p:sp>
      <p:cxnSp>
        <p:nvCxnSpPr>
          <p:cNvPr id="10" name="Straight Connector 9"/>
          <p:cNvCxnSpPr/>
          <p:nvPr userDrawn="1"/>
        </p:nvCxnSpPr>
        <p:spPr>
          <a:xfrm>
            <a:off x="468313" y="6427233"/>
            <a:ext cx="820737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8313" y="2274849"/>
            <a:ext cx="26638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68313"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tx1"/>
                </a:solidFill>
                <a:latin typeface="+mn-lt"/>
                <a:ea typeface="+mn-ea"/>
                <a:cs typeface="+mn-cs"/>
              </a:rPr>
              <a:t>© 2016 IHS. All rights reserved.</a:t>
            </a:r>
            <a:endParaRPr lang="en-US" sz="800" b="0" kern="1200" cap="all" spc="0" baseline="0" dirty="0">
              <a:solidFill>
                <a:schemeClr val="tx1"/>
              </a:solidFill>
              <a:latin typeface="+mn-lt"/>
              <a:ea typeface="+mn-ea"/>
              <a:cs typeface="+mn-cs"/>
            </a:endParaRPr>
          </a:p>
        </p:txBody>
      </p:sp>
      <p:sp>
        <p:nvSpPr>
          <p:cNvPr id="13" name="Content Placeholder 2"/>
          <p:cNvSpPr>
            <a:spLocks noGrp="1"/>
          </p:cNvSpPr>
          <p:nvPr>
            <p:ph idx="1"/>
          </p:nvPr>
        </p:nvSpPr>
        <p:spPr>
          <a:xfrm>
            <a:off x="3924301" y="549274"/>
            <a:ext cx="4751388" cy="5688013"/>
          </a:xfrm>
        </p:spPr>
        <p:txBody>
          <a:bodyPr lIns="0" tIns="0" rIns="0" bIns="0"/>
          <a:lstStyle>
            <a:lvl1pPr algn="l">
              <a:defRPr sz="2000" baseline="0">
                <a:solidFill>
                  <a:schemeClr val="tx1"/>
                </a:solidFill>
              </a:defRPr>
            </a:lvl1pPr>
            <a:lvl2pPr algn="l">
              <a:defRPr sz="1800" spc="0" baseline="0">
                <a:solidFill>
                  <a:schemeClr val="tx1"/>
                </a:solidFill>
              </a:defRPr>
            </a:lvl2pPr>
            <a:lvl3pPr algn="l">
              <a:defRPr baseline="0">
                <a:solidFill>
                  <a:schemeClr val="tx1"/>
                </a:solidFill>
              </a:defRPr>
            </a:lvl3pPr>
            <a:lvl4pPr algn="l">
              <a:defRPr b="0" baseline="0">
                <a:solidFill>
                  <a:schemeClr val="tx1"/>
                </a:solidFill>
              </a:defRPr>
            </a:lvl4pPr>
            <a:lvl5pPr algn="l">
              <a:defRPr sz="1400" baseline="0">
                <a:solidFill>
                  <a:schemeClr val="tx1"/>
                </a:solidFill>
              </a:defRPr>
            </a:lvl5pPr>
            <a:lvl6pPr>
              <a:defRPr baseline="0">
                <a:solidFill>
                  <a:schemeClr val="bg2"/>
                </a:solidFill>
              </a:defRPr>
            </a:lvl6pPr>
            <a:lvl7pPr>
              <a:defRPr baseline="0">
                <a:solidFill>
                  <a:schemeClr val="bg2"/>
                </a:solidFill>
              </a:defRPr>
            </a:lvl7pPr>
            <a:lvl8pPr>
              <a:defRPr baseline="0">
                <a:solidFill>
                  <a:schemeClr val="bg2"/>
                </a:solidFill>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Slide Number Placeholder 5"/>
          <p:cNvSpPr>
            <a:spLocks noGrp="1"/>
          </p:cNvSpPr>
          <p:nvPr>
            <p:ph type="sldNum" sz="quarter" idx="12"/>
          </p:nvPr>
        </p:nvSpPr>
        <p:spPr>
          <a:xfrm>
            <a:off x="6613144" y="6448345"/>
            <a:ext cx="2062544" cy="365125"/>
          </a:xfrm>
        </p:spPr>
        <p:txBody>
          <a:bodyPr/>
          <a:lstStyle>
            <a:lvl1pPr>
              <a:defRPr baseline="0">
                <a:solidFill>
                  <a:schemeClr val="tx1"/>
                </a:solidFill>
              </a:defRPr>
            </a:lvl1pPr>
          </a:lstStyle>
          <a:p>
            <a:fld id="{24C46141-E31C-41A4-BE53-0A6DFD9041A4}" type="slidenum">
              <a:rPr lang="en-US" smtClean="0"/>
              <a:pPr/>
              <a:t>‹#›</a:t>
            </a:fld>
            <a:endParaRPr lang="en-US" dirty="0"/>
          </a:p>
        </p:txBody>
      </p:sp>
      <p:sp>
        <p:nvSpPr>
          <p:cNvPr id="12" name="Footer Placeholder 11"/>
          <p:cNvSpPr>
            <a:spLocks noGrp="1"/>
          </p:cNvSpPr>
          <p:nvPr>
            <p:ph type="ftr" sz="quarter" idx="13"/>
          </p:nvPr>
        </p:nvSpPr>
        <p:spPr/>
        <p:txBody>
          <a:bodyPr/>
          <a:lstStyle>
            <a:lvl1pPr>
              <a:defRPr>
                <a:solidFill>
                  <a:schemeClr val="tx1"/>
                </a:solidFill>
              </a:defRPr>
            </a:lvl1pPr>
          </a:lstStyle>
          <a:p>
            <a:r>
              <a:rPr lang="en-US" smtClean="0"/>
              <a:t>A Nuclear Procurement Channel for Iran / April 2016</a:t>
            </a:r>
            <a:endParaRPr lang="en-US" dirty="0"/>
          </a:p>
        </p:txBody>
      </p:sp>
      <p:pic>
        <p:nvPicPr>
          <p:cNvPr id="16" name="Picture 15"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ection Header - With Summary and Photo">
    <p:bg>
      <p:bgPr>
        <a:solidFill>
          <a:srgbClr val="0097D1"/>
        </a:solidFill>
        <a:effectLst/>
      </p:bgPr>
    </p:bg>
    <p:spTree>
      <p:nvGrpSpPr>
        <p:cNvPr id="1" name=""/>
        <p:cNvGrpSpPr/>
        <p:nvPr/>
      </p:nvGrpSpPr>
      <p:grpSpPr>
        <a:xfrm>
          <a:off x="0" y="0"/>
          <a:ext cx="0" cy="0"/>
          <a:chOff x="0" y="0"/>
          <a:chExt cx="0" cy="0"/>
        </a:xfrm>
      </p:grpSpPr>
      <p:sp>
        <p:nvSpPr>
          <p:cNvPr id="16" name="Picture Placeholder 15"/>
          <p:cNvSpPr>
            <a:spLocks noGrp="1"/>
          </p:cNvSpPr>
          <p:nvPr>
            <p:ph type="pic" sz="quarter" idx="13" hasCustomPrompt="1"/>
          </p:nvPr>
        </p:nvSpPr>
        <p:spPr>
          <a:xfrm>
            <a:off x="0" y="0"/>
            <a:ext cx="9144000" cy="6858000"/>
          </a:xfrm>
          <a:solidFill>
            <a:schemeClr val="tx2"/>
          </a:solidFill>
        </p:spPr>
        <p:txBody>
          <a:bodyPr/>
          <a:lstStyle>
            <a:lvl1pPr>
              <a:defRPr baseline="0">
                <a:solidFill>
                  <a:schemeClr val="bg1"/>
                </a:solidFill>
              </a:defRPr>
            </a:lvl1pPr>
          </a:lstStyle>
          <a:p>
            <a:r>
              <a:rPr lang="en-US" dirty="0" smtClean="0"/>
              <a:t>Select photo icon to place a picture</a:t>
            </a:r>
            <a:endParaRPr lang="en-US" dirty="0"/>
          </a:p>
        </p:txBody>
      </p:sp>
      <p:sp>
        <p:nvSpPr>
          <p:cNvPr id="2" name="Title 1"/>
          <p:cNvSpPr>
            <a:spLocks noGrp="1"/>
          </p:cNvSpPr>
          <p:nvPr>
            <p:ph type="title"/>
          </p:nvPr>
        </p:nvSpPr>
        <p:spPr>
          <a:xfrm>
            <a:off x="468313" y="549275"/>
            <a:ext cx="2663825" cy="1651388"/>
          </a:xfrm>
        </p:spPr>
        <p:txBody>
          <a:bodyPr lIns="0" tIns="0" rIns="0" bIns="0" anchor="t"/>
          <a:lstStyle>
            <a:lvl1pPr algn="l">
              <a:lnSpc>
                <a:spcPct val="100000"/>
              </a:lnSpc>
              <a:defRPr sz="2400" b="1" cap="none" spc="0" baseline="0">
                <a:solidFill>
                  <a:schemeClr val="bg1"/>
                </a:solidFill>
              </a:defRPr>
            </a:lvl1pPr>
          </a:lstStyle>
          <a:p>
            <a:r>
              <a:rPr lang="en-US" smtClean="0"/>
              <a:t>Click to edit Master title style</a:t>
            </a:r>
            <a:endParaRPr lang="en-US" dirty="0"/>
          </a:p>
        </p:txBody>
      </p:sp>
      <p:cxnSp>
        <p:nvCxnSpPr>
          <p:cNvPr id="10" name="Straight Connector 9"/>
          <p:cNvCxnSpPr/>
          <p:nvPr userDrawn="1"/>
        </p:nvCxnSpPr>
        <p:spPr>
          <a:xfrm>
            <a:off x="468313" y="6427233"/>
            <a:ext cx="8207375"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68313" y="2274849"/>
            <a:ext cx="2663825"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68313"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bg1"/>
                </a:solidFill>
                <a:latin typeface="+mn-lt"/>
                <a:ea typeface="+mn-ea"/>
                <a:cs typeface="+mn-cs"/>
              </a:rPr>
              <a:t>© 2016 IHS. All rights reserved.</a:t>
            </a:r>
            <a:endParaRPr lang="en-US" sz="800" b="0" kern="1200" cap="all" spc="0" baseline="0" dirty="0">
              <a:solidFill>
                <a:schemeClr val="bg1"/>
              </a:solidFill>
              <a:latin typeface="+mn-lt"/>
              <a:ea typeface="+mn-ea"/>
              <a:cs typeface="+mn-cs"/>
            </a:endParaRPr>
          </a:p>
        </p:txBody>
      </p:sp>
      <p:sp>
        <p:nvSpPr>
          <p:cNvPr id="13" name="Content Placeholder 2"/>
          <p:cNvSpPr>
            <a:spLocks noGrp="1"/>
          </p:cNvSpPr>
          <p:nvPr>
            <p:ph idx="1"/>
          </p:nvPr>
        </p:nvSpPr>
        <p:spPr>
          <a:xfrm>
            <a:off x="3924301" y="549274"/>
            <a:ext cx="4751388" cy="5688013"/>
          </a:xfrm>
        </p:spPr>
        <p:txBody>
          <a:bodyPr lIns="0" tIns="0" rIns="0" bIns="0"/>
          <a:lstStyle>
            <a:lvl1pPr algn="l">
              <a:defRPr sz="2000" baseline="0">
                <a:solidFill>
                  <a:schemeClr val="bg2"/>
                </a:solidFill>
              </a:defRPr>
            </a:lvl1pPr>
            <a:lvl2pPr algn="l">
              <a:defRPr sz="1800" spc="0" baseline="0">
                <a:solidFill>
                  <a:schemeClr val="bg2"/>
                </a:solidFill>
              </a:defRPr>
            </a:lvl2pPr>
            <a:lvl3pPr algn="l">
              <a:defRPr baseline="0">
                <a:solidFill>
                  <a:schemeClr val="bg2"/>
                </a:solidFill>
              </a:defRPr>
            </a:lvl3pPr>
            <a:lvl4pPr algn="l">
              <a:defRPr b="0" baseline="0">
                <a:solidFill>
                  <a:schemeClr val="bg2"/>
                </a:solidFill>
              </a:defRPr>
            </a:lvl4pPr>
            <a:lvl5pPr algn="l">
              <a:defRPr sz="1400" baseline="0">
                <a:solidFill>
                  <a:schemeClr val="bg2"/>
                </a:solidFill>
              </a:defRPr>
            </a:lvl5pPr>
            <a:lvl6pPr>
              <a:defRPr baseline="0">
                <a:solidFill>
                  <a:schemeClr val="bg2"/>
                </a:solidFill>
              </a:defRPr>
            </a:lvl6pPr>
            <a:lvl7pPr>
              <a:defRPr baseline="0">
                <a:solidFill>
                  <a:schemeClr val="bg2"/>
                </a:solidFill>
              </a:defRPr>
            </a:lvl7pPr>
            <a:lvl8pPr>
              <a:defRPr baseline="0">
                <a:solidFill>
                  <a:schemeClr val="bg2"/>
                </a:solidFill>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Slide Number Placeholder 5"/>
          <p:cNvSpPr>
            <a:spLocks noGrp="1"/>
          </p:cNvSpPr>
          <p:nvPr>
            <p:ph type="sldNum" sz="quarter" idx="12"/>
          </p:nvPr>
        </p:nvSpPr>
        <p:spPr>
          <a:xfrm>
            <a:off x="6613144" y="6448345"/>
            <a:ext cx="2062544" cy="365125"/>
          </a:xfrm>
        </p:spPr>
        <p:txBody>
          <a:bodyPr/>
          <a:lstStyle>
            <a:lvl1pPr>
              <a:defRPr baseline="0">
                <a:solidFill>
                  <a:schemeClr val="bg2"/>
                </a:solidFill>
              </a:defRPr>
            </a:lvl1pPr>
          </a:lstStyle>
          <a:p>
            <a:fld id="{24C46141-E31C-41A4-BE53-0A6DFD9041A4}" type="slidenum">
              <a:rPr lang="en-US" smtClean="0"/>
              <a:pPr/>
              <a:t>‹#›</a:t>
            </a:fld>
            <a:endParaRPr lang="en-US" dirty="0"/>
          </a:p>
        </p:txBody>
      </p:sp>
      <p:sp>
        <p:nvSpPr>
          <p:cNvPr id="12" name="Footer Placeholder 11"/>
          <p:cNvSpPr>
            <a:spLocks noGrp="1"/>
          </p:cNvSpPr>
          <p:nvPr>
            <p:ph type="ftr" sz="quarter" idx="14"/>
          </p:nvPr>
        </p:nvSpPr>
        <p:spPr/>
        <p:txBody>
          <a:bodyPr/>
          <a:lstStyle>
            <a:lvl1pPr>
              <a:defRPr>
                <a:solidFill>
                  <a:schemeClr val="bg1"/>
                </a:solidFill>
              </a:defRPr>
            </a:lvl1pPr>
          </a:lstStyle>
          <a:p>
            <a:r>
              <a:rPr lang="en-US" smtClean="0"/>
              <a:t>A Nuclear Procurement Channel for Iran / April 2016</a:t>
            </a:r>
            <a:endParaRPr lang="en-US" dirty="0"/>
          </a:p>
        </p:txBody>
      </p:sp>
      <p:pic>
        <p:nvPicPr>
          <p:cNvPr id="19" name="Picture 18"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 With Summary White">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2663825" cy="1653318"/>
          </a:xfrm>
        </p:spPr>
        <p:txBody>
          <a:bodyPr lIns="0" tIns="0" rIns="0" bIns="0" anchor="t"/>
          <a:lstStyle>
            <a:lvl1pPr algn="l" defTabSz="914400" rtl="0" eaLnBrk="1" latinLnBrk="0" hangingPunct="1">
              <a:lnSpc>
                <a:spcPct val="100000"/>
              </a:lnSpc>
              <a:spcBef>
                <a:spcPct val="0"/>
              </a:spcBef>
              <a:buNone/>
              <a:defRPr lang="en-US" sz="2400" b="1" kern="1200" cap="none" spc="0" baseline="0" dirty="0">
                <a:solidFill>
                  <a:srgbClr val="0066B3"/>
                </a:solidFill>
                <a:latin typeface="+mj-lt"/>
                <a:ea typeface="+mj-ea"/>
                <a:cs typeface="+mj-cs"/>
              </a:defRPr>
            </a:lvl1pPr>
          </a:lstStyle>
          <a:p>
            <a:r>
              <a:rPr lang="en-US" noProof="0" smtClean="0"/>
              <a:t>Click to edit Master title style</a:t>
            </a:r>
            <a:endParaRPr lang="en-US" noProof="0" dirty="0"/>
          </a:p>
        </p:txBody>
      </p:sp>
      <p:cxnSp>
        <p:nvCxnSpPr>
          <p:cNvPr id="9" name="Straight Connector 8"/>
          <p:cNvCxnSpPr/>
          <p:nvPr userDrawn="1"/>
        </p:nvCxnSpPr>
        <p:spPr>
          <a:xfrm>
            <a:off x="468313" y="2274849"/>
            <a:ext cx="266382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3924301" y="549274"/>
            <a:ext cx="4751388" cy="5688013"/>
          </a:xfrm>
        </p:spPr>
        <p:txBody>
          <a:bodyPr lIns="0" tIns="0" rIns="0" bIns="0"/>
          <a:lstStyle>
            <a:lvl1pPr algn="l">
              <a:buFont typeface="Arial" pitchFamily="34" charset="0"/>
              <a:buChar char="•"/>
              <a:defRPr sz="2000" baseline="0"/>
            </a:lvl1pPr>
            <a:lvl2pPr algn="l">
              <a:buFont typeface="Arial" pitchFamily="34" charset="0"/>
              <a:buChar char="•"/>
              <a:defRPr sz="1800" spc="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11" name="Footer Placeholder 10"/>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2663825" cy="1653318"/>
          </a:xfrm>
        </p:spPr>
        <p:txBody>
          <a:bodyPr lIns="0" tIns="0" rIns="0" bIns="0" anchor="t"/>
          <a:lstStyle>
            <a:lvl1pPr algn="l" defTabSz="914400" rtl="0" eaLnBrk="1" latinLnBrk="0" hangingPunct="1">
              <a:lnSpc>
                <a:spcPct val="100000"/>
              </a:lnSpc>
              <a:spcBef>
                <a:spcPct val="0"/>
              </a:spcBef>
              <a:buNone/>
              <a:defRPr lang="en-US" sz="2400" b="1" kern="1200" cap="none" spc="0" baseline="0" dirty="0">
                <a:solidFill>
                  <a:srgbClr val="0066B3"/>
                </a:solidFill>
                <a:latin typeface="+mj-lt"/>
                <a:ea typeface="+mj-ea"/>
                <a:cs typeface="+mj-cs"/>
              </a:defRPr>
            </a:lvl1pPr>
          </a:lstStyle>
          <a:p>
            <a:r>
              <a:rPr lang="en-US" noProof="0" smtClean="0"/>
              <a:t>Click to edit Master title style</a:t>
            </a:r>
            <a:endParaRPr lang="en-US" noProof="0" dirty="0"/>
          </a:p>
        </p:txBody>
      </p:sp>
      <p:cxnSp>
        <p:nvCxnSpPr>
          <p:cNvPr id="9" name="Straight Connector 8"/>
          <p:cNvCxnSpPr/>
          <p:nvPr userDrawn="1"/>
        </p:nvCxnSpPr>
        <p:spPr>
          <a:xfrm>
            <a:off x="468313" y="2274849"/>
            <a:ext cx="266382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3924301" y="549274"/>
            <a:ext cx="4751388" cy="5688013"/>
          </a:xfrm>
        </p:spPr>
        <p:txBody>
          <a:bodyPr lIns="0" tIns="0" rIns="0" bIns="0"/>
          <a:lstStyle>
            <a:lvl1pPr algn="l">
              <a:buFont typeface="Arial" pitchFamily="34" charset="0"/>
              <a:buChar char="•"/>
              <a:defRPr sz="2000" baseline="0"/>
            </a:lvl1pPr>
            <a:lvl2pPr algn="l">
              <a:buFont typeface="Arial" pitchFamily="34" charset="0"/>
              <a:buChar char="•"/>
              <a:defRPr sz="1800" spc="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14" name="Footer Placeholder 13"/>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 Title and Content - Flipped Placement">
    <p:spTree>
      <p:nvGrpSpPr>
        <p:cNvPr id="1" name=""/>
        <p:cNvGrpSpPr/>
        <p:nvPr/>
      </p:nvGrpSpPr>
      <p:grpSpPr>
        <a:xfrm>
          <a:off x="0" y="0"/>
          <a:ext cx="0" cy="0"/>
          <a:chOff x="0" y="0"/>
          <a:chExt cx="0" cy="0"/>
        </a:xfrm>
      </p:grpSpPr>
      <p:sp>
        <p:nvSpPr>
          <p:cNvPr id="2" name="Title 1"/>
          <p:cNvSpPr>
            <a:spLocks noGrp="1"/>
          </p:cNvSpPr>
          <p:nvPr>
            <p:ph type="title"/>
          </p:nvPr>
        </p:nvSpPr>
        <p:spPr>
          <a:xfrm>
            <a:off x="6011688" y="549275"/>
            <a:ext cx="2664000" cy="1653318"/>
          </a:xfrm>
        </p:spPr>
        <p:txBody>
          <a:bodyPr lIns="0" tIns="0" rIns="0" bIns="0" anchor="t"/>
          <a:lstStyle>
            <a:lvl1pPr algn="l" defTabSz="914400" rtl="0" eaLnBrk="1" latinLnBrk="0" hangingPunct="1">
              <a:lnSpc>
                <a:spcPts val="2600"/>
              </a:lnSpc>
              <a:spcBef>
                <a:spcPct val="0"/>
              </a:spcBef>
              <a:buNone/>
              <a:defRPr lang="en-US" sz="2400" b="1" kern="1200" cap="none" spc="0" baseline="0" dirty="0">
                <a:solidFill>
                  <a:srgbClr val="0066B3"/>
                </a:solidFill>
                <a:latin typeface="+mj-lt"/>
                <a:ea typeface="+mj-ea"/>
                <a:cs typeface="+mj-cs"/>
              </a:defRPr>
            </a:lvl1pPr>
          </a:lstStyle>
          <a:p>
            <a:r>
              <a:rPr lang="en-US" smtClean="0"/>
              <a:t>Click to edit Master title style</a:t>
            </a:r>
            <a:endParaRPr lang="en-US" dirty="0"/>
          </a:p>
        </p:txBody>
      </p:sp>
      <p:cxnSp>
        <p:nvCxnSpPr>
          <p:cNvPr id="9" name="Straight Connector 8"/>
          <p:cNvCxnSpPr/>
          <p:nvPr userDrawn="1"/>
        </p:nvCxnSpPr>
        <p:spPr>
          <a:xfrm>
            <a:off x="6011688" y="2274849"/>
            <a:ext cx="2664000" cy="0"/>
          </a:xfrm>
          <a:prstGeom prst="line">
            <a:avLst/>
          </a:prstGeom>
          <a:ln w="6350">
            <a:solidFill>
              <a:srgbClr val="808080"/>
            </a:solidFill>
          </a:ln>
        </p:spPr>
        <p:style>
          <a:lnRef idx="1">
            <a:schemeClr val="accent1"/>
          </a:lnRef>
          <a:fillRef idx="0">
            <a:schemeClr val="accent1"/>
          </a:fillRef>
          <a:effectRef idx="0">
            <a:schemeClr val="accent1"/>
          </a:effectRef>
          <a:fontRef idx="minor">
            <a:schemeClr val="tx1"/>
          </a:fontRef>
        </p:style>
      </p:cxnSp>
      <p:sp>
        <p:nvSpPr>
          <p:cNvPr id="8" name="Content Placeholder 2"/>
          <p:cNvSpPr>
            <a:spLocks noGrp="1"/>
          </p:cNvSpPr>
          <p:nvPr>
            <p:ph idx="1"/>
          </p:nvPr>
        </p:nvSpPr>
        <p:spPr>
          <a:xfrm>
            <a:off x="468313" y="549275"/>
            <a:ext cx="4752000" cy="5653088"/>
          </a:xfrm>
        </p:spPr>
        <p:txBody>
          <a:bodyPr lIns="0" tIns="0" rIns="0" bIns="0"/>
          <a:lstStyle>
            <a:lvl1pPr algn="l">
              <a:defRPr sz="2000" baseline="0"/>
            </a:lvl1pPr>
            <a:lvl2pPr algn="l">
              <a:defRPr sz="2000" spc="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6613144" y="6448345"/>
            <a:ext cx="2062544" cy="365125"/>
          </a:xfrm>
        </p:spPr>
        <p:txBody>
          <a:bodyPr/>
          <a:lstStyle/>
          <a:p>
            <a:fld id="{24C46141-E31C-41A4-BE53-0A6DFD9041A4}" type="slidenum">
              <a:rPr lang="en-US" smtClean="0"/>
              <a:pPr/>
              <a:t>‹#›</a:t>
            </a:fld>
            <a:endParaRPr lang="en-US" dirty="0"/>
          </a:p>
        </p:txBody>
      </p:sp>
      <p:sp>
        <p:nvSpPr>
          <p:cNvPr id="11" name="Footer Placeholder 10"/>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lumn - Title and Content">
    <p:spTree>
      <p:nvGrpSpPr>
        <p:cNvPr id="1" name=""/>
        <p:cNvGrpSpPr/>
        <p:nvPr/>
      </p:nvGrpSpPr>
      <p:grpSpPr>
        <a:xfrm>
          <a:off x="0" y="0"/>
          <a:ext cx="0" cy="0"/>
          <a:chOff x="0" y="0"/>
          <a:chExt cx="0" cy="0"/>
        </a:xfrm>
      </p:grpSpPr>
      <p:cxnSp>
        <p:nvCxnSpPr>
          <p:cNvPr id="9" name="Straight Connector 8"/>
          <p:cNvCxnSpPr/>
          <p:nvPr userDrawn="1"/>
        </p:nvCxnSpPr>
        <p:spPr>
          <a:xfrm>
            <a:off x="468313" y="2274849"/>
            <a:ext cx="266382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3177157" y="4162926"/>
            <a:ext cx="0" cy="1858362"/>
          </a:xfrm>
          <a:prstGeom prst="line">
            <a:avLst/>
          </a:prstGeom>
          <a:ln w="6350">
            <a:solidFill>
              <a:srgbClr val="3A4E5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5966845" y="4162926"/>
            <a:ext cx="0" cy="1858362"/>
          </a:xfrm>
          <a:prstGeom prst="line">
            <a:avLst/>
          </a:prstGeom>
          <a:ln w="6350">
            <a:solidFill>
              <a:srgbClr val="3A4E58"/>
            </a:solidFill>
          </a:ln>
        </p:spPr>
        <p:style>
          <a:lnRef idx="1">
            <a:schemeClr val="accent1"/>
          </a:lnRef>
          <a:fillRef idx="0">
            <a:schemeClr val="accent1"/>
          </a:fillRef>
          <a:effectRef idx="0">
            <a:schemeClr val="accent1"/>
          </a:effectRef>
          <a:fontRef idx="minor">
            <a:schemeClr val="tx1"/>
          </a:fontRef>
        </p:style>
      </p:cxnSp>
      <p:sp>
        <p:nvSpPr>
          <p:cNvPr id="16" name="Text Placeholder 15"/>
          <p:cNvSpPr>
            <a:spLocks noGrp="1"/>
          </p:cNvSpPr>
          <p:nvPr userDrawn="1">
            <p:ph type="body" sz="quarter" idx="13" hasCustomPrompt="1"/>
          </p:nvPr>
        </p:nvSpPr>
        <p:spPr>
          <a:xfrm>
            <a:off x="468313" y="4149724"/>
            <a:ext cx="2627999" cy="2087564"/>
          </a:xfrm>
        </p:spPr>
        <p:txBody>
          <a:bodyPr/>
          <a:lstStyle>
            <a:lvl1pPr marL="180975" indent="-180975">
              <a:lnSpc>
                <a:spcPct val="100000"/>
              </a:lnSpc>
              <a:spcBef>
                <a:spcPts val="0"/>
              </a:spcBef>
              <a:spcAft>
                <a:spcPts val="900"/>
              </a:spcAft>
              <a:buClrTx/>
              <a:buSzPct val="100000"/>
              <a:buFont typeface="Arial" pitchFamily="34" charset="0"/>
              <a:buChar char="•"/>
              <a:defRPr lang="en-US" sz="1600" b="0" kern="1200" spc="0" baseline="0" dirty="0" smtClean="0">
                <a:solidFill>
                  <a:schemeClr val="tx1"/>
                </a:solidFill>
                <a:latin typeface="+mn-lt"/>
                <a:ea typeface="+mn-ea"/>
                <a:cs typeface="+mn-cs"/>
              </a:defRPr>
            </a:lvl1pPr>
            <a:lvl2pPr marL="361950" indent="-180975">
              <a:lnSpc>
                <a:spcPct val="100000"/>
              </a:lnSpc>
              <a:spcAft>
                <a:spcPts val="900"/>
              </a:spcAft>
              <a:buClrTx/>
              <a:buSzPct val="100000"/>
              <a:buFont typeface="Arial" pitchFamily="34" charset="0"/>
              <a:buChar char="•"/>
              <a:defRPr sz="1400" spc="0" baseline="0"/>
            </a:lvl2pPr>
            <a:lvl3pPr marL="542925" indent="-180975">
              <a:spcAft>
                <a:spcPts val="900"/>
              </a:spcAft>
              <a:defRPr sz="1200" baseline="0"/>
            </a:lvl3pPr>
            <a:lvl4pPr marL="447675" indent="-230188">
              <a:lnSpc>
                <a:spcPts val="2200"/>
              </a:lnSpc>
              <a:spcBef>
                <a:spcPts val="0"/>
              </a:spcBef>
              <a:spcAft>
                <a:spcPts val="900"/>
              </a:spcAft>
              <a:buClrTx/>
              <a:buSzPct val="100000"/>
              <a:buFont typeface="Arial" pitchFamily="34" charset="0"/>
              <a:buChar char="•"/>
              <a:defRPr baseline="0">
                <a:solidFill>
                  <a:schemeClr val="tx1"/>
                </a:solidFill>
              </a:defRPr>
            </a:lvl4pPr>
            <a:lvl5pPr>
              <a:buNone/>
              <a:defRPr baseline="0"/>
            </a:lvl5pPr>
            <a:lvl6pPr>
              <a:defRPr baseline="0"/>
            </a:lvl6pPr>
            <a:lvl7pPr>
              <a:defRPr baseline="0"/>
            </a:lvl7pPr>
            <a:lvl8pPr>
              <a:defRPr baseline="0"/>
            </a:lvl8pPr>
          </a:lstStyle>
          <a:p>
            <a:pPr lvl="0"/>
            <a:r>
              <a:rPr lang="en-US" dirty="0" smtClean="0"/>
              <a:t>Click to add text</a:t>
            </a:r>
          </a:p>
          <a:p>
            <a:pPr lvl="1"/>
            <a:r>
              <a:rPr lang="en-US" dirty="0" smtClean="0"/>
              <a:t>Second level</a:t>
            </a:r>
          </a:p>
          <a:p>
            <a:pPr lvl="2"/>
            <a:r>
              <a:rPr lang="en-US" dirty="0" smtClean="0"/>
              <a:t>Third level</a:t>
            </a:r>
          </a:p>
          <a:p>
            <a:pPr lvl="2"/>
            <a:endParaRPr lang="en-US" dirty="0" smtClean="0"/>
          </a:p>
        </p:txBody>
      </p:sp>
      <p:sp>
        <p:nvSpPr>
          <p:cNvPr id="15" name="Title 1"/>
          <p:cNvSpPr>
            <a:spLocks noGrp="1"/>
          </p:cNvSpPr>
          <p:nvPr userDrawn="1">
            <p:ph type="title"/>
          </p:nvPr>
        </p:nvSpPr>
        <p:spPr>
          <a:xfrm>
            <a:off x="468313" y="549275"/>
            <a:ext cx="2663825" cy="1653319"/>
          </a:xfrm>
        </p:spPr>
        <p:txBody>
          <a:bodyPr lIns="0" tIns="0" rIns="0" bIns="0" anchor="t"/>
          <a:lstStyle>
            <a:lvl1pPr algn="l" defTabSz="914400" rtl="0" eaLnBrk="1" latinLnBrk="0" hangingPunct="1">
              <a:lnSpc>
                <a:spcPct val="100000"/>
              </a:lnSpc>
              <a:spcBef>
                <a:spcPct val="0"/>
              </a:spcBef>
              <a:buNone/>
              <a:defRPr lang="en-US" sz="2400" b="1" kern="1200" cap="none" spc="0" baseline="0" dirty="0">
                <a:solidFill>
                  <a:srgbClr val="0066B3"/>
                </a:solidFill>
                <a:latin typeface="+mj-lt"/>
                <a:ea typeface="+mj-ea"/>
                <a:cs typeface="+mj-cs"/>
              </a:defRPr>
            </a:lvl1pPr>
          </a:lstStyle>
          <a:p>
            <a:r>
              <a:rPr lang="en-US" smtClean="0"/>
              <a:t>Click to edit Master title style</a:t>
            </a:r>
            <a:endParaRPr lang="en-US" dirty="0"/>
          </a:p>
        </p:txBody>
      </p:sp>
      <p:sp>
        <p:nvSpPr>
          <p:cNvPr id="17" name="Content Placeholder 2"/>
          <p:cNvSpPr>
            <a:spLocks noGrp="1"/>
          </p:cNvSpPr>
          <p:nvPr userDrawn="1">
            <p:ph idx="1"/>
          </p:nvPr>
        </p:nvSpPr>
        <p:spPr>
          <a:xfrm>
            <a:off x="3924301" y="549275"/>
            <a:ext cx="4751388" cy="3289560"/>
          </a:xfrm>
        </p:spPr>
        <p:txBody>
          <a:bodyPr lIns="0" tIns="0" rIns="0" bIns="0"/>
          <a:lstStyle>
            <a:lvl1pPr algn="l">
              <a:buFont typeface="Arial" pitchFamily="34" charset="0"/>
              <a:buChar char="•"/>
              <a:defRPr sz="2000" baseline="0"/>
            </a:lvl1pPr>
            <a:lvl2pPr algn="l">
              <a:buFont typeface="Arial" pitchFamily="34" charset="0"/>
              <a:buChar char="•"/>
              <a:defRPr sz="1800" spc="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Slide Number Placeholder 5"/>
          <p:cNvSpPr>
            <a:spLocks noGrp="1"/>
          </p:cNvSpPr>
          <p:nvPr userDrawn="1">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18" name="Text Placeholder 15"/>
          <p:cNvSpPr>
            <a:spLocks noGrp="1"/>
          </p:cNvSpPr>
          <p:nvPr>
            <p:ph type="body" sz="quarter" idx="14" hasCustomPrompt="1"/>
          </p:nvPr>
        </p:nvSpPr>
        <p:spPr>
          <a:xfrm>
            <a:off x="6047689" y="4149724"/>
            <a:ext cx="2627999" cy="2087564"/>
          </a:xfrm>
        </p:spPr>
        <p:txBody>
          <a:bodyPr/>
          <a:lstStyle>
            <a:lvl1pPr marL="180975" indent="-180975">
              <a:lnSpc>
                <a:spcPct val="100000"/>
              </a:lnSpc>
              <a:spcBef>
                <a:spcPts val="0"/>
              </a:spcBef>
              <a:spcAft>
                <a:spcPts val="900"/>
              </a:spcAft>
              <a:buClrTx/>
              <a:buSzPct val="100000"/>
              <a:buFont typeface="Arial" pitchFamily="34" charset="0"/>
              <a:buChar char="•"/>
              <a:defRPr lang="en-US" sz="1600" b="0" kern="1200" spc="0" baseline="0" dirty="0" smtClean="0">
                <a:solidFill>
                  <a:schemeClr val="tx1"/>
                </a:solidFill>
                <a:latin typeface="+mn-lt"/>
                <a:ea typeface="+mn-ea"/>
                <a:cs typeface="+mn-cs"/>
              </a:defRPr>
            </a:lvl1pPr>
            <a:lvl2pPr marL="361950" indent="-180975">
              <a:lnSpc>
                <a:spcPct val="100000"/>
              </a:lnSpc>
              <a:spcAft>
                <a:spcPts val="900"/>
              </a:spcAft>
              <a:buClrTx/>
              <a:buSzPct val="100000"/>
              <a:buFont typeface="Arial" pitchFamily="34" charset="0"/>
              <a:buChar char="•"/>
              <a:defRPr sz="1400" spc="0" baseline="0"/>
            </a:lvl2pPr>
            <a:lvl3pPr marL="542925" indent="-180975">
              <a:spcAft>
                <a:spcPts val="900"/>
              </a:spcAft>
              <a:defRPr sz="1200" baseline="0"/>
            </a:lvl3pPr>
            <a:lvl4pPr marL="447675" indent="-230188">
              <a:lnSpc>
                <a:spcPts val="2200"/>
              </a:lnSpc>
              <a:spcBef>
                <a:spcPts val="0"/>
              </a:spcBef>
              <a:spcAft>
                <a:spcPts val="900"/>
              </a:spcAft>
              <a:buClrTx/>
              <a:buSzPct val="100000"/>
              <a:buFont typeface="Arial" pitchFamily="34" charset="0"/>
              <a:buChar char="•"/>
              <a:defRPr baseline="0">
                <a:solidFill>
                  <a:schemeClr val="tx1"/>
                </a:solidFill>
              </a:defRPr>
            </a:lvl4pPr>
            <a:lvl5pPr>
              <a:buNone/>
              <a:defRPr baseline="0"/>
            </a:lvl5pPr>
            <a:lvl6pPr>
              <a:defRPr baseline="0"/>
            </a:lvl6pPr>
            <a:lvl7pPr>
              <a:defRPr baseline="0"/>
            </a:lvl7pPr>
            <a:lvl8pPr>
              <a:defRPr baseline="0"/>
            </a:lvl8pPr>
          </a:lstStyle>
          <a:p>
            <a:pPr lvl="0"/>
            <a:r>
              <a:rPr lang="en-US" dirty="0" smtClean="0"/>
              <a:t>Click to add text</a:t>
            </a:r>
          </a:p>
          <a:p>
            <a:pPr lvl="1"/>
            <a:r>
              <a:rPr lang="en-US" dirty="0" smtClean="0"/>
              <a:t>Second level</a:t>
            </a:r>
          </a:p>
          <a:p>
            <a:pPr lvl="2"/>
            <a:r>
              <a:rPr lang="en-US" dirty="0" smtClean="0"/>
              <a:t>Third level</a:t>
            </a:r>
          </a:p>
          <a:p>
            <a:pPr lvl="2"/>
            <a:endParaRPr lang="en-US" dirty="0" smtClean="0"/>
          </a:p>
        </p:txBody>
      </p:sp>
      <p:sp>
        <p:nvSpPr>
          <p:cNvPr id="20" name="Text Placeholder 15"/>
          <p:cNvSpPr>
            <a:spLocks noGrp="1"/>
          </p:cNvSpPr>
          <p:nvPr>
            <p:ph type="body" sz="quarter" idx="15" hasCustomPrompt="1"/>
          </p:nvPr>
        </p:nvSpPr>
        <p:spPr>
          <a:xfrm>
            <a:off x="3258002" y="4149724"/>
            <a:ext cx="2627999" cy="2087564"/>
          </a:xfrm>
        </p:spPr>
        <p:txBody>
          <a:bodyPr/>
          <a:lstStyle>
            <a:lvl1pPr marL="180975" indent="-180975">
              <a:lnSpc>
                <a:spcPct val="100000"/>
              </a:lnSpc>
              <a:spcBef>
                <a:spcPts val="0"/>
              </a:spcBef>
              <a:spcAft>
                <a:spcPts val="900"/>
              </a:spcAft>
              <a:buClrTx/>
              <a:buSzPct val="100000"/>
              <a:buFont typeface="Arial" pitchFamily="34" charset="0"/>
              <a:buChar char="•"/>
              <a:defRPr lang="en-US" sz="1600" b="0" kern="1200" spc="0" baseline="0" dirty="0" smtClean="0">
                <a:solidFill>
                  <a:schemeClr val="tx1"/>
                </a:solidFill>
                <a:latin typeface="+mn-lt"/>
                <a:ea typeface="+mn-ea"/>
                <a:cs typeface="+mn-cs"/>
              </a:defRPr>
            </a:lvl1pPr>
            <a:lvl2pPr marL="361950" indent="-180975">
              <a:lnSpc>
                <a:spcPct val="100000"/>
              </a:lnSpc>
              <a:spcAft>
                <a:spcPts val="900"/>
              </a:spcAft>
              <a:buClrTx/>
              <a:buSzPct val="100000"/>
              <a:buFont typeface="Arial" pitchFamily="34" charset="0"/>
              <a:buChar char="•"/>
              <a:defRPr sz="1400" spc="0" baseline="0"/>
            </a:lvl2pPr>
            <a:lvl3pPr marL="542925" indent="-180975">
              <a:spcAft>
                <a:spcPts val="900"/>
              </a:spcAft>
              <a:defRPr sz="1200" baseline="0"/>
            </a:lvl3pPr>
            <a:lvl4pPr marL="447675" indent="-230188">
              <a:lnSpc>
                <a:spcPts val="2200"/>
              </a:lnSpc>
              <a:spcBef>
                <a:spcPts val="0"/>
              </a:spcBef>
              <a:spcAft>
                <a:spcPts val="900"/>
              </a:spcAft>
              <a:buClrTx/>
              <a:buSzPct val="100000"/>
              <a:buFont typeface="Arial" pitchFamily="34" charset="0"/>
              <a:buChar char="•"/>
              <a:defRPr baseline="0">
                <a:solidFill>
                  <a:schemeClr val="tx1"/>
                </a:solidFill>
              </a:defRPr>
            </a:lvl4pPr>
            <a:lvl5pPr>
              <a:buNone/>
              <a:defRPr baseline="0"/>
            </a:lvl5pPr>
            <a:lvl6pPr>
              <a:defRPr baseline="0"/>
            </a:lvl6pPr>
            <a:lvl7pPr>
              <a:defRPr baseline="0"/>
            </a:lvl7pPr>
            <a:lvl8pPr>
              <a:defRPr baseline="0"/>
            </a:lvl8pPr>
          </a:lstStyle>
          <a:p>
            <a:pPr lvl="0"/>
            <a:r>
              <a:rPr lang="en-US" dirty="0" smtClean="0"/>
              <a:t>Click to add text</a:t>
            </a:r>
          </a:p>
          <a:p>
            <a:pPr lvl="1"/>
            <a:r>
              <a:rPr lang="en-US" dirty="0" smtClean="0"/>
              <a:t>Second level</a:t>
            </a:r>
          </a:p>
          <a:p>
            <a:pPr lvl="2"/>
            <a:r>
              <a:rPr lang="en-US" dirty="0" smtClean="0"/>
              <a:t>Third level</a:t>
            </a:r>
          </a:p>
          <a:p>
            <a:pPr lvl="2"/>
            <a:endParaRPr lang="en-US" dirty="0" smtClean="0"/>
          </a:p>
        </p:txBody>
      </p:sp>
      <p:sp>
        <p:nvSpPr>
          <p:cNvPr id="21" name="Footer Placeholder 20"/>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2" name="Content Placeholder 2"/>
          <p:cNvSpPr>
            <a:spLocks noGrp="1"/>
          </p:cNvSpPr>
          <p:nvPr>
            <p:ph idx="1"/>
          </p:nvPr>
        </p:nvSpPr>
        <p:spPr>
          <a:xfrm>
            <a:off x="468313" y="1484313"/>
            <a:ext cx="8207375" cy="4752976"/>
          </a:xfrm>
        </p:spPr>
        <p:txBody>
          <a:bodyPr lIns="0" tIns="0" rIns="0" bIns="0"/>
          <a:lstStyle>
            <a:lvl1pPr algn="l">
              <a:buFont typeface="Arial" pitchFamily="34" charset="0"/>
              <a:buChar char="•"/>
              <a:defRPr sz="2000" baseline="0"/>
            </a:lvl1pPr>
            <a:lvl2pPr algn="l">
              <a:buFont typeface="Arial" pitchFamily="34" charset="0"/>
              <a:buChar char="•"/>
              <a:defRPr sz="180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207375" cy="792163"/>
          </a:xfrm>
        </p:spPr>
        <p:txBody>
          <a:bodyPr/>
          <a:lstStyle>
            <a:lvl1pPr>
              <a:defRPr baseline="0"/>
            </a:lvl1pPr>
          </a:lstStyle>
          <a:p>
            <a:r>
              <a:rPr lang="en-US" smtClean="0"/>
              <a:t>Click to edit Master title style</a:t>
            </a:r>
            <a:endParaRPr lang="en-US" dirty="0"/>
          </a:p>
        </p:txBody>
      </p:sp>
      <p:sp>
        <p:nvSpPr>
          <p:cNvPr id="16" name="Content Placeholder 2"/>
          <p:cNvSpPr>
            <a:spLocks noGrp="1"/>
          </p:cNvSpPr>
          <p:nvPr>
            <p:ph idx="1"/>
          </p:nvPr>
        </p:nvSpPr>
        <p:spPr>
          <a:xfrm>
            <a:off x="468312" y="1484313"/>
            <a:ext cx="3959225" cy="4752976"/>
          </a:xfrm>
        </p:spPr>
        <p:txBody>
          <a:bodyPr lIns="0" tIns="0" rIns="0" bIns="0"/>
          <a:lstStyle>
            <a:lvl1pPr algn="l">
              <a:buFont typeface="Arial" pitchFamily="34" charset="0"/>
              <a:buChar char="•"/>
              <a:defRPr sz="2000" baseline="0"/>
            </a:lvl1pPr>
            <a:lvl2pPr algn="l">
              <a:buFont typeface="Arial" pitchFamily="34" charset="0"/>
              <a:buChar char="•"/>
              <a:defRPr sz="1800" baseline="0"/>
            </a:lvl2pPr>
            <a:lvl3pPr algn="l">
              <a:buFont typeface="Arial" pitchFamily="34" charset="0"/>
              <a:buChar char="•"/>
              <a:defRPr baseline="0"/>
            </a:lvl3pPr>
            <a:lvl4pPr algn="l">
              <a:buFont typeface="Arial" pitchFamily="34" charset="0"/>
              <a:buChar char="•"/>
              <a:defRPr baseline="0"/>
            </a:lvl4pPr>
            <a:lvl5pPr algn="l">
              <a:buFont typeface="Arial" pitchFamily="34" charset="0"/>
              <a:buChar char="•"/>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p:cNvSpPr>
            <a:spLocks noGrp="1"/>
          </p:cNvSpPr>
          <p:nvPr>
            <p:ph idx="11"/>
          </p:nvPr>
        </p:nvSpPr>
        <p:spPr>
          <a:xfrm>
            <a:off x="4716464" y="1484313"/>
            <a:ext cx="3959224" cy="475297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laceholders v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5" name="Content Placeholder 2"/>
          <p:cNvSpPr>
            <a:spLocks noGrp="1"/>
          </p:cNvSpPr>
          <p:nvPr>
            <p:ph idx="1"/>
          </p:nvPr>
        </p:nvSpPr>
        <p:spPr>
          <a:xfrm>
            <a:off x="468313" y="1484313"/>
            <a:ext cx="820737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1"/>
          </p:nvPr>
        </p:nvSpPr>
        <p:spPr>
          <a:xfrm>
            <a:off x="468313" y="4005263"/>
            <a:ext cx="8207375"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7" name="Content Placeholder 2"/>
          <p:cNvSpPr>
            <a:spLocks noGrp="1"/>
          </p:cNvSpPr>
          <p:nvPr>
            <p:ph idx="1"/>
          </p:nvPr>
        </p:nvSpPr>
        <p:spPr>
          <a:xfrm>
            <a:off x="468313" y="1484312"/>
            <a:ext cx="2628000" cy="475297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2"/>
          <p:cNvSpPr>
            <a:spLocks noGrp="1"/>
          </p:cNvSpPr>
          <p:nvPr>
            <p:ph idx="11"/>
          </p:nvPr>
        </p:nvSpPr>
        <p:spPr>
          <a:xfrm>
            <a:off x="3258000" y="1484312"/>
            <a:ext cx="2628000" cy="475297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2"/>
          </p:nvPr>
        </p:nvSpPr>
        <p:spPr>
          <a:xfrm>
            <a:off x="6047688" y="1484312"/>
            <a:ext cx="2628000" cy="475297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5"/>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9" name="Footer Placeholder 8"/>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hoto">
    <p:bg>
      <p:bgPr>
        <a:solidFill>
          <a:srgbClr val="0097D1"/>
        </a:solidFill>
        <a:effectLst/>
      </p:bgPr>
    </p:bg>
    <p:spTree>
      <p:nvGrpSpPr>
        <p:cNvPr id="1" name=""/>
        <p:cNvGrpSpPr/>
        <p:nvPr/>
      </p:nvGrpSpPr>
      <p:grpSpPr>
        <a:xfrm>
          <a:off x="0" y="0"/>
          <a:ext cx="0" cy="0"/>
          <a:chOff x="0" y="0"/>
          <a:chExt cx="0" cy="0"/>
        </a:xfrm>
      </p:grpSpPr>
      <p:sp>
        <p:nvSpPr>
          <p:cNvPr id="24" name="Picture Placeholder 23"/>
          <p:cNvSpPr>
            <a:spLocks noGrp="1"/>
          </p:cNvSpPr>
          <p:nvPr>
            <p:ph type="pic" sz="quarter" idx="19"/>
          </p:nvPr>
        </p:nvSpPr>
        <p:spPr>
          <a:xfrm>
            <a:off x="0" y="0"/>
            <a:ext cx="9144000" cy="6858000"/>
          </a:xfrm>
          <a:solidFill>
            <a:schemeClr val="tx2"/>
          </a:solidFill>
        </p:spPr>
        <p:txBody>
          <a:bodyPr/>
          <a:lstStyle>
            <a:lvl1pPr>
              <a:defRPr>
                <a:solidFill>
                  <a:schemeClr val="bg2"/>
                </a:solidFill>
              </a:defRPr>
            </a:lvl1pPr>
          </a:lstStyle>
          <a:p>
            <a:r>
              <a:rPr lang="en-US" dirty="0" smtClean="0"/>
              <a:t>Click icon to add picture</a:t>
            </a:r>
            <a:endParaRPr lang="en-US" dirty="0"/>
          </a:p>
        </p:txBody>
      </p:sp>
      <p:sp>
        <p:nvSpPr>
          <p:cNvPr id="8" name="Title 1"/>
          <p:cNvSpPr>
            <a:spLocks noGrp="1"/>
          </p:cNvSpPr>
          <p:nvPr>
            <p:ph type="ctrTitle"/>
          </p:nvPr>
        </p:nvSpPr>
        <p:spPr>
          <a:xfrm>
            <a:off x="468313" y="2024844"/>
            <a:ext cx="8207375" cy="1404156"/>
          </a:xfrm>
        </p:spPr>
        <p:txBody>
          <a:bodyPr lIns="0" tIns="0" rIns="0" bIns="0" anchor="t" anchorCtr="0"/>
          <a:lstStyle>
            <a:lvl1pPr algn="l">
              <a:lnSpc>
                <a:spcPct val="100000"/>
              </a:lnSpc>
              <a:defRPr sz="4800" b="1" cap="all" spc="0" baseline="0">
                <a:solidFill>
                  <a:schemeClr val="bg2"/>
                </a:solidFill>
              </a:defRPr>
            </a:lvl1pPr>
          </a:lstStyle>
          <a:p>
            <a:r>
              <a:rPr lang="en-US" smtClean="0"/>
              <a:t>Click to edit Master title style</a:t>
            </a:r>
            <a:endParaRPr lang="en-US" dirty="0"/>
          </a:p>
        </p:txBody>
      </p:sp>
      <p:sp>
        <p:nvSpPr>
          <p:cNvPr id="9" name="Subtitle 2"/>
          <p:cNvSpPr>
            <a:spLocks noGrp="1"/>
          </p:cNvSpPr>
          <p:nvPr>
            <p:ph type="subTitle" idx="1"/>
          </p:nvPr>
        </p:nvSpPr>
        <p:spPr>
          <a:xfrm>
            <a:off x="468313" y="3560390"/>
            <a:ext cx="8207375" cy="1128750"/>
          </a:xfrm>
        </p:spPr>
        <p:txBody>
          <a:bodyPr lIns="0" tIns="0" rIns="0" bIns="0"/>
          <a:lstStyle>
            <a:lvl1pPr marL="0" marR="0" indent="0" algn="l" defTabSz="914400" rtl="0" eaLnBrk="1" fontAlgn="auto" latinLnBrk="0" hangingPunct="1">
              <a:lnSpc>
                <a:spcPct val="100000"/>
              </a:lnSpc>
              <a:spcBef>
                <a:spcPts val="0"/>
              </a:spcBef>
              <a:spcAft>
                <a:spcPts val="0"/>
              </a:spcAft>
              <a:buClr>
                <a:schemeClr val="bg1"/>
              </a:buClr>
              <a:buSzPct val="25000"/>
              <a:buFont typeface="Arial" pitchFamily="34" charset="0"/>
              <a:buNone/>
              <a:tabLst/>
              <a:defRPr sz="2000" b="0" spc="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Text Placeholder 14"/>
          <p:cNvSpPr>
            <a:spLocks noGrp="1"/>
          </p:cNvSpPr>
          <p:nvPr>
            <p:ph type="body" sz="quarter" idx="13" hasCustomPrompt="1"/>
          </p:nvPr>
        </p:nvSpPr>
        <p:spPr>
          <a:xfrm>
            <a:off x="468313" y="1680337"/>
            <a:ext cx="1800000" cy="238551"/>
          </a:xfrm>
        </p:spPr>
        <p:txBody>
          <a:bodyPr lIns="0" tIns="0" rIns="0" bIns="0"/>
          <a:lstStyle>
            <a:lvl1pPr>
              <a:lnSpc>
                <a:spcPct val="100000"/>
              </a:lnSpc>
              <a:buNone/>
              <a:defRPr sz="1400" b="0" cap="all" spc="0" baseline="0">
                <a:solidFill>
                  <a:schemeClr val="bg2"/>
                </a:solidFill>
              </a:defRPr>
            </a:lvl1pPr>
            <a:lvl2pPr>
              <a:buNone/>
              <a:defRPr sz="1000" cap="all" baseline="0">
                <a:solidFill>
                  <a:schemeClr val="bg1"/>
                </a:solidFill>
              </a:defRPr>
            </a:lvl2pPr>
            <a:lvl3pPr>
              <a:buNone/>
              <a:defRPr sz="1000" cap="all" baseline="0">
                <a:solidFill>
                  <a:schemeClr val="bg1"/>
                </a:solidFill>
              </a:defRPr>
            </a:lvl3pPr>
            <a:lvl4pPr>
              <a:buNone/>
              <a:defRPr sz="1000" cap="all" baseline="0">
                <a:solidFill>
                  <a:schemeClr val="bg1"/>
                </a:solidFill>
              </a:defRPr>
            </a:lvl4pPr>
            <a:lvl5pPr>
              <a:buNone/>
              <a:defRPr sz="1000" cap="all" baseline="0">
                <a:solidFill>
                  <a:schemeClr val="bg1"/>
                </a:solidFill>
              </a:defRPr>
            </a:lvl5pPr>
          </a:lstStyle>
          <a:p>
            <a:pPr lvl="0"/>
            <a:r>
              <a:rPr lang="en-US" dirty="0" smtClean="0"/>
              <a:t>month 20xx</a:t>
            </a:r>
            <a:endParaRPr lang="en-US" dirty="0"/>
          </a:p>
        </p:txBody>
      </p:sp>
      <p:sp>
        <p:nvSpPr>
          <p:cNvPr id="13" name="TextBox 12"/>
          <p:cNvSpPr txBox="1"/>
          <p:nvPr userDrawn="1"/>
        </p:nvSpPr>
        <p:spPr>
          <a:xfrm>
            <a:off x="395288" y="584200"/>
            <a:ext cx="2641492" cy="215444"/>
          </a:xfrm>
          <a:prstGeom prst="rect">
            <a:avLst/>
          </a:prstGeom>
          <a:noFill/>
        </p:spPr>
        <p:txBody>
          <a:bodyPr wrap="none" lIns="0" tIns="0" rIns="0" bIns="0" rtlCol="0">
            <a:spAutoFit/>
          </a:bodyPr>
          <a:lstStyle/>
          <a:p>
            <a:r>
              <a:rPr lang="en-US" sz="1400" b="0" kern="1200" cap="none" spc="0" baseline="0" dirty="0" smtClean="0">
                <a:solidFill>
                  <a:schemeClr val="tx2"/>
                </a:solidFill>
                <a:latin typeface="+mn-lt"/>
                <a:ea typeface="+mn-ea"/>
                <a:cs typeface="+mn-cs"/>
              </a:rPr>
              <a:t>Information | Analytics | Expertise</a:t>
            </a:r>
          </a:p>
        </p:txBody>
      </p:sp>
      <p:sp>
        <p:nvSpPr>
          <p:cNvPr id="18" name="Text Placeholder 18"/>
          <p:cNvSpPr>
            <a:spLocks noGrp="1"/>
          </p:cNvSpPr>
          <p:nvPr>
            <p:ph type="body" sz="quarter" idx="14" hasCustomPrompt="1"/>
          </p:nvPr>
        </p:nvSpPr>
        <p:spPr>
          <a:xfrm>
            <a:off x="468313" y="4797735"/>
            <a:ext cx="3959225" cy="1439553"/>
          </a:xfrm>
        </p:spPr>
        <p:txBody>
          <a:bodyPr/>
          <a:lstStyle>
            <a:lvl1pPr>
              <a:lnSpc>
                <a:spcPct val="100000"/>
              </a:lnSpc>
              <a:spcBef>
                <a:spcPts val="0"/>
              </a:spcBef>
              <a:spcAft>
                <a:spcPts val="0"/>
              </a:spcAft>
              <a:buFont typeface="Arial" pitchFamily="34" charset="0"/>
              <a:buNone/>
              <a:defRPr sz="1200" b="0" baseline="0">
                <a:solidFill>
                  <a:schemeClr val="bg2"/>
                </a:solidFill>
              </a:defRPr>
            </a:lvl1pPr>
          </a:lstStyle>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endParaRPr lang="en-US" dirty="0" smtClean="0"/>
          </a:p>
          <a:p>
            <a:pPr lvl="0"/>
            <a:endParaRPr lang="en-US" dirty="0" smtClean="0"/>
          </a:p>
        </p:txBody>
      </p:sp>
      <p:sp>
        <p:nvSpPr>
          <p:cNvPr id="19" name="Text Placeholder 18"/>
          <p:cNvSpPr>
            <a:spLocks noGrp="1"/>
          </p:cNvSpPr>
          <p:nvPr>
            <p:ph type="body" sz="quarter" idx="15" hasCustomPrompt="1"/>
          </p:nvPr>
        </p:nvSpPr>
        <p:spPr>
          <a:xfrm>
            <a:off x="4716463" y="4797735"/>
            <a:ext cx="3959225" cy="1439553"/>
          </a:xfrm>
        </p:spPr>
        <p:txBody>
          <a:bodyPr/>
          <a:lstStyle>
            <a:lvl1pPr>
              <a:lnSpc>
                <a:spcPct val="100000"/>
              </a:lnSpc>
              <a:spcBef>
                <a:spcPts val="0"/>
              </a:spcBef>
              <a:spcAft>
                <a:spcPts val="0"/>
              </a:spcAft>
              <a:buNone/>
              <a:defRPr sz="1200" b="0" baseline="0">
                <a:solidFill>
                  <a:schemeClr val="bg2"/>
                </a:solidFill>
              </a:defRPr>
            </a:lvl1pPr>
          </a:lstStyle>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r>
              <a:rPr lang="en-US" dirty="0" smtClean="0"/>
              <a:t>First and Last Name in Bold, Title (</a:t>
            </a:r>
            <a:r>
              <a:rPr lang="en-US" dirty="0" err="1" smtClean="0"/>
              <a:t>unbold</a:t>
            </a:r>
            <a:r>
              <a:rPr lang="en-US" dirty="0" smtClean="0"/>
              <a:t>)</a:t>
            </a:r>
          </a:p>
          <a:p>
            <a:pPr lvl="0"/>
            <a:r>
              <a:rPr lang="en-US" dirty="0" smtClean="0"/>
              <a:t>+1 XXX XXX </a:t>
            </a:r>
            <a:r>
              <a:rPr lang="en-US" dirty="0" err="1" smtClean="0"/>
              <a:t>XXXX</a:t>
            </a:r>
            <a:endParaRPr lang="en-US" dirty="0" smtClean="0"/>
          </a:p>
          <a:p>
            <a:pPr lvl="0"/>
            <a:r>
              <a:rPr lang="en-US" dirty="0" err="1" smtClean="0"/>
              <a:t>First.Last@ihs.com</a:t>
            </a:r>
            <a:endParaRPr lang="en-US" dirty="0" smtClean="0"/>
          </a:p>
          <a:p>
            <a:pPr lvl="0"/>
            <a:endParaRPr lang="en-US" dirty="0" smtClean="0"/>
          </a:p>
          <a:p>
            <a:pPr lvl="0"/>
            <a:endParaRPr lang="en-US" dirty="0" smtClean="0"/>
          </a:p>
          <a:p>
            <a:pPr lvl="0"/>
            <a:endParaRPr lang="en-US" dirty="0" smtClean="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11213" y="370790"/>
            <a:ext cx="664475" cy="664475"/>
          </a:xfrm>
          <a:prstGeom prst="rect">
            <a:avLst/>
          </a:prstGeom>
        </p:spPr>
      </p:pic>
      <p:pic>
        <p:nvPicPr>
          <p:cNvPr id="12" name="Picture 11"/>
          <p:cNvPicPr>
            <a:picLocks noChangeAspect="1"/>
          </p:cNvPicPr>
          <p:nvPr userDrawn="1"/>
        </p:nvPicPr>
        <p:blipFill>
          <a:blip r:embed="rId3" cstate="print">
            <a:alphaModFix amt="60000"/>
          </a:blip>
          <a:stretch>
            <a:fillRect/>
          </a:stretch>
        </p:blipFill>
        <p:spPr>
          <a:xfrm>
            <a:off x="468313" y="652338"/>
            <a:ext cx="3467100" cy="139700"/>
          </a:xfrm>
          <a:prstGeom prst="rect">
            <a:avLst/>
          </a:prstGeom>
        </p:spPr>
      </p:pic>
      <p:sp>
        <p:nvSpPr>
          <p:cNvPr id="15" name="TextBox 14"/>
          <p:cNvSpPr txBox="1"/>
          <p:nvPr userDrawn="1"/>
        </p:nvSpPr>
        <p:spPr>
          <a:xfrm>
            <a:off x="0" y="6409944"/>
            <a:ext cx="9144000" cy="214164"/>
          </a:xfrm>
          <a:prstGeom prst="rect">
            <a:avLst/>
          </a:prstGeom>
          <a:noFill/>
        </p:spPr>
        <p:txBody>
          <a:bodyPr wrap="none" lIns="468000" tIns="0" rIns="0" bIns="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bg1"/>
                </a:solidFill>
                <a:latin typeface="+mn-lt"/>
                <a:ea typeface="+mn-ea"/>
                <a:cs typeface="+mn-cs"/>
              </a:rPr>
              <a:t>© 2016 IHS. All rights reserved.</a:t>
            </a:r>
            <a:endParaRPr lang="en-US" sz="800" b="0" kern="1200" cap="all" spc="0" baseline="0" dirty="0">
              <a:solidFill>
                <a:schemeClr val="bg1"/>
              </a:solidFill>
              <a:latin typeface="+mn-lt"/>
              <a:ea typeface="+mn-ea"/>
              <a:cs typeface="+mn-cs"/>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Placeholders v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7" name="Content Placeholder 2"/>
          <p:cNvSpPr>
            <a:spLocks noGrp="1"/>
          </p:cNvSpPr>
          <p:nvPr>
            <p:ph idx="1"/>
          </p:nvPr>
        </p:nvSpPr>
        <p:spPr>
          <a:xfrm>
            <a:off x="468312" y="1484312"/>
            <a:ext cx="3959226" cy="475297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2"/>
          <p:cNvSpPr>
            <a:spLocks noGrp="1"/>
          </p:cNvSpPr>
          <p:nvPr>
            <p:ph idx="11"/>
          </p:nvPr>
        </p:nvSpPr>
        <p:spPr>
          <a:xfrm>
            <a:off x="4716463" y="1484313"/>
            <a:ext cx="395922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2"/>
          </p:nvPr>
        </p:nvSpPr>
        <p:spPr>
          <a:xfrm>
            <a:off x="4716463" y="4005262"/>
            <a:ext cx="3959225"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5"/>
          </p:nvPr>
        </p:nvSpPr>
        <p:spPr>
          <a:xfrm>
            <a:off x="6613144" y="6448345"/>
            <a:ext cx="2062544" cy="365125"/>
          </a:xfrm>
        </p:spPr>
        <p:txBody>
          <a:bodyPr/>
          <a:lstStyle/>
          <a:p>
            <a:fld id="{24C46141-E31C-41A4-BE53-0A6DFD9041A4}" type="slidenum">
              <a:rPr lang="en-US" smtClean="0"/>
              <a:pPr/>
              <a:t>‹#›</a:t>
            </a:fld>
            <a:endParaRPr lang="en-US" dirty="0"/>
          </a:p>
        </p:txBody>
      </p:sp>
      <p:sp>
        <p:nvSpPr>
          <p:cNvPr id="9" name="Footer Placeholder 8"/>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Placeholders v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6" name="Content Placeholder 2"/>
          <p:cNvSpPr>
            <a:spLocks noGrp="1"/>
          </p:cNvSpPr>
          <p:nvPr>
            <p:ph idx="1"/>
          </p:nvPr>
        </p:nvSpPr>
        <p:spPr>
          <a:xfrm>
            <a:off x="4716463" y="1484312"/>
            <a:ext cx="3959225" cy="475297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p:cNvSpPr>
            <a:spLocks noGrp="1"/>
          </p:cNvSpPr>
          <p:nvPr>
            <p:ph idx="11"/>
          </p:nvPr>
        </p:nvSpPr>
        <p:spPr>
          <a:xfrm>
            <a:off x="468312" y="1484313"/>
            <a:ext cx="395922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2"/>
          <p:cNvSpPr>
            <a:spLocks noGrp="1"/>
          </p:cNvSpPr>
          <p:nvPr>
            <p:ph idx="12"/>
          </p:nvPr>
        </p:nvSpPr>
        <p:spPr>
          <a:xfrm>
            <a:off x="468312" y="4005262"/>
            <a:ext cx="3959225"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5"/>
          </p:nvPr>
        </p:nvSpPr>
        <p:spPr>
          <a:xfrm>
            <a:off x="6613144" y="6448345"/>
            <a:ext cx="2062544" cy="365125"/>
          </a:xfrm>
        </p:spPr>
        <p:txBody>
          <a:bodyPr/>
          <a:lstStyle/>
          <a:p>
            <a:fld id="{24C46141-E31C-41A4-BE53-0A6DFD9041A4}" type="slidenum">
              <a:rPr lang="en-US" smtClean="0"/>
              <a:pPr/>
              <a:t>‹#›</a:t>
            </a:fld>
            <a:endParaRPr lang="en-US" dirty="0"/>
          </a:p>
        </p:txBody>
      </p:sp>
      <p:sp>
        <p:nvSpPr>
          <p:cNvPr id="9" name="Footer Placeholder 8"/>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Placeholders v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8" name="Content Placeholder 2"/>
          <p:cNvSpPr>
            <a:spLocks noGrp="1"/>
          </p:cNvSpPr>
          <p:nvPr>
            <p:ph idx="1"/>
          </p:nvPr>
        </p:nvSpPr>
        <p:spPr>
          <a:xfrm>
            <a:off x="468313" y="1484313"/>
            <a:ext cx="820737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1"/>
          </p:nvPr>
        </p:nvSpPr>
        <p:spPr>
          <a:xfrm>
            <a:off x="468313" y="4005262"/>
            <a:ext cx="3959226"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idx="12"/>
          </p:nvPr>
        </p:nvSpPr>
        <p:spPr>
          <a:xfrm>
            <a:off x="4716463" y="4005263"/>
            <a:ext cx="395922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5"/>
          </p:nvPr>
        </p:nvSpPr>
        <p:spPr>
          <a:xfrm>
            <a:off x="6613144" y="6448345"/>
            <a:ext cx="2062544" cy="365125"/>
          </a:xfrm>
        </p:spPr>
        <p:txBody>
          <a:bodyPr/>
          <a:lstStyle/>
          <a:p>
            <a:fld id="{24C46141-E31C-41A4-BE53-0A6DFD9041A4}" type="slidenum">
              <a:rPr lang="en-US" smtClean="0"/>
              <a:pPr/>
              <a:t>‹#›</a:t>
            </a:fld>
            <a:endParaRPr lang="en-US" dirty="0"/>
          </a:p>
        </p:txBody>
      </p:sp>
      <p:sp>
        <p:nvSpPr>
          <p:cNvPr id="9" name="Footer Placeholder 8"/>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 Placeholders v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18" name="Content Placeholder 2"/>
          <p:cNvSpPr>
            <a:spLocks noGrp="1"/>
          </p:cNvSpPr>
          <p:nvPr>
            <p:ph idx="1"/>
          </p:nvPr>
        </p:nvSpPr>
        <p:spPr>
          <a:xfrm>
            <a:off x="468313" y="4005262"/>
            <a:ext cx="8207376"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Content Placeholder 2"/>
          <p:cNvSpPr>
            <a:spLocks noGrp="1"/>
          </p:cNvSpPr>
          <p:nvPr>
            <p:ph idx="11"/>
          </p:nvPr>
        </p:nvSpPr>
        <p:spPr>
          <a:xfrm>
            <a:off x="468313" y="1484314"/>
            <a:ext cx="3959226" cy="2232024"/>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Content Placeholder 2"/>
          <p:cNvSpPr>
            <a:spLocks noGrp="1"/>
          </p:cNvSpPr>
          <p:nvPr>
            <p:ph idx="12"/>
          </p:nvPr>
        </p:nvSpPr>
        <p:spPr>
          <a:xfrm>
            <a:off x="4716463" y="1484313"/>
            <a:ext cx="395922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5"/>
          </p:nvPr>
        </p:nvSpPr>
        <p:spPr>
          <a:xfrm>
            <a:off x="6613144" y="6448345"/>
            <a:ext cx="2062544" cy="365125"/>
          </a:xfrm>
        </p:spPr>
        <p:txBody>
          <a:bodyPr/>
          <a:lstStyle/>
          <a:p>
            <a:fld id="{24C46141-E31C-41A4-BE53-0A6DFD9041A4}" type="slidenum">
              <a:rPr lang="en-US" smtClean="0"/>
              <a:pPr/>
              <a:t>‹#›</a:t>
            </a:fld>
            <a:endParaRPr lang="en-US" dirty="0"/>
          </a:p>
        </p:txBody>
      </p:sp>
      <p:sp>
        <p:nvSpPr>
          <p:cNvPr id="9" name="Footer Placeholder 8"/>
          <p:cNvSpPr>
            <a:spLocks noGrp="1"/>
          </p:cNvSpPr>
          <p:nvPr>
            <p:ph type="ftr" sz="quarter" idx="16"/>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US" dirty="0"/>
          </a:p>
        </p:txBody>
      </p:sp>
      <p:sp>
        <p:nvSpPr>
          <p:cNvPr id="21" name="Content Placeholder 2"/>
          <p:cNvSpPr>
            <a:spLocks noGrp="1"/>
          </p:cNvSpPr>
          <p:nvPr>
            <p:ph idx="11"/>
          </p:nvPr>
        </p:nvSpPr>
        <p:spPr>
          <a:xfrm>
            <a:off x="468313" y="1484312"/>
            <a:ext cx="3959226"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
          <p:cNvSpPr>
            <a:spLocks noGrp="1"/>
          </p:cNvSpPr>
          <p:nvPr>
            <p:ph idx="12"/>
          </p:nvPr>
        </p:nvSpPr>
        <p:spPr>
          <a:xfrm>
            <a:off x="468312" y="4005261"/>
            <a:ext cx="3959225" cy="2232028"/>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Content Placeholder 2"/>
          <p:cNvSpPr>
            <a:spLocks noGrp="1"/>
          </p:cNvSpPr>
          <p:nvPr>
            <p:ph idx="13"/>
          </p:nvPr>
        </p:nvSpPr>
        <p:spPr>
          <a:xfrm>
            <a:off x="4716463" y="1484313"/>
            <a:ext cx="3959225" cy="2232025"/>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2"/>
          <p:cNvSpPr>
            <a:spLocks noGrp="1"/>
          </p:cNvSpPr>
          <p:nvPr>
            <p:ph idx="14"/>
          </p:nvPr>
        </p:nvSpPr>
        <p:spPr>
          <a:xfrm>
            <a:off x="4716463" y="4005262"/>
            <a:ext cx="3959225" cy="2232026"/>
          </a:xfrm>
        </p:spPr>
        <p:txBody>
          <a:bodyPr lIns="0" tIns="0" rIns="0" bIns="0"/>
          <a:lstStyle>
            <a:lvl1pPr algn="l">
              <a:defRPr sz="2000" baseline="0"/>
            </a:lvl1pPr>
            <a:lvl2pPr algn="l">
              <a:defRPr sz="1800" baseline="0"/>
            </a:lvl2pPr>
            <a:lvl3pPr algn="l">
              <a:defRPr baseline="0"/>
            </a:lvl3pPr>
            <a:lvl4pPr algn="l">
              <a:defRPr baseline="0"/>
            </a:lvl4pPr>
            <a:lvl5pPr algn="l">
              <a:defRPr sz="1400" baseline="0"/>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5"/>
          <p:cNvSpPr>
            <a:spLocks noGrp="1"/>
          </p:cNvSpPr>
          <p:nvPr>
            <p:ph type="sldNum" sz="quarter" idx="17"/>
          </p:nvPr>
        </p:nvSpPr>
        <p:spPr>
          <a:xfrm>
            <a:off x="6613144" y="6448345"/>
            <a:ext cx="2062544" cy="365125"/>
          </a:xfrm>
        </p:spPr>
        <p:txBody>
          <a:bodyPr/>
          <a:lstStyle/>
          <a:p>
            <a:fld id="{24C46141-E31C-41A4-BE53-0A6DFD9041A4}" type="slidenum">
              <a:rPr lang="en-US" smtClean="0"/>
              <a:pPr/>
              <a:t>‹#›</a:t>
            </a:fld>
            <a:endParaRPr lang="en-US" dirty="0"/>
          </a:p>
        </p:txBody>
      </p:sp>
      <p:sp>
        <p:nvSpPr>
          <p:cNvPr id="10" name="Footer Placeholder 9"/>
          <p:cNvSpPr>
            <a:spLocks noGrp="1"/>
          </p:cNvSpPr>
          <p:nvPr>
            <p:ph type="ftr" sz="quarter" idx="18"/>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313" y="549438"/>
            <a:ext cx="8207375" cy="792000"/>
          </a:xfrm>
        </p:spPr>
        <p:txBody>
          <a:bodyPr lIns="0" tIns="0" rIns="0" bIns="0" anchor="t"/>
          <a:lstStyle>
            <a:lvl1pPr algn="l" defTabSz="914400" rtl="0" eaLnBrk="1" latinLnBrk="0" hangingPunct="1">
              <a:lnSpc>
                <a:spcPct val="100000"/>
              </a:lnSpc>
              <a:spcBef>
                <a:spcPct val="0"/>
              </a:spcBef>
              <a:buNone/>
              <a:defRPr lang="en-US" sz="2400" b="1" kern="1200" cap="none" spc="0" baseline="0" dirty="0">
                <a:solidFill>
                  <a:srgbClr val="0066B3"/>
                </a:solidFill>
                <a:latin typeface="+mj-lt"/>
                <a:ea typeface="+mj-ea"/>
                <a:cs typeface="+mj-cs"/>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6613145" y="6448345"/>
            <a:ext cx="2062544" cy="365125"/>
          </a:xfrm>
        </p:spPr>
        <p:txBody>
          <a:bodyPr/>
          <a:lstStyle>
            <a:lvl1pPr>
              <a:defRPr baseline="0"/>
            </a:lvl1pPr>
          </a:lstStyle>
          <a:p>
            <a:fld id="{24C46141-E31C-41A4-BE53-0A6DFD9041A4}" type="slidenum">
              <a:rPr lang="en-US" smtClean="0"/>
              <a:pPr/>
              <a:t>‹#›</a:t>
            </a:fld>
            <a:endParaRPr lang="en-US" dirty="0"/>
          </a:p>
        </p:txBody>
      </p:sp>
      <p:sp>
        <p:nvSpPr>
          <p:cNvPr id="9" name="Footer Placeholder 8"/>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 Two Column">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2663825" cy="1661478"/>
          </a:xfrm>
        </p:spPr>
        <p:txBody>
          <a:bodyPr lIns="0" tIns="0" rIns="0" bIns="0" anchor="t"/>
          <a:lstStyle>
            <a:lvl1pPr algn="l" defTabSz="914400" rtl="0" eaLnBrk="1" latinLnBrk="0" hangingPunct="1">
              <a:lnSpc>
                <a:spcPct val="100000"/>
              </a:lnSpc>
              <a:spcBef>
                <a:spcPct val="0"/>
              </a:spcBef>
              <a:buNone/>
              <a:defRPr lang="en-US" sz="2400" b="1" kern="1200" cap="none" spc="0" baseline="0" dirty="0">
                <a:solidFill>
                  <a:srgbClr val="0066B3"/>
                </a:solidFill>
                <a:latin typeface="+mj-lt"/>
                <a:ea typeface="+mj-ea"/>
                <a:cs typeface="+mj-cs"/>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cxnSp>
        <p:nvCxnSpPr>
          <p:cNvPr id="9" name="Straight Connector 8"/>
          <p:cNvCxnSpPr/>
          <p:nvPr userDrawn="1"/>
        </p:nvCxnSpPr>
        <p:spPr>
          <a:xfrm>
            <a:off x="468313" y="2274849"/>
            <a:ext cx="266382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0" name="Footer Placeholder 9"/>
          <p:cNvSpPr>
            <a:spLocks noGrp="1"/>
          </p:cNvSpPr>
          <p:nvPr>
            <p:ph type="ftr" sz="quarter" idx="13"/>
          </p:nvPr>
        </p:nvSpPr>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613144" y="6448345"/>
            <a:ext cx="2062544" cy="365125"/>
          </a:xfrm>
        </p:spPr>
        <p:txBody>
          <a:bodyPr/>
          <a:lstStyle>
            <a:lvl1pPr>
              <a:defRPr baseline="0"/>
            </a:lvl1pPr>
          </a:lstStyle>
          <a:p>
            <a:fld id="{24C46141-E31C-41A4-BE53-0A6DFD9041A4}" type="slidenum">
              <a:rPr lang="en-US" smtClean="0"/>
              <a:pPr/>
              <a:t>‹#›</a:t>
            </a:fld>
            <a:endParaRPr lang="en-US" dirty="0"/>
          </a:p>
        </p:txBody>
      </p:sp>
      <p:sp>
        <p:nvSpPr>
          <p:cNvPr id="5" name="Footer Placeholder 4"/>
          <p:cNvSpPr>
            <a:spLocks noGrp="1"/>
          </p:cNvSpPr>
          <p:nvPr>
            <p:ph type="ftr" sz="quarter" idx="13"/>
          </p:nvPr>
        </p:nvSpPr>
        <p:spPr>
          <a:xfrm>
            <a:off x="468313" y="188914"/>
            <a:ext cx="7775575" cy="215900"/>
          </a:xfrm>
        </p:spPr>
        <p:txBody>
          <a:bodyPr/>
          <a:lstStyle/>
          <a:p>
            <a:r>
              <a:rPr lang="en-US" smtClean="0"/>
              <a:t>A Nuclear Procurement Channel for Iran / April 2016</a:t>
            </a:r>
            <a:endParaRPr lang="en-US" dirty="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Ref idx="1001">
        <a:schemeClr val="bg2"/>
      </p:bgRef>
    </p:bg>
    <p:spTree>
      <p:nvGrpSpPr>
        <p:cNvPr id="1" name=""/>
        <p:cNvGrpSpPr/>
        <p:nvPr/>
      </p:nvGrpSpPr>
      <p:grpSpPr>
        <a:xfrm>
          <a:off x="0" y="0"/>
          <a:ext cx="0" cy="0"/>
          <a:chOff x="0" y="0"/>
          <a:chExt cx="0" cy="0"/>
        </a:xfrm>
      </p:grpSpPr>
      <p:cxnSp>
        <p:nvCxnSpPr>
          <p:cNvPr id="11" name="Straight Connector 10"/>
          <p:cNvCxnSpPr/>
          <p:nvPr userDrawn="1"/>
        </p:nvCxnSpPr>
        <p:spPr>
          <a:xfrm>
            <a:off x="468313" y="2274849"/>
            <a:ext cx="26638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468313" y="549275"/>
            <a:ext cx="2663825" cy="1651929"/>
          </a:xfrm>
        </p:spPr>
        <p:txBody>
          <a:bodyPr lIns="0" tIns="0" rIns="0" bIns="0" anchor="t"/>
          <a:lstStyle>
            <a:lvl1pPr algn="l">
              <a:lnSpc>
                <a:spcPct val="100000"/>
              </a:lnSpc>
              <a:defRPr sz="2400" b="1" cap="none" spc="0" baseline="0">
                <a:solidFill>
                  <a:schemeClr val="tx1"/>
                </a:solidFill>
              </a:defRPr>
            </a:lvl1pPr>
          </a:lstStyle>
          <a:p>
            <a:r>
              <a:rPr lang="en-US" smtClean="0"/>
              <a:t>Click to edit Master title style</a:t>
            </a:r>
            <a:endParaRPr lang="en-US" dirty="0"/>
          </a:p>
        </p:txBody>
      </p:sp>
      <p:sp>
        <p:nvSpPr>
          <p:cNvPr id="18" name="Content Placeholder 2"/>
          <p:cNvSpPr>
            <a:spLocks noGrp="1"/>
          </p:cNvSpPr>
          <p:nvPr>
            <p:ph idx="1"/>
          </p:nvPr>
        </p:nvSpPr>
        <p:spPr>
          <a:xfrm>
            <a:off x="3924301" y="549275"/>
            <a:ext cx="4751388" cy="5688013"/>
          </a:xfrm>
        </p:spPr>
        <p:txBody>
          <a:bodyPr lIns="0" tIns="0" rIns="0" bIns="0"/>
          <a:lstStyle>
            <a:lvl1pPr algn="l">
              <a:defRPr sz="2000" baseline="0">
                <a:solidFill>
                  <a:schemeClr val="tx1"/>
                </a:solidFill>
              </a:defRPr>
            </a:lvl1pPr>
            <a:lvl2pPr algn="l">
              <a:defRPr sz="1800" spc="0" baseline="0">
                <a:solidFill>
                  <a:schemeClr val="tx1"/>
                </a:solidFill>
              </a:defRPr>
            </a:lvl2pPr>
            <a:lvl3pPr algn="l">
              <a:defRPr baseline="0">
                <a:solidFill>
                  <a:schemeClr val="tx1"/>
                </a:solidFill>
              </a:defRPr>
            </a:lvl3pPr>
            <a:lvl4pPr algn="l">
              <a:defRPr b="0" baseline="0">
                <a:solidFill>
                  <a:schemeClr val="tx1"/>
                </a:solidFill>
              </a:defRPr>
            </a:lvl4pPr>
            <a:lvl5pPr algn="l">
              <a:defRPr sz="1400" baseline="0">
                <a:solidFill>
                  <a:schemeClr val="tx1"/>
                </a:solidFill>
              </a:defRPr>
            </a:lvl5pPr>
            <a:lvl6pPr>
              <a:defRPr baseline="0">
                <a:solidFill>
                  <a:schemeClr val="bg2"/>
                </a:solidFill>
              </a:defRPr>
            </a:lvl6pPr>
            <a:lvl7pPr>
              <a:defRPr baseline="0">
                <a:solidFill>
                  <a:schemeClr val="bg2"/>
                </a:solidFill>
              </a:defRPr>
            </a:lvl7pPr>
            <a:lvl8pPr>
              <a:defRPr baseline="0">
                <a:solidFill>
                  <a:schemeClr val="bg2"/>
                </a:solidFill>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2" name="Straight Connector 11"/>
          <p:cNvCxnSpPr/>
          <p:nvPr userDrawn="1"/>
        </p:nvCxnSpPr>
        <p:spPr>
          <a:xfrm>
            <a:off x="468313" y="6427233"/>
            <a:ext cx="820737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468313" y="6571257"/>
            <a:ext cx="1875513"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tx1"/>
                </a:solidFill>
                <a:latin typeface="+mn-lt"/>
                <a:ea typeface="+mn-ea"/>
                <a:cs typeface="+mn-cs"/>
              </a:rPr>
              <a:t>© 2016 IHS. All rights reserved.</a:t>
            </a:r>
            <a:endParaRPr lang="en-US" sz="800" b="0" kern="1200" cap="all" spc="0" baseline="0" dirty="0">
              <a:solidFill>
                <a:schemeClr val="tx1"/>
              </a:solidFill>
              <a:latin typeface="+mn-lt"/>
              <a:ea typeface="+mn-ea"/>
              <a:cs typeface="+mn-cs"/>
            </a:endParaRPr>
          </a:p>
        </p:txBody>
      </p:sp>
      <p:sp>
        <p:nvSpPr>
          <p:cNvPr id="17" name="Slide Number Placeholder 5"/>
          <p:cNvSpPr>
            <a:spLocks noGrp="1"/>
          </p:cNvSpPr>
          <p:nvPr>
            <p:ph type="sldNum" sz="quarter" idx="12"/>
          </p:nvPr>
        </p:nvSpPr>
        <p:spPr>
          <a:xfrm>
            <a:off x="6613144" y="6448345"/>
            <a:ext cx="2062544" cy="365125"/>
          </a:xfrm>
        </p:spPr>
        <p:txBody>
          <a:bodyPr/>
          <a:lstStyle>
            <a:lvl1pPr>
              <a:defRPr baseline="0">
                <a:solidFill>
                  <a:schemeClr val="bg2"/>
                </a:solidFill>
              </a:defRPr>
            </a:lvl1pPr>
          </a:lstStyle>
          <a:p>
            <a:fld id="{24C46141-E31C-41A4-BE53-0A6DFD9041A4}" type="slidenum">
              <a:rPr lang="en-US" smtClean="0"/>
              <a:pPr/>
              <a:t>‹#›</a:t>
            </a:fld>
            <a:endParaRPr lang="en-US" dirty="0"/>
          </a:p>
        </p:txBody>
      </p:sp>
      <p:sp>
        <p:nvSpPr>
          <p:cNvPr id="10" name="Footer Placeholder 9"/>
          <p:cNvSpPr>
            <a:spLocks noGrp="1"/>
          </p:cNvSpPr>
          <p:nvPr>
            <p:ph type="ftr" sz="quarter" idx="13"/>
          </p:nvPr>
        </p:nvSpPr>
        <p:spPr/>
        <p:txBody>
          <a:bodyPr/>
          <a:lstStyle>
            <a:lvl1pPr>
              <a:defRPr>
                <a:solidFill>
                  <a:schemeClr val="tx1"/>
                </a:solidFill>
              </a:defRPr>
            </a:lvl1pPr>
          </a:lstStyle>
          <a:p>
            <a:r>
              <a:rPr lang="en-US" smtClean="0"/>
              <a:t>A Nuclear Procurement Channel for Iran / April 2016</a:t>
            </a:r>
            <a:endParaRPr lang="en-US" dirty="0"/>
          </a:p>
        </p:txBody>
      </p:sp>
      <p:pic>
        <p:nvPicPr>
          <p:cNvPr id="16" name="Picture 15"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losing Slide - White">
    <p:bg>
      <p:bgRef idx="1001">
        <a:schemeClr val="bg1"/>
      </p:bgRef>
    </p:bg>
    <p:spTree>
      <p:nvGrpSpPr>
        <p:cNvPr id="1" name=""/>
        <p:cNvGrpSpPr/>
        <p:nvPr/>
      </p:nvGrpSpPr>
      <p:grpSpPr>
        <a:xfrm>
          <a:off x="0" y="0"/>
          <a:ext cx="0" cy="0"/>
          <a:chOff x="0" y="0"/>
          <a:chExt cx="0" cy="0"/>
        </a:xfrm>
      </p:grpSpPr>
      <p:cxnSp>
        <p:nvCxnSpPr>
          <p:cNvPr id="11" name="Straight Connector 10"/>
          <p:cNvCxnSpPr/>
          <p:nvPr userDrawn="1"/>
        </p:nvCxnSpPr>
        <p:spPr>
          <a:xfrm>
            <a:off x="468313" y="2274849"/>
            <a:ext cx="266382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a:xfrm>
            <a:off x="468313" y="549275"/>
            <a:ext cx="2663825" cy="1651929"/>
          </a:xfrm>
        </p:spPr>
        <p:txBody>
          <a:bodyPr lIns="0" tIns="0" rIns="0" bIns="0" anchor="t"/>
          <a:lstStyle>
            <a:lvl1pPr algn="l">
              <a:lnSpc>
                <a:spcPct val="100000"/>
              </a:lnSpc>
              <a:defRPr sz="2400" b="1" cap="none" spc="0" baseline="0">
                <a:solidFill>
                  <a:schemeClr val="tx2"/>
                </a:solidFill>
              </a:defRPr>
            </a:lvl1pPr>
          </a:lstStyle>
          <a:p>
            <a:r>
              <a:rPr lang="en-US" smtClean="0"/>
              <a:t>Click to edit Master title style</a:t>
            </a:r>
            <a:endParaRPr lang="en-US" dirty="0"/>
          </a:p>
        </p:txBody>
      </p:sp>
      <p:sp>
        <p:nvSpPr>
          <p:cNvPr id="18" name="Content Placeholder 2"/>
          <p:cNvSpPr>
            <a:spLocks noGrp="1"/>
          </p:cNvSpPr>
          <p:nvPr>
            <p:ph idx="1"/>
          </p:nvPr>
        </p:nvSpPr>
        <p:spPr>
          <a:xfrm>
            <a:off x="3924301" y="549275"/>
            <a:ext cx="4751388" cy="5675909"/>
          </a:xfrm>
        </p:spPr>
        <p:txBody>
          <a:bodyPr lIns="0" tIns="0" rIns="0" bIns="0"/>
          <a:lstStyle>
            <a:lvl1pPr algn="l">
              <a:defRPr sz="2000" baseline="0">
                <a:solidFill>
                  <a:schemeClr val="tx1"/>
                </a:solidFill>
              </a:defRPr>
            </a:lvl1pPr>
            <a:lvl2pPr algn="l">
              <a:defRPr sz="1800" spc="0" baseline="0">
                <a:solidFill>
                  <a:schemeClr val="tx1"/>
                </a:solidFill>
              </a:defRPr>
            </a:lvl2pPr>
            <a:lvl3pPr algn="l">
              <a:defRPr baseline="0">
                <a:solidFill>
                  <a:schemeClr val="tx1"/>
                </a:solidFill>
              </a:defRPr>
            </a:lvl3pPr>
            <a:lvl4pPr algn="l">
              <a:defRPr b="0" baseline="0">
                <a:solidFill>
                  <a:schemeClr val="tx1"/>
                </a:solidFill>
              </a:defRPr>
            </a:lvl4pPr>
            <a:lvl5pPr algn="l">
              <a:defRPr sz="1400" baseline="0">
                <a:solidFill>
                  <a:schemeClr val="tx1"/>
                </a:solidFill>
              </a:defRPr>
            </a:lvl5pPr>
            <a:lvl6pPr>
              <a:defRPr baseline="0">
                <a:solidFill>
                  <a:schemeClr val="bg2"/>
                </a:solidFill>
              </a:defRPr>
            </a:lvl6pPr>
            <a:lvl7pPr>
              <a:defRPr baseline="0">
                <a:solidFill>
                  <a:schemeClr val="bg2"/>
                </a:solidFill>
              </a:defRPr>
            </a:lvl7pPr>
            <a:lvl8pPr>
              <a:defRPr baseline="0">
                <a:solidFill>
                  <a:schemeClr val="bg2"/>
                </a:solidFill>
              </a:defRPr>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2" name="Straight Connector 11"/>
          <p:cNvCxnSpPr/>
          <p:nvPr userDrawn="1"/>
        </p:nvCxnSpPr>
        <p:spPr>
          <a:xfrm>
            <a:off x="468313" y="6427233"/>
            <a:ext cx="820737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468313"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sp>
        <p:nvSpPr>
          <p:cNvPr id="17" name="Slide Number Placeholder 5"/>
          <p:cNvSpPr>
            <a:spLocks noGrp="1"/>
          </p:cNvSpPr>
          <p:nvPr>
            <p:ph type="sldNum" sz="quarter" idx="12"/>
          </p:nvPr>
        </p:nvSpPr>
        <p:spPr>
          <a:xfrm>
            <a:off x="6613144" y="6448345"/>
            <a:ext cx="2062544" cy="365125"/>
          </a:xfrm>
        </p:spPr>
        <p:txBody>
          <a:bodyPr/>
          <a:lstStyle>
            <a:lvl1pPr>
              <a:defRPr baseline="0">
                <a:solidFill>
                  <a:srgbClr val="495965"/>
                </a:solidFill>
              </a:defRPr>
            </a:lvl1pPr>
          </a:lstStyle>
          <a:p>
            <a:fld id="{24C46141-E31C-41A4-BE53-0A6DFD9041A4}" type="slidenum">
              <a:rPr lang="en-US" smtClean="0"/>
              <a:pPr/>
              <a:t>‹#›</a:t>
            </a:fld>
            <a:endParaRPr lang="en-US" dirty="0"/>
          </a:p>
        </p:txBody>
      </p:sp>
      <p:sp>
        <p:nvSpPr>
          <p:cNvPr id="13" name="Footer Placeholder 12"/>
          <p:cNvSpPr>
            <a:spLocks noGrp="1"/>
          </p:cNvSpPr>
          <p:nvPr>
            <p:ph type="ftr" sz="quarter" idx="13"/>
          </p:nvPr>
        </p:nvSpPr>
        <p:spPr/>
        <p:txBody>
          <a:bodyPr/>
          <a:lstStyle/>
          <a:p>
            <a:r>
              <a:rPr lang="en-US" smtClean="0"/>
              <a:t>A Nuclear Procurement Channel for Iran / April 2016</a:t>
            </a:r>
            <a:endParaRPr lang="en-US" dirty="0"/>
          </a:p>
        </p:txBody>
      </p:sp>
      <p:pic>
        <p:nvPicPr>
          <p:cNvPr id="16" name="Picture 15"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One Heading Level - 1 Column">
    <p:spTree>
      <p:nvGrpSpPr>
        <p:cNvPr id="1" name=""/>
        <p:cNvGrpSpPr/>
        <p:nvPr/>
      </p:nvGrpSpPr>
      <p:grpSpPr>
        <a:xfrm>
          <a:off x="0" y="0"/>
          <a:ext cx="0" cy="0"/>
          <a:chOff x="0" y="0"/>
          <a:chExt cx="0" cy="0"/>
        </a:xfrm>
      </p:grpSpPr>
      <p:sp>
        <p:nvSpPr>
          <p:cNvPr id="14" name="Slide Number Placeholder 6"/>
          <p:cNvSpPr>
            <a:spLocks noGrp="1"/>
          </p:cNvSpPr>
          <p:nvPr>
            <p:ph type="sldNum" sz="quarter" idx="10"/>
          </p:nvPr>
        </p:nvSpPr>
        <p:spPr>
          <a:xfrm>
            <a:off x="8100489" y="6510528"/>
            <a:ext cx="576785"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1" name="TextBox 10"/>
          <p:cNvSpPr txBox="1"/>
          <p:nvPr userDrawn="1"/>
        </p:nvSpPr>
        <p:spPr>
          <a:xfrm>
            <a:off x="6350" y="539075"/>
            <a:ext cx="6037943"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
        <p:nvSpPr>
          <p:cNvPr id="12" name="TextBox 11"/>
          <p:cNvSpPr txBox="1"/>
          <p:nvPr userDrawn="1"/>
        </p:nvSpPr>
        <p:spPr>
          <a:xfrm>
            <a:off x="466725"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466725" y="6427233"/>
            <a:ext cx="821055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A Nuclear Procurement Channel for Iran / April 2016</a:t>
            </a:r>
            <a:endParaRPr lang="en-US" dirty="0"/>
          </a:p>
        </p:txBody>
      </p:sp>
      <p:pic>
        <p:nvPicPr>
          <p:cNvPr id="8" name="Picture 7"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
        <p:nvSpPr>
          <p:cNvPr id="10" name="Text Placeholder 7"/>
          <p:cNvSpPr>
            <a:spLocks noGrp="1"/>
          </p:cNvSpPr>
          <p:nvPr>
            <p:ph type="body" sz="quarter" idx="13"/>
          </p:nvPr>
        </p:nvSpPr>
        <p:spPr>
          <a:xfrm>
            <a:off x="468313" y="1268413"/>
            <a:ext cx="8208962" cy="4968875"/>
          </a:xfrm>
        </p:spPr>
        <p:txBody>
          <a:bodyPr/>
          <a:lstStyle>
            <a:lvl1pPr marL="0" indent="0">
              <a:spcBef>
                <a:spcPts val="1200"/>
              </a:spcBef>
              <a:spcAft>
                <a:spcPts val="300"/>
              </a:spcAft>
              <a:buClr>
                <a:schemeClr val="bg1"/>
              </a:buClr>
              <a:buSzPct val="25000"/>
              <a:buFont typeface="Arial" pitchFamily="34" charset="0"/>
              <a:buChar char="‮"/>
              <a:tabLst>
                <a:tab pos="5040000" algn="r"/>
                <a:tab pos="8211600" algn="r"/>
              </a:tabLst>
              <a:defRPr lang="en-US" sz="1600" b="1" u="none" kern="1200" cap="none" baseline="0" dirty="0" smtClean="0">
                <a:solidFill>
                  <a:srgbClr val="707C8A"/>
                </a:solidFill>
                <a:uFill>
                  <a:solidFill>
                    <a:schemeClr val="tx2"/>
                  </a:solidFill>
                </a:uFill>
                <a:latin typeface="+mn-lt"/>
                <a:ea typeface="+mn-ea"/>
                <a:cs typeface="+mn-cs"/>
              </a:defRPr>
            </a:lvl1pPr>
            <a:lvl2pPr marL="0" indent="0" defTabSz="1044000">
              <a:spcBef>
                <a:spcPts val="0"/>
              </a:spcBef>
              <a:spcAft>
                <a:spcPts val="300"/>
              </a:spcAft>
              <a:buClr>
                <a:schemeClr val="bg1"/>
              </a:buClr>
              <a:buSzPct val="25000"/>
              <a:buFont typeface="Arial" pitchFamily="34" charset="0"/>
              <a:buChar char="‮"/>
              <a:tabLst>
                <a:tab pos="5040000" algn="r"/>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82563" indent="-182563">
              <a:spcBef>
                <a:spcPts val="0"/>
              </a:spcBef>
              <a:spcAft>
                <a:spcPts val="300"/>
              </a:spcAft>
              <a:buClr>
                <a:srgbClr val="707C8A"/>
              </a:buClr>
              <a:buSzPct val="100000"/>
              <a:buFont typeface="Arial" pitchFamily="34" charset="0"/>
              <a:buNone/>
              <a:tabLst>
                <a:tab pos="5040000" algn="r"/>
                <a:tab pos="821160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IHS Copyright">
    <p:spTree>
      <p:nvGrpSpPr>
        <p:cNvPr id="1" name=""/>
        <p:cNvGrpSpPr/>
        <p:nvPr/>
      </p:nvGrpSpPr>
      <p:grpSpPr>
        <a:xfrm>
          <a:off x="0" y="0"/>
          <a:ext cx="0" cy="0"/>
          <a:chOff x="0" y="0"/>
          <a:chExt cx="0" cy="0"/>
        </a:xfrm>
      </p:grpSpPr>
      <p:sp>
        <p:nvSpPr>
          <p:cNvPr id="6" name="TextBox 5"/>
          <p:cNvSpPr txBox="1"/>
          <p:nvPr userDrawn="1"/>
        </p:nvSpPr>
        <p:spPr>
          <a:xfrm>
            <a:off x="7168" y="4725144"/>
            <a:ext cx="8117657" cy="792088"/>
          </a:xfrm>
          <a:prstGeom prst="rect">
            <a:avLst/>
          </a:prstGeom>
          <a:noFill/>
        </p:spPr>
        <p:txBody>
          <a:bodyPr wrap="square" lIns="0" tIns="0" rIns="468000" bIns="0" rtlCol="0">
            <a:noAutofit/>
          </a:bodyPr>
          <a:lstStyle/>
          <a:p>
            <a:pPr marL="468000" indent="0">
              <a:lnSpc>
                <a:spcPct val="120000"/>
              </a:lnSpc>
              <a:spcAft>
                <a:spcPts val="285"/>
              </a:spcAft>
            </a:pPr>
            <a:r>
              <a:rPr lang="en-GB" sz="1100" b="1" dirty="0" smtClean="0">
                <a:solidFill>
                  <a:srgbClr val="0066B3"/>
                </a:solidFill>
                <a:latin typeface="Arial" pitchFamily="34" charset="0"/>
                <a:cs typeface="Arial" pitchFamily="34" charset="0"/>
              </a:rPr>
              <a:t>IHS Customer Care:</a:t>
            </a:r>
          </a:p>
          <a:p>
            <a:pPr marL="576000" indent="-108000">
              <a:lnSpc>
                <a:spcPct val="120000"/>
              </a:lnSpc>
              <a:buFont typeface="Arial" pitchFamily="34" charset="0"/>
              <a:buNone/>
            </a:pPr>
            <a:r>
              <a:rPr lang="en-GB" sz="800" b="0" dirty="0" smtClean="0">
                <a:solidFill>
                  <a:schemeClr val="tx1"/>
                </a:solidFill>
                <a:latin typeface="Arial" pitchFamily="34" charset="0"/>
                <a:cs typeface="Arial" pitchFamily="34" charset="0"/>
              </a:rPr>
              <a:t>Americas:</a:t>
            </a:r>
            <a:r>
              <a:rPr lang="ru-RU" sz="800" b="0" dirty="0" smtClean="0">
                <a:solidFill>
                  <a:schemeClr val="tx1"/>
                </a:solidFill>
                <a:latin typeface="Arial" pitchFamily="34" charset="0"/>
                <a:cs typeface="Arial" pitchFamily="34" charset="0"/>
              </a:rPr>
              <a:t> +</a:t>
            </a:r>
            <a:r>
              <a:rPr lang="en-GB" sz="800" b="0" dirty="0" smtClean="0">
                <a:solidFill>
                  <a:schemeClr val="tx1"/>
                </a:solidFill>
                <a:latin typeface="Arial" pitchFamily="34" charset="0"/>
                <a:cs typeface="Arial" pitchFamily="34" charset="0"/>
              </a:rPr>
              <a:t>1 800 IHS CARE (+1 800 447 2273); CustomerCare@ihs.com </a:t>
            </a:r>
          </a:p>
          <a:p>
            <a:pPr marL="576000" indent="-108000">
              <a:lnSpc>
                <a:spcPct val="120000"/>
              </a:lnSpc>
              <a:buFont typeface="Arial" pitchFamily="34" charset="0"/>
              <a:buNone/>
            </a:pPr>
            <a:r>
              <a:rPr lang="en-GB" sz="800" b="0" baseline="0" dirty="0" smtClean="0">
                <a:solidFill>
                  <a:schemeClr val="tx1"/>
                </a:solidFill>
                <a:latin typeface="Arial" pitchFamily="34" charset="0"/>
                <a:cs typeface="Arial" pitchFamily="34" charset="0"/>
              </a:rPr>
              <a:t>Europe, Middle East, and Africa: </a:t>
            </a:r>
            <a:r>
              <a:rPr lang="en-GB" sz="800" b="0" dirty="0" smtClean="0">
                <a:solidFill>
                  <a:schemeClr val="tx1"/>
                </a:solidFill>
                <a:latin typeface="Arial" pitchFamily="34" charset="0"/>
                <a:cs typeface="Arial" pitchFamily="34" charset="0"/>
              </a:rPr>
              <a:t>+44 (0) 1344 328 300;</a:t>
            </a:r>
            <a:r>
              <a:rPr lang="en-GB" sz="800" b="0" baseline="0" dirty="0" smtClean="0">
                <a:solidFill>
                  <a:schemeClr val="tx1"/>
                </a:solidFill>
                <a:latin typeface="Arial" pitchFamily="34" charset="0"/>
                <a:cs typeface="Arial" pitchFamily="34" charset="0"/>
              </a:rPr>
              <a:t> </a:t>
            </a:r>
            <a:r>
              <a:rPr lang="en-GB" sz="800" b="0" dirty="0" smtClean="0">
                <a:solidFill>
                  <a:schemeClr val="tx1"/>
                </a:solidFill>
                <a:latin typeface="Arial" pitchFamily="34" charset="0"/>
                <a:cs typeface="Arial" pitchFamily="34" charset="0"/>
              </a:rPr>
              <a:t>Customer.Support@ihs.com </a:t>
            </a:r>
          </a:p>
          <a:p>
            <a:pPr marL="576000" indent="-108000">
              <a:lnSpc>
                <a:spcPct val="120000"/>
              </a:lnSpc>
              <a:buFont typeface="Arial" pitchFamily="34" charset="0"/>
              <a:buNone/>
            </a:pPr>
            <a:r>
              <a:rPr lang="en-GB" sz="800" b="0" dirty="0" smtClean="0">
                <a:solidFill>
                  <a:schemeClr val="tx1"/>
                </a:solidFill>
                <a:latin typeface="Arial" pitchFamily="34" charset="0"/>
                <a:cs typeface="Arial" pitchFamily="34" charset="0"/>
              </a:rPr>
              <a:t>Asia and the Pacific Rim: +604</a:t>
            </a:r>
            <a:r>
              <a:rPr lang="en-GB" sz="800" b="0" baseline="0" dirty="0" smtClean="0">
                <a:solidFill>
                  <a:schemeClr val="tx1"/>
                </a:solidFill>
                <a:latin typeface="Arial" pitchFamily="34" charset="0"/>
                <a:cs typeface="Arial" pitchFamily="34" charset="0"/>
              </a:rPr>
              <a:t> 291 3600; SupportAPAC@ihs.com </a:t>
            </a:r>
            <a:endParaRPr lang="en-GB" sz="800" b="0" dirty="0" smtClean="0">
              <a:solidFill>
                <a:schemeClr val="tx1"/>
              </a:solidFill>
              <a:latin typeface="Arial" pitchFamily="34" charset="0"/>
              <a:cs typeface="Arial" pitchFamily="34" charset="0"/>
            </a:endParaRPr>
          </a:p>
        </p:txBody>
      </p:sp>
      <p:sp>
        <p:nvSpPr>
          <p:cNvPr id="7" name="Line 25"/>
          <p:cNvSpPr>
            <a:spLocks noChangeShapeType="1"/>
          </p:cNvSpPr>
          <p:nvPr userDrawn="1"/>
        </p:nvSpPr>
        <p:spPr bwMode="auto">
          <a:xfrm>
            <a:off x="468363" y="5589240"/>
            <a:ext cx="8208912" cy="0"/>
          </a:xfrm>
          <a:prstGeom prst="line">
            <a:avLst/>
          </a:prstGeom>
          <a:noFill/>
          <a:ln w="6350">
            <a:solidFill>
              <a:srgbClr val="495965"/>
            </a:solidFill>
            <a:round/>
            <a:headEnd/>
            <a:tailEnd/>
          </a:ln>
        </p:spPr>
        <p:txBody>
          <a:bodyPr/>
          <a:lstStyle/>
          <a:p>
            <a:endParaRPr lang="en-US" dirty="0"/>
          </a:p>
        </p:txBody>
      </p:sp>
      <p:sp>
        <p:nvSpPr>
          <p:cNvPr id="8" name="TextBox 7"/>
          <p:cNvSpPr txBox="1"/>
          <p:nvPr userDrawn="1"/>
        </p:nvSpPr>
        <p:spPr>
          <a:xfrm>
            <a:off x="467543" y="5562600"/>
            <a:ext cx="6984857" cy="854075"/>
          </a:xfrm>
          <a:prstGeom prst="rect">
            <a:avLst/>
          </a:prstGeom>
          <a:noFill/>
        </p:spPr>
        <p:txBody>
          <a:bodyPr wrap="square" lIns="0" tIns="0" rIns="0" bIns="0" rtlCol="0" anchor="b">
            <a:noAutofit/>
          </a:bodyPr>
          <a:lstStyle/>
          <a:p>
            <a:pPr algn="just">
              <a:lnSpc>
                <a:spcPct val="120000"/>
              </a:lnSpc>
            </a:pPr>
            <a:r>
              <a:rPr lang="en-US" sz="500" b="1" dirty="0" smtClean="0">
                <a:solidFill>
                  <a:srgbClr val="707C8A"/>
                </a:solidFill>
                <a:latin typeface="Arial" pitchFamily="34" charset="0"/>
                <a:cs typeface="Arial" pitchFamily="34" charset="0"/>
              </a:rPr>
              <a:t>COPYRIGHT NOTICE AND DISCLAIMER </a:t>
            </a:r>
            <a:r>
              <a:rPr lang="en-US" sz="500" dirty="0" smtClean="0">
                <a:solidFill>
                  <a:schemeClr val="tx1"/>
                </a:solidFill>
                <a:latin typeface="Arial" pitchFamily="34" charset="0"/>
                <a:cs typeface="Arial" pitchFamily="34" charset="0"/>
              </a:rPr>
              <a:t>	</a:t>
            </a:r>
          </a:p>
          <a:p>
            <a:pPr algn="just"/>
            <a:r>
              <a:rPr lang="en-US" sz="500" b="1" dirty="0" smtClean="0">
                <a:solidFill>
                  <a:srgbClr val="707C8A"/>
                </a:solidFill>
                <a:latin typeface="Arial" pitchFamily="34" charset="0"/>
                <a:cs typeface="Arial" pitchFamily="34" charset="0"/>
              </a:rPr>
              <a:t>© 2016 IHS. All rights reserved. </a:t>
            </a:r>
            <a:r>
              <a:rPr lang="en-US" sz="500" dirty="0" smtClean="0">
                <a:solidFill>
                  <a:schemeClr val="tx1"/>
                </a:solidFill>
                <a:latin typeface="Arial" pitchFamily="34" charset="0"/>
                <a:cs typeface="Arial" pitchFamily="34" charset="0"/>
              </a:rPr>
              <a:t>No portion of this presentation may be reproduced, reused, or otherwise distributed in any form without prior written consent of IHS. Content reproduced or redistributed with IHS permission must display IHS legal notices and attributions of authorship. The information contained herein is from sources considered reliable, but its accuracy and completeness are not warranted, nor are the opinions and analyses which that are based upon it, and to the extent permitted by law, IHS shall not be liable for any errors or omissions or any loss, damage, or expense incurred by reliance on information or any statement contained herein. In particular, please note that no representation or warranty is given as to the achievement or reasonableness of, and no reliance should be placed on, any projections, forecasts, estimates, or assumptions, and, due to various risks and uncertainties, actual events and results may differ materially from forecasts and statements of belief noted herein. This presentation is not to be construed as legal or financial advice, and use of or reliance on any information in this publication is entirely at your own risk. IHS and the IHS logo are trademarks of IHS.</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11213" y="5875964"/>
            <a:ext cx="664475" cy="664475"/>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One Heading Level - 2 Column">
    <p:spTree>
      <p:nvGrpSpPr>
        <p:cNvPr id="1" name=""/>
        <p:cNvGrpSpPr/>
        <p:nvPr/>
      </p:nvGrpSpPr>
      <p:grpSpPr>
        <a:xfrm>
          <a:off x="0" y="0"/>
          <a:ext cx="0" cy="0"/>
          <a:chOff x="0" y="0"/>
          <a:chExt cx="0" cy="0"/>
        </a:xfrm>
      </p:grpSpPr>
      <p:sp>
        <p:nvSpPr>
          <p:cNvPr id="8" name="TextBox 7"/>
          <p:cNvSpPr txBox="1"/>
          <p:nvPr userDrawn="1"/>
        </p:nvSpPr>
        <p:spPr>
          <a:xfrm>
            <a:off x="6350" y="539075"/>
            <a:ext cx="6037943"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
        <p:nvSpPr>
          <p:cNvPr id="10" name="Slide Number Placeholder 6"/>
          <p:cNvSpPr>
            <a:spLocks noGrp="1"/>
          </p:cNvSpPr>
          <p:nvPr>
            <p:ph type="sldNum" sz="quarter" idx="10"/>
          </p:nvPr>
        </p:nvSpPr>
        <p:spPr>
          <a:xfrm>
            <a:off x="8100489" y="6510528"/>
            <a:ext cx="576785"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1" name="TextBox 10"/>
          <p:cNvSpPr txBox="1"/>
          <p:nvPr userDrawn="1"/>
        </p:nvSpPr>
        <p:spPr>
          <a:xfrm>
            <a:off x="466725"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466725" y="6427233"/>
            <a:ext cx="821055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A Nuclear Procurement Channel for Iran / April 2016</a:t>
            </a:r>
            <a:endParaRPr lang="en-US" dirty="0"/>
          </a:p>
        </p:txBody>
      </p:sp>
      <p:pic>
        <p:nvPicPr>
          <p:cNvPr id="12" name="Picture 11"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
        <p:nvSpPr>
          <p:cNvPr id="13" name="Text Placeholder 7"/>
          <p:cNvSpPr>
            <a:spLocks noGrp="1"/>
          </p:cNvSpPr>
          <p:nvPr>
            <p:ph type="body" sz="quarter" idx="13"/>
          </p:nvPr>
        </p:nvSpPr>
        <p:spPr>
          <a:xfrm>
            <a:off x="468313" y="1268413"/>
            <a:ext cx="8208962" cy="4968875"/>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none" baseline="0" dirty="0" smtClean="0">
                <a:solidFill>
                  <a:srgbClr val="707C8A"/>
                </a:solidFill>
                <a:uFill>
                  <a:solidFill>
                    <a:schemeClr val="tx2"/>
                  </a:solidFill>
                </a:uFill>
                <a:latin typeface="+mn-lt"/>
                <a:ea typeface="+mn-ea"/>
                <a:cs typeface="+mn-cs"/>
              </a:defRPr>
            </a:lvl1pPr>
            <a:lvl2pPr marL="3175" indent="-3175" defTabSz="1044000">
              <a:spcBef>
                <a:spcPts val="0"/>
              </a:spcBef>
              <a:spcAft>
                <a:spcPts val="300"/>
              </a:spcAft>
              <a:buClr>
                <a:schemeClr val="bg1"/>
              </a:buClr>
              <a:buSzPct val="25000"/>
              <a:buFont typeface="Arial" pitchFamily="34" charset="0"/>
              <a:buChar char="‮"/>
              <a:tabLst>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707C8A"/>
              </a:buClr>
              <a:buFont typeface="Arial" pitchFamily="34" charset="0"/>
              <a:buNone/>
              <a:tabLst>
                <a:tab pos="821055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1 Column">
    <p:spTree>
      <p:nvGrpSpPr>
        <p:cNvPr id="1" name=""/>
        <p:cNvGrpSpPr/>
        <p:nvPr/>
      </p:nvGrpSpPr>
      <p:grpSpPr>
        <a:xfrm>
          <a:off x="0" y="0"/>
          <a:ext cx="0" cy="0"/>
          <a:chOff x="0" y="0"/>
          <a:chExt cx="0" cy="0"/>
        </a:xfrm>
      </p:grpSpPr>
      <p:sp>
        <p:nvSpPr>
          <p:cNvPr id="14" name="Slide Number Placeholder 6"/>
          <p:cNvSpPr>
            <a:spLocks noGrp="1"/>
          </p:cNvSpPr>
          <p:nvPr>
            <p:ph type="sldNum" sz="quarter" idx="10"/>
          </p:nvPr>
        </p:nvSpPr>
        <p:spPr>
          <a:xfrm>
            <a:off x="8100489" y="6510528"/>
            <a:ext cx="576785"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1" name="TextBox 10"/>
          <p:cNvSpPr txBox="1"/>
          <p:nvPr userDrawn="1"/>
        </p:nvSpPr>
        <p:spPr>
          <a:xfrm>
            <a:off x="6350" y="539075"/>
            <a:ext cx="6037943"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
        <p:nvSpPr>
          <p:cNvPr id="12" name="TextBox 11"/>
          <p:cNvSpPr txBox="1"/>
          <p:nvPr userDrawn="1"/>
        </p:nvSpPr>
        <p:spPr>
          <a:xfrm>
            <a:off x="466725"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466725" y="6427233"/>
            <a:ext cx="821055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A Nuclear Procurement Channel for Iran / April 2016</a:t>
            </a:r>
            <a:endParaRPr lang="en-US" dirty="0"/>
          </a:p>
        </p:txBody>
      </p:sp>
      <p:pic>
        <p:nvPicPr>
          <p:cNvPr id="8" name="Picture 7"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
        <p:nvSpPr>
          <p:cNvPr id="10" name="Text Placeholder 7"/>
          <p:cNvSpPr>
            <a:spLocks noGrp="1"/>
          </p:cNvSpPr>
          <p:nvPr>
            <p:ph type="body" sz="quarter" idx="13"/>
          </p:nvPr>
        </p:nvSpPr>
        <p:spPr>
          <a:xfrm>
            <a:off x="468313" y="1268413"/>
            <a:ext cx="8208962" cy="4968875"/>
          </a:xfrm>
        </p:spPr>
        <p:txBody>
          <a:bodyPr/>
          <a:lstStyle>
            <a:lvl1pPr marL="0" indent="0">
              <a:spcBef>
                <a:spcPts val="1200"/>
              </a:spcBef>
              <a:spcAft>
                <a:spcPts val="300"/>
              </a:spcAft>
              <a:buClr>
                <a:schemeClr val="bg1"/>
              </a:buClr>
              <a:buSzPct val="25000"/>
              <a:buFont typeface="Arial" pitchFamily="34" charset="0"/>
              <a:buChar char="‮"/>
              <a:tabLst>
                <a:tab pos="5040000" algn="r"/>
                <a:tab pos="8211600" algn="r"/>
              </a:tabLst>
              <a:defRPr lang="en-US" sz="1600" b="1" u="none" kern="1200" cap="all" baseline="0" dirty="0" smtClean="0">
                <a:solidFill>
                  <a:schemeClr val="tx1"/>
                </a:solidFill>
                <a:uFill>
                  <a:solidFill>
                    <a:schemeClr val="tx2"/>
                  </a:solidFill>
                </a:uFill>
                <a:latin typeface="+mn-lt"/>
                <a:ea typeface="+mn-ea"/>
                <a:cs typeface="+mn-cs"/>
              </a:defRPr>
            </a:lvl1pPr>
            <a:lvl2pPr marL="0" indent="0" defTabSz="1044000">
              <a:spcBef>
                <a:spcPts val="0"/>
              </a:spcBef>
              <a:spcAft>
                <a:spcPts val="600"/>
              </a:spcAft>
              <a:buClr>
                <a:schemeClr val="bg1"/>
              </a:buClr>
              <a:buSzPct val="25000"/>
              <a:buFont typeface="Arial" pitchFamily="34" charset="0"/>
              <a:buChar char="‮"/>
              <a:tabLst>
                <a:tab pos="5040000" algn="r"/>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82563" indent="-182563">
              <a:spcBef>
                <a:spcPts val="0"/>
              </a:spcBef>
              <a:spcAft>
                <a:spcPts val="300"/>
              </a:spcAft>
              <a:buClr>
                <a:srgbClr val="707C8A"/>
              </a:buClr>
              <a:buSzPct val="100000"/>
              <a:buFont typeface="Arial" pitchFamily="34" charset="0"/>
              <a:buNone/>
              <a:tabLst>
                <a:tab pos="5040000" algn="r"/>
                <a:tab pos="821160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2 Column">
    <p:spTree>
      <p:nvGrpSpPr>
        <p:cNvPr id="1" name=""/>
        <p:cNvGrpSpPr/>
        <p:nvPr/>
      </p:nvGrpSpPr>
      <p:grpSpPr>
        <a:xfrm>
          <a:off x="0" y="0"/>
          <a:ext cx="0" cy="0"/>
          <a:chOff x="0" y="0"/>
          <a:chExt cx="0" cy="0"/>
        </a:xfrm>
      </p:grpSpPr>
      <p:sp>
        <p:nvSpPr>
          <p:cNvPr id="8" name="TextBox 7"/>
          <p:cNvSpPr txBox="1"/>
          <p:nvPr userDrawn="1"/>
        </p:nvSpPr>
        <p:spPr>
          <a:xfrm>
            <a:off x="6350" y="539075"/>
            <a:ext cx="6037943" cy="461665"/>
          </a:xfrm>
          <a:prstGeom prst="rect">
            <a:avLst/>
          </a:prstGeom>
          <a:noFill/>
        </p:spPr>
        <p:txBody>
          <a:bodyPr wrap="square" lIns="90000" rtlCol="0">
            <a:spAutoFit/>
          </a:bodyPr>
          <a:lstStyle/>
          <a:p>
            <a:pPr marL="360000"/>
            <a:r>
              <a:rPr lang="en-US" sz="2400" b="1" baseline="0" dirty="0" smtClean="0">
                <a:solidFill>
                  <a:schemeClr val="tx2"/>
                </a:solidFill>
                <a:latin typeface="+mj-lt"/>
              </a:rPr>
              <a:t>Contents</a:t>
            </a:r>
            <a:endParaRPr lang="en-US" sz="2400" b="1" baseline="0" dirty="0">
              <a:solidFill>
                <a:schemeClr val="tx2"/>
              </a:solidFill>
              <a:latin typeface="+mj-lt"/>
            </a:endParaRPr>
          </a:p>
        </p:txBody>
      </p:sp>
      <p:sp>
        <p:nvSpPr>
          <p:cNvPr id="10" name="Slide Number Placeholder 6"/>
          <p:cNvSpPr>
            <a:spLocks noGrp="1"/>
          </p:cNvSpPr>
          <p:nvPr>
            <p:ph type="sldNum" sz="quarter" idx="10"/>
          </p:nvPr>
        </p:nvSpPr>
        <p:spPr>
          <a:xfrm>
            <a:off x="8100489" y="6510528"/>
            <a:ext cx="576785" cy="219456"/>
          </a:xfrm>
          <a:prstGeom prst="rect">
            <a:avLst/>
          </a:prstGeom>
        </p:spPr>
        <p:txBody>
          <a:bodyPr/>
          <a:lstStyle>
            <a:lvl1pPr>
              <a:defRPr>
                <a:solidFill>
                  <a:srgbClr val="495965"/>
                </a:solidFill>
              </a:defRPr>
            </a:lvl1pPr>
          </a:lstStyle>
          <a:p>
            <a:fld id="{C1654822-CBA3-4BDF-80A9-3FE33B17E59A}" type="slidenum">
              <a:rPr lang="en-US" smtClean="0"/>
              <a:pPr/>
              <a:t>‹#›</a:t>
            </a:fld>
            <a:endParaRPr lang="en-US" dirty="0"/>
          </a:p>
        </p:txBody>
      </p:sp>
      <p:sp>
        <p:nvSpPr>
          <p:cNvPr id="11" name="TextBox 10"/>
          <p:cNvSpPr txBox="1"/>
          <p:nvPr userDrawn="1"/>
        </p:nvSpPr>
        <p:spPr>
          <a:xfrm>
            <a:off x="466725"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cxnSp>
        <p:nvCxnSpPr>
          <p:cNvPr id="16" name="Straight Connector 15"/>
          <p:cNvCxnSpPr/>
          <p:nvPr userDrawn="1"/>
        </p:nvCxnSpPr>
        <p:spPr>
          <a:xfrm>
            <a:off x="466725" y="6427233"/>
            <a:ext cx="8210550"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4"/>
          </p:nvPr>
        </p:nvSpPr>
        <p:spPr/>
        <p:txBody>
          <a:bodyPr/>
          <a:lstStyle/>
          <a:p>
            <a:r>
              <a:rPr lang="en-US" smtClean="0"/>
              <a:t>A Nuclear Procurement Channel for Iran / April 2016</a:t>
            </a:r>
            <a:endParaRPr lang="en-US" dirty="0"/>
          </a:p>
        </p:txBody>
      </p:sp>
      <p:pic>
        <p:nvPicPr>
          <p:cNvPr id="12" name="Picture 11"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
        <p:nvSpPr>
          <p:cNvPr id="13" name="Text Placeholder 7"/>
          <p:cNvSpPr>
            <a:spLocks noGrp="1"/>
          </p:cNvSpPr>
          <p:nvPr>
            <p:ph type="body" sz="quarter" idx="13"/>
          </p:nvPr>
        </p:nvSpPr>
        <p:spPr>
          <a:xfrm>
            <a:off x="468313" y="1268413"/>
            <a:ext cx="8208962" cy="4968875"/>
          </a:xfrm>
        </p:spPr>
        <p:txBody>
          <a:bodyPr numCol="2" spcCol="360000"/>
          <a:lstStyle>
            <a:lvl1pPr marL="0" indent="0">
              <a:spcBef>
                <a:spcPts val="1200"/>
              </a:spcBef>
              <a:spcAft>
                <a:spcPts val="300"/>
              </a:spcAft>
              <a:buClr>
                <a:schemeClr val="bg1"/>
              </a:buClr>
              <a:buSzPct val="25000"/>
              <a:buFont typeface="Arial" pitchFamily="34" charset="0"/>
              <a:buChar char="‮"/>
              <a:tabLst>
                <a:tab pos="8210550" algn="r"/>
              </a:tabLst>
              <a:defRPr lang="en-US" sz="1600" b="1" u="none" kern="1200" cap="all" baseline="0" dirty="0" smtClean="0">
                <a:solidFill>
                  <a:schemeClr val="tx1"/>
                </a:solidFill>
                <a:uFill>
                  <a:solidFill>
                    <a:schemeClr val="tx2"/>
                  </a:solidFill>
                </a:uFill>
                <a:latin typeface="+mn-lt"/>
                <a:ea typeface="+mn-ea"/>
                <a:cs typeface="+mn-cs"/>
              </a:defRPr>
            </a:lvl1pPr>
            <a:lvl2pPr marL="3175" indent="-3175" defTabSz="1044000">
              <a:spcBef>
                <a:spcPts val="0"/>
              </a:spcBef>
              <a:spcAft>
                <a:spcPts val="600"/>
              </a:spcAft>
              <a:buClr>
                <a:schemeClr val="bg1"/>
              </a:buClr>
              <a:buSzPct val="25000"/>
              <a:buFont typeface="Arial" pitchFamily="34" charset="0"/>
              <a:buChar char="‮"/>
              <a:tabLst>
                <a:tab pos="8211600" algn="r"/>
              </a:tabLst>
              <a:defRPr lang="en-US" sz="1400" b="1" u="none" kern="1200" baseline="0" dirty="0" smtClean="0">
                <a:solidFill>
                  <a:srgbClr val="707C8A"/>
                </a:solidFill>
                <a:uFill>
                  <a:solidFill>
                    <a:schemeClr val="tx1"/>
                  </a:solidFill>
                </a:uFill>
                <a:latin typeface="+mn-lt"/>
                <a:ea typeface="+mn-ea"/>
                <a:cs typeface="+mn-cs"/>
              </a:defRPr>
            </a:lvl2pPr>
            <a:lvl3pPr marL="177800" indent="-177800">
              <a:spcBef>
                <a:spcPts val="0"/>
              </a:spcBef>
              <a:spcAft>
                <a:spcPts val="300"/>
              </a:spcAft>
              <a:buClr>
                <a:srgbClr val="707C8A"/>
              </a:buClr>
              <a:buFont typeface="Arial" pitchFamily="34" charset="0"/>
              <a:buNone/>
              <a:tabLst>
                <a:tab pos="8210550" algn="r"/>
              </a:tabLst>
              <a:defRPr lang="en-US" sz="1100" u="none" kern="1200" baseline="0" dirty="0" smtClean="0">
                <a:solidFill>
                  <a:srgbClr val="707C8A"/>
                </a:solidFill>
                <a:uFill>
                  <a:solidFill>
                    <a:schemeClr val="tx1">
                      <a:lumMod val="50000"/>
                      <a:lumOff val="50000"/>
                    </a:schemeClr>
                  </a:solidFill>
                </a:uFill>
                <a:latin typeface="+mn-lt"/>
                <a:ea typeface="+mn-ea"/>
                <a:cs typeface="+mn-cs"/>
              </a:defRPr>
            </a:lvl3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4"/>
            <a:ext cx="8207375" cy="2591694"/>
          </a:xfrm>
        </p:spPr>
        <p:txBody>
          <a:bodyPr lIns="0" tIns="0" rIns="0" bIns="0" anchor="t"/>
          <a:lstStyle>
            <a:lvl1pPr algn="l">
              <a:lnSpc>
                <a:spcPct val="100000"/>
              </a:lnSpc>
              <a:defRPr sz="4800" b="1" cap="none" spc="0" baseline="0">
                <a:solidFill>
                  <a:schemeClr val="tx1"/>
                </a:solidFill>
              </a:defRPr>
            </a:lvl1pPr>
          </a:lstStyle>
          <a:p>
            <a:r>
              <a:rPr lang="en-US" smtClean="0"/>
              <a:t>Click to edit Master title style</a:t>
            </a:r>
            <a:endParaRPr lang="en-US" dirty="0"/>
          </a:p>
        </p:txBody>
      </p:sp>
      <p:cxnSp>
        <p:nvCxnSpPr>
          <p:cNvPr id="10" name="Straight Connector 9"/>
          <p:cNvCxnSpPr/>
          <p:nvPr userDrawn="1"/>
        </p:nvCxnSpPr>
        <p:spPr>
          <a:xfrm>
            <a:off x="468313" y="6427233"/>
            <a:ext cx="820737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68313" y="6571257"/>
            <a:ext cx="1817805" cy="24622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tx1"/>
                </a:solidFill>
                <a:latin typeface="+mn-lt"/>
                <a:ea typeface="+mn-ea"/>
                <a:cs typeface="+mn-cs"/>
              </a:rPr>
              <a:t>© 2016 IHS. All rights reserved.</a:t>
            </a:r>
          </a:p>
          <a:p>
            <a:pPr lvl="0"/>
            <a:endParaRPr lang="en-US" sz="800" b="0" kern="1200" cap="all" spc="0" baseline="0" dirty="0">
              <a:solidFill>
                <a:srgbClr val="495965"/>
              </a:solidFill>
              <a:latin typeface="+mn-lt"/>
              <a:ea typeface="+mn-ea"/>
              <a:cs typeface="+mn-cs"/>
            </a:endParaRPr>
          </a:p>
        </p:txBody>
      </p:sp>
      <p:sp>
        <p:nvSpPr>
          <p:cNvPr id="17" name="Slide Number Placeholder 5"/>
          <p:cNvSpPr>
            <a:spLocks noGrp="1"/>
          </p:cNvSpPr>
          <p:nvPr>
            <p:ph type="sldNum" sz="quarter" idx="12"/>
          </p:nvPr>
        </p:nvSpPr>
        <p:spPr>
          <a:xfrm>
            <a:off x="6613145" y="6448345"/>
            <a:ext cx="2062544" cy="365125"/>
          </a:xfrm>
        </p:spPr>
        <p:txBody>
          <a:bodyPr/>
          <a:lstStyle>
            <a:lvl1pPr>
              <a:defRPr baseline="0">
                <a:solidFill>
                  <a:schemeClr val="tx1"/>
                </a:solidFill>
              </a:defRPr>
            </a:lvl1pPr>
          </a:lstStyle>
          <a:p>
            <a:fld id="{24C46141-E31C-41A4-BE53-0A6DFD9041A4}" type="slidenum">
              <a:rPr lang="en-US" smtClean="0"/>
              <a:pPr/>
              <a:t>‹#›</a:t>
            </a:fld>
            <a:endParaRPr lang="en-US" dirty="0"/>
          </a:p>
        </p:txBody>
      </p:sp>
      <p:sp>
        <p:nvSpPr>
          <p:cNvPr id="8" name="Footer Placeholder 7"/>
          <p:cNvSpPr>
            <a:spLocks noGrp="1"/>
          </p:cNvSpPr>
          <p:nvPr>
            <p:ph type="ftr" sz="quarter" idx="13"/>
          </p:nvPr>
        </p:nvSpPr>
        <p:spPr/>
        <p:txBody>
          <a:bodyPr/>
          <a:lstStyle>
            <a:lvl1pPr>
              <a:defRPr>
                <a:solidFill>
                  <a:schemeClr val="tx1"/>
                </a:solidFill>
              </a:defRPr>
            </a:lvl1pPr>
          </a:lstStyle>
          <a:p>
            <a:r>
              <a:rPr lang="en-US" smtClean="0"/>
              <a:t>A Nuclear Procurement Channel for Iran / April 2016</a:t>
            </a:r>
            <a:endParaRPr lang="en-US" dirty="0"/>
          </a:p>
        </p:txBody>
      </p:sp>
      <p:pic>
        <p:nvPicPr>
          <p:cNvPr id="11" name="Picture 10"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ection Header - Photo">
    <p:bg>
      <p:bgPr>
        <a:solidFill>
          <a:srgbClr val="0097D1"/>
        </a:solidFill>
        <a:effectLst/>
      </p:bgPr>
    </p:bg>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solidFill>
            <a:schemeClr val="tx2"/>
          </a:solidFill>
        </p:spPr>
        <p:txBody>
          <a:bodyPr/>
          <a:lstStyle>
            <a:lvl1pPr>
              <a:defRPr>
                <a:solidFill>
                  <a:schemeClr val="bg1"/>
                </a:solidFill>
              </a:defRPr>
            </a:lvl1pPr>
          </a:lstStyle>
          <a:p>
            <a:r>
              <a:rPr lang="en-US" dirty="0" smtClean="0"/>
              <a:t>Select photo icon to place a picture</a:t>
            </a:r>
            <a:endParaRPr lang="en-US" dirty="0"/>
          </a:p>
        </p:txBody>
      </p:sp>
      <p:sp>
        <p:nvSpPr>
          <p:cNvPr id="2" name="Title 1"/>
          <p:cNvSpPr>
            <a:spLocks noGrp="1"/>
          </p:cNvSpPr>
          <p:nvPr>
            <p:ph type="title"/>
          </p:nvPr>
        </p:nvSpPr>
        <p:spPr>
          <a:xfrm>
            <a:off x="468313" y="549275"/>
            <a:ext cx="8207375" cy="2519685"/>
          </a:xfrm>
        </p:spPr>
        <p:txBody>
          <a:bodyPr lIns="0" tIns="0" rIns="0" bIns="0" anchor="t"/>
          <a:lstStyle>
            <a:lvl1pPr algn="l">
              <a:lnSpc>
                <a:spcPct val="100000"/>
              </a:lnSpc>
              <a:defRPr sz="4800" b="1" cap="none" spc="0" baseline="0">
                <a:solidFill>
                  <a:schemeClr val="bg1"/>
                </a:solidFill>
              </a:defRPr>
            </a:lvl1pPr>
          </a:lstStyle>
          <a:p>
            <a:r>
              <a:rPr lang="en-US" smtClean="0"/>
              <a:t>Click to edit Master title style</a:t>
            </a:r>
            <a:endParaRPr lang="en-US" dirty="0"/>
          </a:p>
        </p:txBody>
      </p:sp>
      <p:cxnSp>
        <p:nvCxnSpPr>
          <p:cNvPr id="10" name="Straight Connector 9"/>
          <p:cNvCxnSpPr/>
          <p:nvPr userDrawn="1"/>
        </p:nvCxnSpPr>
        <p:spPr>
          <a:xfrm>
            <a:off x="468313" y="6427233"/>
            <a:ext cx="8207375"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68313"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chemeClr val="bg1"/>
                </a:solidFill>
                <a:latin typeface="+mn-lt"/>
                <a:ea typeface="+mn-ea"/>
                <a:cs typeface="+mn-cs"/>
              </a:rPr>
              <a:t>© 2016 IHS. All rights reserved.</a:t>
            </a:r>
            <a:endParaRPr lang="en-US" sz="800" b="0" kern="1200" cap="all" spc="0" baseline="0" dirty="0">
              <a:solidFill>
                <a:schemeClr val="bg1"/>
              </a:solidFill>
              <a:latin typeface="+mn-lt"/>
              <a:ea typeface="+mn-ea"/>
              <a:cs typeface="+mn-cs"/>
            </a:endParaRPr>
          </a:p>
        </p:txBody>
      </p:sp>
      <p:sp>
        <p:nvSpPr>
          <p:cNvPr id="17" name="Slide Number Placeholder 5"/>
          <p:cNvSpPr>
            <a:spLocks noGrp="1"/>
          </p:cNvSpPr>
          <p:nvPr>
            <p:ph type="sldNum" sz="quarter" idx="12"/>
          </p:nvPr>
        </p:nvSpPr>
        <p:spPr>
          <a:xfrm>
            <a:off x="6613144" y="6448345"/>
            <a:ext cx="2065343" cy="365125"/>
          </a:xfrm>
        </p:spPr>
        <p:txBody>
          <a:bodyPr/>
          <a:lstStyle>
            <a:lvl1pPr>
              <a:defRPr baseline="0">
                <a:solidFill>
                  <a:schemeClr val="bg2"/>
                </a:solidFill>
              </a:defRPr>
            </a:lvl1pPr>
          </a:lstStyle>
          <a:p>
            <a:fld id="{24C46141-E31C-41A4-BE53-0A6DFD9041A4}" type="slidenum">
              <a:rPr lang="en-US" smtClean="0"/>
              <a:pPr/>
              <a:t>‹#›</a:t>
            </a:fld>
            <a:endParaRPr lang="en-US" dirty="0"/>
          </a:p>
        </p:txBody>
      </p:sp>
      <p:sp>
        <p:nvSpPr>
          <p:cNvPr id="11" name="Footer Placeholder 10"/>
          <p:cNvSpPr>
            <a:spLocks noGrp="1"/>
          </p:cNvSpPr>
          <p:nvPr>
            <p:ph type="ftr" sz="quarter" idx="14"/>
          </p:nvPr>
        </p:nvSpPr>
        <p:spPr/>
        <p:txBody>
          <a:bodyPr/>
          <a:lstStyle>
            <a:lvl1pPr>
              <a:defRPr>
                <a:solidFill>
                  <a:schemeClr val="bg1"/>
                </a:solidFill>
              </a:defRPr>
            </a:lvl1pPr>
          </a:lstStyle>
          <a:p>
            <a:r>
              <a:rPr lang="en-US" smtClean="0"/>
              <a:t>A Nuclear Procurement Channel for Iran / April 2016</a:t>
            </a:r>
            <a:endParaRPr lang="en-US" dirty="0"/>
          </a:p>
        </p:txBody>
      </p:sp>
      <p:pic>
        <p:nvPicPr>
          <p:cNvPr id="13" name="Picture 12"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 Whit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549275"/>
            <a:ext cx="8207375" cy="2577600"/>
          </a:xfrm>
        </p:spPr>
        <p:txBody>
          <a:bodyPr lIns="0" tIns="0" rIns="0" bIns="0" anchor="t"/>
          <a:lstStyle>
            <a:lvl1pPr algn="l">
              <a:lnSpc>
                <a:spcPct val="100000"/>
              </a:lnSpc>
              <a:defRPr sz="4800" b="1" cap="none" spc="0" baseline="0">
                <a:solidFill>
                  <a:schemeClr val="tx2"/>
                </a:solidFill>
              </a:defRPr>
            </a:lvl1pPr>
          </a:lstStyle>
          <a:p>
            <a:r>
              <a:rPr lang="en-US" smtClean="0"/>
              <a:t>Click to edit Master title style</a:t>
            </a:r>
            <a:endParaRPr lang="en-US" dirty="0"/>
          </a:p>
        </p:txBody>
      </p:sp>
      <p:cxnSp>
        <p:nvCxnSpPr>
          <p:cNvPr id="10" name="Straight Connector 9"/>
          <p:cNvCxnSpPr/>
          <p:nvPr userDrawn="1"/>
        </p:nvCxnSpPr>
        <p:spPr>
          <a:xfrm>
            <a:off x="468313" y="6427233"/>
            <a:ext cx="820737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468313" y="6571257"/>
            <a:ext cx="1817805" cy="123111"/>
          </a:xfrm>
          <a:prstGeom prst="rect">
            <a:avLst/>
          </a:prstGeom>
          <a:noFill/>
        </p:spPr>
        <p:txBody>
          <a:bodyPr wrap="non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sp>
        <p:nvSpPr>
          <p:cNvPr id="17" name="Slide Number Placeholder 5"/>
          <p:cNvSpPr>
            <a:spLocks noGrp="1"/>
          </p:cNvSpPr>
          <p:nvPr>
            <p:ph type="sldNum" sz="quarter" idx="12"/>
          </p:nvPr>
        </p:nvSpPr>
        <p:spPr>
          <a:xfrm>
            <a:off x="6613144" y="6448345"/>
            <a:ext cx="2062544" cy="365125"/>
          </a:xfrm>
        </p:spPr>
        <p:txBody>
          <a:bodyPr/>
          <a:lstStyle>
            <a:lvl1pPr>
              <a:defRPr baseline="0">
                <a:solidFill>
                  <a:srgbClr val="495965"/>
                </a:solidFill>
              </a:defRPr>
            </a:lvl1pPr>
          </a:lstStyle>
          <a:p>
            <a:fld id="{24C46141-E31C-41A4-BE53-0A6DFD9041A4}" type="slidenum">
              <a:rPr lang="en-US" smtClean="0"/>
              <a:pPr/>
              <a:t>‹#›</a:t>
            </a:fld>
            <a:endParaRPr lang="en-US" dirty="0"/>
          </a:p>
        </p:txBody>
      </p:sp>
      <p:sp>
        <p:nvSpPr>
          <p:cNvPr id="8" name="Footer Placeholder 7"/>
          <p:cNvSpPr>
            <a:spLocks noGrp="1"/>
          </p:cNvSpPr>
          <p:nvPr>
            <p:ph type="ftr" sz="quarter" idx="13"/>
          </p:nvPr>
        </p:nvSpPr>
        <p:spPr/>
        <p:txBody>
          <a:bodyPr/>
          <a:lstStyle/>
          <a:p>
            <a:r>
              <a:rPr lang="en-US" smtClean="0"/>
              <a:t>A Nuclear Procurement Channel for Iran / April 2016</a:t>
            </a:r>
            <a:endParaRPr lang="en-US" dirty="0"/>
          </a:p>
        </p:txBody>
      </p:sp>
      <p:pic>
        <p:nvPicPr>
          <p:cNvPr id="11" name="Picture 10" descr="ih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ihs.png"/>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366780" y="126157"/>
            <a:ext cx="308908" cy="308908"/>
          </a:xfrm>
          <a:prstGeom prst="rect">
            <a:avLst/>
          </a:prstGeom>
        </p:spPr>
      </p:pic>
      <p:sp>
        <p:nvSpPr>
          <p:cNvPr id="2" name="Title Placeholder 1"/>
          <p:cNvSpPr>
            <a:spLocks noGrp="1"/>
          </p:cNvSpPr>
          <p:nvPr>
            <p:ph type="title"/>
          </p:nvPr>
        </p:nvSpPr>
        <p:spPr>
          <a:xfrm>
            <a:off x="468313" y="549275"/>
            <a:ext cx="8207375" cy="792163"/>
          </a:xfrm>
          <a:prstGeom prst="rect">
            <a:avLst/>
          </a:prstGeom>
        </p:spPr>
        <p:txBody>
          <a:bodyPr vert="horz" lIns="0" tIns="0" rIns="0" bIns="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68313" y="1484312"/>
            <a:ext cx="8207375" cy="4752976"/>
          </a:xfrm>
          <a:prstGeom prst="rect">
            <a:avLst/>
          </a:prstGeom>
        </p:spPr>
        <p:txBody>
          <a:bodyPr vert="horz" lIns="0" tIns="0" rIns="0" bIns="0" rtlCol="0">
            <a:noAutofit/>
          </a:bodyPr>
          <a:lstStyle/>
          <a:p>
            <a:pPr lvl="0"/>
            <a:r>
              <a:rPr lang="en-US" dirty="0" smtClean="0"/>
              <a:t>Click to edit master styles</a:t>
            </a:r>
          </a:p>
          <a:p>
            <a:pPr lvl="1"/>
            <a:r>
              <a:rPr lang="en-US" dirty="0" smtClean="0"/>
              <a:t>Second </a:t>
            </a:r>
            <a:r>
              <a:rPr lang="en-US" noProof="0" dirty="0" smtClean="0"/>
              <a:t>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endParaRPr lang="en-US" dirty="0"/>
          </a:p>
          <a:p>
            <a:pPr lvl="6"/>
            <a:r>
              <a:rPr lang="en-US" dirty="0" smtClean="0"/>
              <a:t>Seventh level</a:t>
            </a:r>
          </a:p>
          <a:p>
            <a:pPr lvl="7"/>
            <a:r>
              <a:rPr lang="en-US" dirty="0" smtClean="0"/>
              <a:t>Eighth level</a:t>
            </a:r>
          </a:p>
          <a:p>
            <a:pPr lvl="8"/>
            <a:r>
              <a:rPr lang="en-US" dirty="0" smtClean="0"/>
              <a:t>Ninth level</a:t>
            </a:r>
          </a:p>
        </p:txBody>
      </p:sp>
      <p:sp>
        <p:nvSpPr>
          <p:cNvPr id="5" name="Footer Placeholder 4"/>
          <p:cNvSpPr>
            <a:spLocks noGrp="1"/>
          </p:cNvSpPr>
          <p:nvPr>
            <p:ph type="ftr" sz="quarter" idx="3"/>
          </p:nvPr>
        </p:nvSpPr>
        <p:spPr>
          <a:xfrm>
            <a:off x="468313" y="188913"/>
            <a:ext cx="7776095" cy="215900"/>
          </a:xfrm>
          <a:prstGeom prst="rect">
            <a:avLst/>
          </a:prstGeom>
        </p:spPr>
        <p:txBody>
          <a:bodyPr vert="horz" lIns="0" tIns="0" rIns="0" bIns="0" rtlCol="0" anchor="ctr"/>
          <a:lstStyle>
            <a:lvl1pPr algn="r">
              <a:defRPr sz="800" baseline="0">
                <a:solidFill>
                  <a:srgbClr val="495965"/>
                </a:solidFill>
              </a:defRPr>
            </a:lvl1pPr>
          </a:lstStyle>
          <a:p>
            <a:r>
              <a:rPr lang="en-US" smtClean="0"/>
              <a:t>A Nuclear Procurement Channel for Iran / April 2016</a:t>
            </a:r>
            <a:endParaRPr lang="en-US" dirty="0"/>
          </a:p>
        </p:txBody>
      </p:sp>
      <p:sp>
        <p:nvSpPr>
          <p:cNvPr id="6" name="Slide Number Placeholder 5"/>
          <p:cNvSpPr>
            <a:spLocks noGrp="1"/>
          </p:cNvSpPr>
          <p:nvPr>
            <p:ph type="sldNum" sz="quarter" idx="4"/>
          </p:nvPr>
        </p:nvSpPr>
        <p:spPr>
          <a:xfrm>
            <a:off x="6615113" y="6448345"/>
            <a:ext cx="2060575" cy="365125"/>
          </a:xfrm>
          <a:prstGeom prst="rect">
            <a:avLst/>
          </a:prstGeom>
        </p:spPr>
        <p:txBody>
          <a:bodyPr vert="horz" lIns="0" tIns="0" rIns="0" bIns="0" rtlCol="0" anchor="ctr"/>
          <a:lstStyle>
            <a:lvl1pPr algn="r">
              <a:defRPr sz="800" baseline="0">
                <a:solidFill>
                  <a:srgbClr val="495965"/>
                </a:solidFill>
              </a:defRPr>
            </a:lvl1pPr>
          </a:lstStyle>
          <a:p>
            <a:fld id="{24C46141-E31C-41A4-BE53-0A6DFD9041A4}" type="slidenum">
              <a:rPr lang="en-US" smtClean="0"/>
              <a:pPr/>
              <a:t>‹#›</a:t>
            </a:fld>
            <a:endParaRPr lang="en-US" dirty="0"/>
          </a:p>
        </p:txBody>
      </p:sp>
      <p:sp>
        <p:nvSpPr>
          <p:cNvPr id="8" name="TextBox 7"/>
          <p:cNvSpPr txBox="1"/>
          <p:nvPr/>
        </p:nvSpPr>
        <p:spPr>
          <a:xfrm>
            <a:off x="468312" y="6571257"/>
            <a:ext cx="6263927" cy="123111"/>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cap="all" spc="0" baseline="0" dirty="0" smtClean="0">
                <a:solidFill>
                  <a:srgbClr val="495965"/>
                </a:solidFill>
                <a:latin typeface="+mn-lt"/>
                <a:ea typeface="+mn-ea"/>
                <a:cs typeface="+mn-cs"/>
              </a:rPr>
              <a:t>© 2016 IHS. All rights reserved.</a:t>
            </a:r>
            <a:endParaRPr lang="en-US" sz="800" b="0" kern="1200" cap="all" spc="0" baseline="0" dirty="0">
              <a:solidFill>
                <a:srgbClr val="495965"/>
              </a:solidFill>
              <a:latin typeface="+mn-lt"/>
              <a:ea typeface="+mn-ea"/>
              <a:cs typeface="+mn-cs"/>
            </a:endParaRPr>
          </a:p>
        </p:txBody>
      </p:sp>
      <p:cxnSp>
        <p:nvCxnSpPr>
          <p:cNvPr id="10" name="Straight Connector 9"/>
          <p:cNvCxnSpPr/>
          <p:nvPr/>
        </p:nvCxnSpPr>
        <p:spPr>
          <a:xfrm>
            <a:off x="468313" y="6427233"/>
            <a:ext cx="8207375" cy="0"/>
          </a:xfrm>
          <a:prstGeom prst="line">
            <a:avLst/>
          </a:prstGeom>
          <a:ln w="6350">
            <a:solidFill>
              <a:srgbClr val="495965"/>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0" r:id="rId1"/>
    <p:sldLayoutId id="2147483681" r:id="rId2"/>
    <p:sldLayoutId id="2147483694" r:id="rId3"/>
    <p:sldLayoutId id="2147483692" r:id="rId4"/>
    <p:sldLayoutId id="2147483695" r:id="rId5"/>
    <p:sldLayoutId id="2147483693" r:id="rId6"/>
    <p:sldLayoutId id="2147483680" r:id="rId7"/>
    <p:sldLayoutId id="2147483684" r:id="rId8"/>
    <p:sldLayoutId id="2147483683" r:id="rId9"/>
    <p:sldLayoutId id="2147483651" r:id="rId10"/>
    <p:sldLayoutId id="2147483685" r:id="rId11"/>
    <p:sldLayoutId id="2147483650" r:id="rId12"/>
    <p:sldLayoutId id="2147483682" r:id="rId13"/>
    <p:sldLayoutId id="2147483691" r:id="rId14"/>
    <p:sldLayoutId id="2147483678" r:id="rId15"/>
    <p:sldLayoutId id="2147483669" r:id="rId16"/>
    <p:sldLayoutId id="2147483670" r:id="rId17"/>
    <p:sldLayoutId id="2147483671" r:id="rId18"/>
    <p:sldLayoutId id="2147483672" r:id="rId19"/>
    <p:sldLayoutId id="2147483673" r:id="rId20"/>
    <p:sldLayoutId id="2147483674" r:id="rId21"/>
    <p:sldLayoutId id="2147483675" r:id="rId22"/>
    <p:sldLayoutId id="2147483676" r:id="rId23"/>
    <p:sldLayoutId id="2147483677" r:id="rId24"/>
    <p:sldLayoutId id="2147483664" r:id="rId25"/>
    <p:sldLayoutId id="2147483679" r:id="rId26"/>
    <p:sldLayoutId id="2147483666" r:id="rId27"/>
    <p:sldLayoutId id="2147483663" r:id="rId28"/>
    <p:sldLayoutId id="2147483686" r:id="rId29"/>
    <p:sldLayoutId id="2147483665" r:id="rId30"/>
  </p:sldLayoutIdLst>
  <p:timing>
    <p:tnLst>
      <p:par>
        <p:cTn id="1" dur="indefinite" restart="never" nodeType="tmRoot"/>
      </p:par>
    </p:tnLst>
  </p:timing>
  <p:hf hdr="0" dt="0"/>
  <p:txStyles>
    <p:titleStyle>
      <a:lvl1pPr algn="l" defTabSz="914400" rtl="0" eaLnBrk="1" latinLnBrk="0" hangingPunct="1">
        <a:lnSpc>
          <a:spcPct val="100000"/>
        </a:lnSpc>
        <a:spcBef>
          <a:spcPct val="0"/>
        </a:spcBef>
        <a:buNone/>
        <a:defRPr sz="2400" b="1" kern="1200" spc="0" baseline="0">
          <a:solidFill>
            <a:schemeClr val="tx2"/>
          </a:solidFill>
          <a:latin typeface="+mj-lt"/>
          <a:ea typeface="+mj-ea"/>
          <a:cs typeface="+mj-cs"/>
        </a:defRPr>
      </a:lvl1pPr>
    </p:titleStyle>
    <p:bodyStyle>
      <a:lvl1pPr marL="177800" indent="-177800" algn="l" defTabSz="914400" rtl="0" eaLnBrk="1" latinLnBrk="0" hangingPunct="1">
        <a:lnSpc>
          <a:spcPct val="100000"/>
        </a:lnSpc>
        <a:spcBef>
          <a:spcPts val="600"/>
        </a:spcBef>
        <a:spcAft>
          <a:spcPts val="600"/>
        </a:spcAft>
        <a:buClrTx/>
        <a:buSzPct val="100000"/>
        <a:buFont typeface="Arial" pitchFamily="34" charset="0"/>
        <a:buChar char="•"/>
        <a:defRPr sz="2000" b="0" kern="1200" spc="0" baseline="0">
          <a:solidFill>
            <a:schemeClr val="tx1"/>
          </a:solidFill>
          <a:latin typeface="+mn-lt"/>
          <a:ea typeface="+mn-ea"/>
          <a:cs typeface="+mn-cs"/>
        </a:defRPr>
      </a:lvl1pPr>
      <a:lvl2pPr marL="355600" indent="-177800" algn="l" defTabSz="914400" rtl="0" eaLnBrk="1" latinLnBrk="0" hangingPunct="1">
        <a:lnSpc>
          <a:spcPct val="100000"/>
        </a:lnSpc>
        <a:spcBef>
          <a:spcPts val="600"/>
        </a:spcBef>
        <a:spcAft>
          <a:spcPts val="600"/>
        </a:spcAft>
        <a:buClrTx/>
        <a:buSzPct val="100000"/>
        <a:buFont typeface="Arial" pitchFamily="34" charset="0"/>
        <a:buChar char="•"/>
        <a:defRPr sz="1800" kern="1200" spc="0" baseline="0">
          <a:solidFill>
            <a:schemeClr val="tx1"/>
          </a:solidFill>
          <a:latin typeface="+mn-lt"/>
          <a:ea typeface="+mn-ea"/>
          <a:cs typeface="+mn-cs"/>
        </a:defRPr>
      </a:lvl2pPr>
      <a:lvl3pPr marL="533400" indent="-177800" algn="l" defTabSz="914400" rtl="0" eaLnBrk="1" latinLnBrk="0" hangingPunct="1">
        <a:lnSpc>
          <a:spcPct val="100000"/>
        </a:lnSpc>
        <a:spcBef>
          <a:spcPts val="600"/>
        </a:spcBef>
        <a:spcAft>
          <a:spcPts val="600"/>
        </a:spcAft>
        <a:buClrTx/>
        <a:buSzPct val="100000"/>
        <a:buFont typeface="Arial" pitchFamily="34" charset="0"/>
        <a:buChar char="•"/>
        <a:defRPr lang="en-US" sz="1600" kern="1200" spc="0" baseline="0" dirty="0" smtClean="0">
          <a:solidFill>
            <a:schemeClr val="tx1"/>
          </a:solidFill>
          <a:latin typeface="+mn-lt"/>
          <a:ea typeface="+mn-ea"/>
          <a:cs typeface="+mn-cs"/>
        </a:defRPr>
      </a:lvl3pPr>
      <a:lvl4pPr marL="7239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4pPr>
      <a:lvl5pPr marL="9017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5pPr>
      <a:lvl6pPr marL="1079500" indent="-177800" algn="l" defTabSz="914400" rtl="0" eaLnBrk="1" latinLnBrk="0" hangingPunct="1">
        <a:lnSpc>
          <a:spcPct val="100000"/>
        </a:lnSpc>
        <a:spcBef>
          <a:spcPts val="600"/>
        </a:spcBef>
        <a:spcAft>
          <a:spcPts val="600"/>
        </a:spcAft>
        <a:buFont typeface="Arial" pitchFamily="34" charset="0"/>
        <a:buChar char="•"/>
        <a:defRPr sz="1400" kern="1200" spc="0">
          <a:solidFill>
            <a:schemeClr val="tx1"/>
          </a:solidFill>
          <a:latin typeface="+mn-lt"/>
          <a:ea typeface="+mn-ea"/>
          <a:cs typeface="+mn-cs"/>
        </a:defRPr>
      </a:lvl6pPr>
      <a:lvl7pPr marL="1257300" indent="-177800" algn="l" defTabSz="914400" rtl="0" eaLnBrk="1" latinLnBrk="0" hangingPunct="1">
        <a:lnSpc>
          <a:spcPct val="100000"/>
        </a:lnSpc>
        <a:spcBef>
          <a:spcPts val="600"/>
        </a:spcBef>
        <a:spcAft>
          <a:spcPts val="600"/>
        </a:spcAft>
        <a:buFont typeface="Arial" pitchFamily="34" charset="0"/>
        <a:buChar char="•"/>
        <a:defRPr sz="1400" kern="1200" spc="0">
          <a:solidFill>
            <a:schemeClr val="tx1"/>
          </a:solidFill>
          <a:latin typeface="+mn-lt"/>
          <a:ea typeface="+mn-ea"/>
          <a:cs typeface="+mn-cs"/>
        </a:defRPr>
      </a:lvl7pPr>
      <a:lvl8pPr marL="1435100" indent="-177800" algn="l" defTabSz="914400" rtl="0" eaLnBrk="1" latinLnBrk="0" hangingPunct="1">
        <a:lnSpc>
          <a:spcPct val="100000"/>
        </a:lnSpc>
        <a:spcBef>
          <a:spcPts val="600"/>
        </a:spcBef>
        <a:spcAft>
          <a:spcPts val="600"/>
        </a:spcAft>
        <a:buFont typeface="Arial" pitchFamily="34" charset="0"/>
        <a:buChar char="•"/>
        <a:defRPr lang="en-US" sz="1400" kern="1200" spc="0" baseline="0" dirty="0" smtClean="0">
          <a:solidFill>
            <a:schemeClr val="tx1"/>
          </a:solidFill>
          <a:latin typeface="+mn-lt"/>
          <a:ea typeface="+mn-ea"/>
          <a:cs typeface="+mn-cs"/>
        </a:defRPr>
      </a:lvl8pPr>
      <a:lvl9pPr marL="1612900" indent="-177800" algn="l" defTabSz="914400" rtl="0" eaLnBrk="1" latinLnBrk="0" hangingPunct="1">
        <a:spcBef>
          <a:spcPts val="600"/>
        </a:spcBef>
        <a:spcAft>
          <a:spcPts val="600"/>
        </a:spcAft>
        <a:buFont typeface="Arial" pitchFamily="34" charset="0"/>
        <a:buChar char="•"/>
        <a:defRPr sz="1400" kern="1200" spc="0">
          <a:solidFill>
            <a:schemeClr val="tx1"/>
          </a:solidFill>
          <a:latin typeface="+mn-lt"/>
          <a:ea typeface="+mn-ea"/>
          <a:cs typeface="+mn-cs"/>
        </a:defRPr>
      </a:lvl9pPr>
    </p:bodyStyle>
    <p:otherStyle>
      <a:defPPr>
        <a:defRPr lang="en-US"/>
      </a:defPPr>
      <a:lvl1pPr marL="0" algn="l"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400" kern="1200">
          <a:solidFill>
            <a:schemeClr val="tx1"/>
          </a:solidFill>
          <a:latin typeface="+mn-lt"/>
          <a:ea typeface="+mn-ea"/>
          <a:cs typeface="+mn-cs"/>
        </a:defRPr>
      </a:lvl2pPr>
      <a:lvl3pPr marL="914400" algn="l" defTabSz="914400" rtl="0" eaLnBrk="1" latinLnBrk="0" hangingPunct="1">
        <a:defRPr sz="1400" kern="1200">
          <a:solidFill>
            <a:schemeClr val="tx1"/>
          </a:solidFill>
          <a:latin typeface="+mn-lt"/>
          <a:ea typeface="+mn-ea"/>
          <a:cs typeface="+mn-cs"/>
        </a:defRPr>
      </a:lvl3pPr>
      <a:lvl4pPr marL="1371600" algn="l" defTabSz="914400" rtl="0" eaLnBrk="1" latinLnBrk="0" hangingPunct="1">
        <a:defRPr sz="1400" kern="1200">
          <a:solidFill>
            <a:schemeClr val="tx1"/>
          </a:solidFill>
          <a:latin typeface="+mn-lt"/>
          <a:ea typeface="+mn-ea"/>
          <a:cs typeface="+mn-cs"/>
        </a:defRPr>
      </a:lvl4pPr>
      <a:lvl5pPr marL="1828800" algn="l" defTabSz="914400" rtl="0" eaLnBrk="1" latinLnBrk="0" hangingPunct="1">
        <a:defRPr sz="1400" kern="1200">
          <a:solidFill>
            <a:schemeClr val="tx1"/>
          </a:solidFill>
          <a:latin typeface="+mn-lt"/>
          <a:ea typeface="+mn-ea"/>
          <a:cs typeface="+mn-cs"/>
        </a:defRPr>
      </a:lvl5pPr>
      <a:lvl6pPr marL="2286000" algn="l" defTabSz="914400" rtl="0" eaLnBrk="1" latinLnBrk="0" hangingPunct="1">
        <a:defRPr sz="1400" kern="1200">
          <a:solidFill>
            <a:schemeClr val="tx1"/>
          </a:solidFill>
          <a:latin typeface="+mn-lt"/>
          <a:ea typeface="+mn-ea"/>
          <a:cs typeface="+mn-cs"/>
        </a:defRPr>
      </a:lvl6pPr>
      <a:lvl7pPr marL="2743200" algn="l" defTabSz="914400" rtl="0" eaLnBrk="1" latinLnBrk="0" hangingPunct="1">
        <a:defRPr sz="1400" kern="1200">
          <a:solidFill>
            <a:schemeClr val="tx1"/>
          </a:solidFill>
          <a:latin typeface="+mn-lt"/>
          <a:ea typeface="+mn-ea"/>
          <a:cs typeface="+mn-cs"/>
        </a:defRPr>
      </a:lvl7pPr>
      <a:lvl8pPr marL="3200400" algn="l" defTabSz="914400" rtl="0" eaLnBrk="1" latinLnBrk="0" hangingPunct="1">
        <a:defRPr sz="1400" kern="1200">
          <a:solidFill>
            <a:schemeClr val="tx1"/>
          </a:solidFill>
          <a:latin typeface="+mn-lt"/>
          <a:ea typeface="+mn-ea"/>
          <a:cs typeface="+mn-cs"/>
        </a:defRPr>
      </a:lvl8pPr>
      <a:lvl9pPr marL="3657600" algn="l" defTabSz="9144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chele.Capeleto@ih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mailto:Michele.Capeleto@ihs.com"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6.xml"/><Relationship Id="rId5" Type="http://schemas.openxmlformats.org/officeDocument/2006/relationships/image" Target="../media/image10.jpg"/><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4.jpeg"/><Relationship Id="rId5" Type="http://schemas.openxmlformats.org/officeDocument/2006/relationships/image" Target="../media/image13.jpg"/><Relationship Id="rId4" Type="http://schemas.openxmlformats.org/officeDocument/2006/relationships/image" Target="../media/image12.jpg"/><Relationship Id="rId9" Type="http://schemas.openxmlformats.org/officeDocument/2006/relationships/image" Target="../media/image1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2" y="2272509"/>
            <a:ext cx="8207375" cy="1404156"/>
          </a:xfrm>
        </p:spPr>
        <p:txBody>
          <a:bodyPr/>
          <a:lstStyle/>
          <a:p>
            <a:r>
              <a:rPr lang="en-GB" sz="4600" dirty="0"/>
              <a:t>A Nuclear Procurement Channel for Iran</a:t>
            </a:r>
            <a:endParaRPr lang="en-US" sz="4600" dirty="0"/>
          </a:p>
        </p:txBody>
      </p:sp>
      <p:sp>
        <p:nvSpPr>
          <p:cNvPr id="3" name="Subtitle 2"/>
          <p:cNvSpPr>
            <a:spLocks noGrp="1"/>
          </p:cNvSpPr>
          <p:nvPr>
            <p:ph type="subTitle" idx="1"/>
          </p:nvPr>
        </p:nvSpPr>
        <p:spPr>
          <a:xfrm>
            <a:off x="468312" y="3918763"/>
            <a:ext cx="8207375" cy="1020738"/>
          </a:xfrm>
        </p:spPr>
        <p:txBody>
          <a:bodyPr/>
          <a:lstStyle/>
          <a:p>
            <a:r>
              <a:rPr lang="en-US" dirty="0" smtClean="0"/>
              <a:t>Mission Impossible?</a:t>
            </a:r>
            <a:endParaRPr lang="en-US" dirty="0"/>
          </a:p>
        </p:txBody>
      </p:sp>
      <p:sp>
        <p:nvSpPr>
          <p:cNvPr id="4" name="Text Placeholder 3"/>
          <p:cNvSpPr>
            <a:spLocks noGrp="1"/>
          </p:cNvSpPr>
          <p:nvPr>
            <p:ph type="body" sz="quarter" idx="13"/>
          </p:nvPr>
        </p:nvSpPr>
        <p:spPr/>
        <p:txBody>
          <a:bodyPr/>
          <a:lstStyle/>
          <a:p>
            <a:r>
              <a:rPr lang="en-US" dirty="0" smtClean="0"/>
              <a:t>April 2016</a:t>
            </a:r>
            <a:endParaRPr lang="en-US" dirty="0"/>
          </a:p>
        </p:txBody>
      </p:sp>
      <p:sp>
        <p:nvSpPr>
          <p:cNvPr id="5" name="Text Placeholder 4"/>
          <p:cNvSpPr>
            <a:spLocks noGrp="1"/>
          </p:cNvSpPr>
          <p:nvPr>
            <p:ph type="body" sz="quarter" idx="14"/>
          </p:nvPr>
        </p:nvSpPr>
        <p:spPr>
          <a:xfrm>
            <a:off x="468313" y="5181600"/>
            <a:ext cx="3959225" cy="1055688"/>
          </a:xfrm>
        </p:spPr>
        <p:txBody>
          <a:bodyPr/>
          <a:lstStyle/>
          <a:p>
            <a:r>
              <a:rPr lang="en-US" b="1" dirty="0" smtClean="0"/>
              <a:t>Michele Capeleto, </a:t>
            </a:r>
            <a:r>
              <a:rPr lang="en-US" dirty="0" smtClean="0"/>
              <a:t>Naval Analyst</a:t>
            </a:r>
          </a:p>
          <a:p>
            <a:r>
              <a:rPr lang="en-GB" dirty="0">
                <a:solidFill>
                  <a:srgbClr val="666666"/>
                </a:solidFill>
                <a:latin typeface="Arial" panose="020B0604020202020204" pitchFamily="34" charset="0"/>
                <a:ea typeface="Calibri" panose="020F0502020204030204" pitchFamily="34" charset="0"/>
              </a:rPr>
              <a:t>+44 </a:t>
            </a:r>
            <a:r>
              <a:rPr lang="en-GB" dirty="0" smtClean="0">
                <a:solidFill>
                  <a:srgbClr val="666666"/>
                </a:solidFill>
                <a:latin typeface="Arial" panose="020B0604020202020204" pitchFamily="34" charset="0"/>
                <a:ea typeface="Calibri" panose="020F0502020204030204" pitchFamily="34" charset="0"/>
              </a:rPr>
              <a:t>020 </a:t>
            </a:r>
            <a:r>
              <a:rPr lang="en-GB" dirty="0">
                <a:solidFill>
                  <a:srgbClr val="666666"/>
                </a:solidFill>
                <a:latin typeface="Arial" panose="020B0604020202020204" pitchFamily="34" charset="0"/>
                <a:ea typeface="Calibri" panose="020F0502020204030204" pitchFamily="34" charset="0"/>
              </a:rPr>
              <a:t>325 32137 </a:t>
            </a:r>
            <a:endParaRPr lang="en-GB" dirty="0" smtClean="0">
              <a:solidFill>
                <a:srgbClr val="666666"/>
              </a:solidFill>
              <a:latin typeface="Arial" panose="020B0604020202020204" pitchFamily="34" charset="0"/>
              <a:ea typeface="Calibri" panose="020F0502020204030204" pitchFamily="34" charset="0"/>
            </a:endParaRPr>
          </a:p>
          <a:p>
            <a:r>
              <a:rPr lang="en-US" dirty="0" smtClean="0">
                <a:hlinkClick r:id="rId2"/>
              </a:rPr>
              <a:t>Michele.Capeleto@ihs.com</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Final Remarks</a:t>
            </a:r>
            <a:r>
              <a:rPr lang="en-GB" dirty="0"/>
              <a:t/>
            </a:r>
            <a:br>
              <a:rPr lang="en-GB" dirty="0"/>
            </a:br>
            <a:endParaRPr lang="en-GB"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10</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4" name="Rectangle 3"/>
          <p:cNvSpPr/>
          <p:nvPr/>
        </p:nvSpPr>
        <p:spPr>
          <a:xfrm>
            <a:off x="3639671" y="1510533"/>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chemeClr val="bg1"/>
                </a:solidFill>
              </a:rPr>
              <a:t>MULTIPLE SANCTIONS REGIMES</a:t>
            </a:r>
            <a:endParaRPr lang="en-GB" sz="1600" b="1" dirty="0" err="1" smtClean="0">
              <a:solidFill>
                <a:schemeClr val="bg1"/>
              </a:solidFill>
            </a:endParaRPr>
          </a:p>
        </p:txBody>
      </p:sp>
      <p:sp>
        <p:nvSpPr>
          <p:cNvPr id="71" name="Rectangle 70"/>
          <p:cNvSpPr/>
          <p:nvPr/>
        </p:nvSpPr>
        <p:spPr>
          <a:xfrm>
            <a:off x="3639671" y="3327013"/>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chemeClr val="bg1"/>
                </a:solidFill>
              </a:rPr>
              <a:t>IRAN’S PAST EFFORTS</a:t>
            </a:r>
            <a:endParaRPr lang="en-GB" sz="1600" b="1" dirty="0" err="1" smtClean="0">
              <a:solidFill>
                <a:schemeClr val="bg1"/>
              </a:solidFill>
            </a:endParaRPr>
          </a:p>
        </p:txBody>
      </p:sp>
      <p:sp>
        <p:nvSpPr>
          <p:cNvPr id="72" name="Rectangle 71"/>
          <p:cNvSpPr/>
          <p:nvPr/>
        </p:nvSpPr>
        <p:spPr>
          <a:xfrm>
            <a:off x="3644154" y="5116936"/>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chemeClr val="bg1"/>
                </a:solidFill>
              </a:rPr>
              <a:t>CLEARER APPROVAL / DENIAL CONDITIONS</a:t>
            </a:r>
            <a:endParaRPr lang="en-GB" sz="1600" b="1" dirty="0" err="1" smtClean="0">
              <a:solidFill>
                <a:schemeClr val="bg1"/>
              </a:solidFill>
            </a:endParaRPr>
          </a:p>
        </p:txBody>
      </p:sp>
      <p:grpSp>
        <p:nvGrpSpPr>
          <p:cNvPr id="42" name="Group 41"/>
          <p:cNvGrpSpPr/>
          <p:nvPr/>
        </p:nvGrpSpPr>
        <p:grpSpPr>
          <a:xfrm>
            <a:off x="413549" y="1557391"/>
            <a:ext cx="2634451" cy="630301"/>
            <a:chOff x="583325" y="302"/>
            <a:chExt cx="5628288" cy="484805"/>
          </a:xfrm>
          <a:solidFill>
            <a:schemeClr val="bg1">
              <a:lumMod val="75000"/>
            </a:schemeClr>
          </a:solidFill>
        </p:grpSpPr>
        <p:sp>
          <p:nvSpPr>
            <p:cNvPr id="43" name="Rounded Rectangle 42"/>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5" name="Group 44"/>
          <p:cNvGrpSpPr/>
          <p:nvPr/>
        </p:nvGrpSpPr>
        <p:grpSpPr>
          <a:xfrm>
            <a:off x="413549" y="2208331"/>
            <a:ext cx="2634451" cy="630301"/>
            <a:chOff x="583325" y="509348"/>
            <a:chExt cx="5628288" cy="484805"/>
          </a:xfrm>
          <a:solidFill>
            <a:schemeClr val="bg1">
              <a:lumMod val="75000"/>
            </a:schemeClr>
          </a:solidFill>
        </p:grpSpPr>
        <p:sp>
          <p:nvSpPr>
            <p:cNvPr id="46" name="Rounded Rectangle 45"/>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8" name="Group 47"/>
          <p:cNvGrpSpPr/>
          <p:nvPr/>
        </p:nvGrpSpPr>
        <p:grpSpPr>
          <a:xfrm>
            <a:off x="413549" y="2827739"/>
            <a:ext cx="2634451" cy="630301"/>
            <a:chOff x="583325" y="1018394"/>
            <a:chExt cx="5628288" cy="484805"/>
          </a:xfrm>
          <a:solidFill>
            <a:schemeClr val="bg1">
              <a:lumMod val="75000"/>
            </a:schemeClr>
          </a:solidFill>
        </p:grpSpPr>
        <p:sp>
          <p:nvSpPr>
            <p:cNvPr id="49" name="Rounded Rectangle 48"/>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51" name="Group 50"/>
          <p:cNvGrpSpPr/>
          <p:nvPr/>
        </p:nvGrpSpPr>
        <p:grpSpPr>
          <a:xfrm>
            <a:off x="413549" y="3478679"/>
            <a:ext cx="2634451" cy="630301"/>
            <a:chOff x="583325" y="1527440"/>
            <a:chExt cx="5628288" cy="484805"/>
          </a:xfrm>
          <a:solidFill>
            <a:schemeClr val="bg1">
              <a:lumMod val="75000"/>
            </a:schemeClr>
          </a:solidFill>
        </p:grpSpPr>
        <p:sp>
          <p:nvSpPr>
            <p:cNvPr id="52" name="Rounded Rectangle 51"/>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4" name="Group 53"/>
          <p:cNvGrpSpPr/>
          <p:nvPr/>
        </p:nvGrpSpPr>
        <p:grpSpPr>
          <a:xfrm>
            <a:off x="413549" y="4129617"/>
            <a:ext cx="2634451" cy="630301"/>
            <a:chOff x="583325" y="2036486"/>
            <a:chExt cx="5628288" cy="484805"/>
          </a:xfrm>
          <a:solidFill>
            <a:schemeClr val="bg1">
              <a:lumMod val="75000"/>
            </a:schemeClr>
          </a:solidFill>
        </p:grpSpPr>
        <p:sp>
          <p:nvSpPr>
            <p:cNvPr id="55" name="Rounded Rectangle 54"/>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7" name="Group 56"/>
          <p:cNvGrpSpPr/>
          <p:nvPr/>
        </p:nvGrpSpPr>
        <p:grpSpPr>
          <a:xfrm>
            <a:off x="401760" y="4774677"/>
            <a:ext cx="2634451" cy="630301"/>
            <a:chOff x="583325" y="2545532"/>
            <a:chExt cx="5628288" cy="484805"/>
          </a:xfrm>
          <a:solidFill>
            <a:schemeClr val="bg1">
              <a:lumMod val="75000"/>
            </a:schemeClr>
          </a:solidFill>
        </p:grpSpPr>
        <p:sp>
          <p:nvSpPr>
            <p:cNvPr id="58" name="Rounded Rectangle 57"/>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9"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60" name="Group 59"/>
          <p:cNvGrpSpPr/>
          <p:nvPr/>
        </p:nvGrpSpPr>
        <p:grpSpPr>
          <a:xfrm>
            <a:off x="413549" y="5420267"/>
            <a:ext cx="2634451" cy="630301"/>
            <a:chOff x="583325" y="3054578"/>
            <a:chExt cx="5628288" cy="484805"/>
          </a:xfrm>
        </p:grpSpPr>
        <p:sp>
          <p:nvSpPr>
            <p:cNvPr id="61" name="Rounded Rectangle 60"/>
            <p:cNvSpPr/>
            <p:nvPr/>
          </p:nvSpPr>
          <p:spPr>
            <a:xfrm>
              <a:off x="583325" y="3054578"/>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Rounded Rectangle 16"/>
            <p:cNvSpPr/>
            <p:nvPr/>
          </p:nvSpPr>
          <p:spPr>
            <a:xfrm>
              <a:off x="606991" y="3078244"/>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3861045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Final Remarks</a:t>
            </a:r>
            <a:r>
              <a:rPr lang="en-GB" dirty="0"/>
              <a:t/>
            </a:r>
            <a:br>
              <a:rPr lang="en-GB" dirty="0"/>
            </a:br>
            <a:endParaRPr lang="en-GB"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11</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4" name="Rectangle 3"/>
          <p:cNvSpPr/>
          <p:nvPr/>
        </p:nvSpPr>
        <p:spPr>
          <a:xfrm>
            <a:off x="3639671" y="1510533"/>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a:solidFill>
                  <a:schemeClr val="bg1"/>
                </a:solidFill>
              </a:rPr>
              <a:t>END-USE CHECKS</a:t>
            </a:r>
            <a:endParaRPr lang="en-GB" sz="1600" b="1" dirty="0" err="1">
              <a:solidFill>
                <a:schemeClr val="bg1"/>
              </a:solidFill>
            </a:endParaRPr>
          </a:p>
        </p:txBody>
      </p:sp>
      <p:sp>
        <p:nvSpPr>
          <p:cNvPr id="71" name="Rectangle 70"/>
          <p:cNvSpPr/>
          <p:nvPr/>
        </p:nvSpPr>
        <p:spPr>
          <a:xfrm>
            <a:off x="3639671" y="3327013"/>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a:solidFill>
                  <a:schemeClr val="bg1"/>
                </a:solidFill>
              </a:rPr>
              <a:t>DISPUTE SETTLEMENT</a:t>
            </a:r>
            <a:endParaRPr lang="en-GB" sz="1600" b="1" dirty="0" err="1">
              <a:solidFill>
                <a:schemeClr val="bg1"/>
              </a:solidFill>
            </a:endParaRPr>
          </a:p>
        </p:txBody>
      </p:sp>
      <p:sp>
        <p:nvSpPr>
          <p:cNvPr id="72" name="Rectangle 71"/>
          <p:cNvSpPr/>
          <p:nvPr/>
        </p:nvSpPr>
        <p:spPr>
          <a:xfrm>
            <a:off x="3644154" y="5116936"/>
            <a:ext cx="4419600" cy="872095"/>
          </a:xfrm>
          <a:prstGeom prst="rect">
            <a:avLst/>
          </a:prstGeom>
          <a:solidFill>
            <a:srgbClr val="0066B3"/>
          </a:solidFill>
          <a:ln>
            <a:solidFill>
              <a:srgbClr val="0066B3"/>
            </a:solidFill>
          </a:ln>
          <a:effectLst>
            <a:outerShdw blurRad="152400" dist="317500" dir="5400000" sx="90000" sy="-19000" rotWithShape="0">
              <a:prstClr val="black">
                <a:alpha val="15000"/>
              </a:prstClr>
            </a:outerShdw>
            <a:reflection blurRad="6350" stA="52000" endA="300" endPos="35000" dir="5400000" sy="-100000" algn="bl" rotWithShape="0"/>
            <a:softEdge rad="63500"/>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a:solidFill>
                  <a:schemeClr val="bg1"/>
                </a:solidFill>
              </a:rPr>
              <a:t>DATA STANDARDISATION</a:t>
            </a:r>
            <a:endParaRPr lang="en-GB" sz="1600" b="1" dirty="0" err="1">
              <a:solidFill>
                <a:schemeClr val="bg1"/>
              </a:solidFill>
            </a:endParaRPr>
          </a:p>
        </p:txBody>
      </p:sp>
      <p:grpSp>
        <p:nvGrpSpPr>
          <p:cNvPr id="42" name="Group 41"/>
          <p:cNvGrpSpPr/>
          <p:nvPr/>
        </p:nvGrpSpPr>
        <p:grpSpPr>
          <a:xfrm>
            <a:off x="413549" y="1557391"/>
            <a:ext cx="2634451" cy="630301"/>
            <a:chOff x="583325" y="302"/>
            <a:chExt cx="5628288" cy="484805"/>
          </a:xfrm>
          <a:solidFill>
            <a:schemeClr val="bg1">
              <a:lumMod val="75000"/>
            </a:schemeClr>
          </a:solidFill>
        </p:grpSpPr>
        <p:sp>
          <p:nvSpPr>
            <p:cNvPr id="43" name="Rounded Rectangle 42"/>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5" name="Group 44"/>
          <p:cNvGrpSpPr/>
          <p:nvPr/>
        </p:nvGrpSpPr>
        <p:grpSpPr>
          <a:xfrm>
            <a:off x="413549" y="2208331"/>
            <a:ext cx="2634451" cy="630301"/>
            <a:chOff x="583325" y="509348"/>
            <a:chExt cx="5628288" cy="484805"/>
          </a:xfrm>
          <a:solidFill>
            <a:schemeClr val="bg1">
              <a:lumMod val="75000"/>
            </a:schemeClr>
          </a:solidFill>
        </p:grpSpPr>
        <p:sp>
          <p:nvSpPr>
            <p:cNvPr id="46" name="Rounded Rectangle 45"/>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8" name="Group 47"/>
          <p:cNvGrpSpPr/>
          <p:nvPr/>
        </p:nvGrpSpPr>
        <p:grpSpPr>
          <a:xfrm>
            <a:off x="413549" y="2827739"/>
            <a:ext cx="2634451" cy="630301"/>
            <a:chOff x="583325" y="1018394"/>
            <a:chExt cx="5628288" cy="484805"/>
          </a:xfrm>
          <a:solidFill>
            <a:schemeClr val="bg1">
              <a:lumMod val="75000"/>
            </a:schemeClr>
          </a:solidFill>
        </p:grpSpPr>
        <p:sp>
          <p:nvSpPr>
            <p:cNvPr id="49" name="Rounded Rectangle 48"/>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51" name="Group 50"/>
          <p:cNvGrpSpPr/>
          <p:nvPr/>
        </p:nvGrpSpPr>
        <p:grpSpPr>
          <a:xfrm>
            <a:off x="413549" y="3478679"/>
            <a:ext cx="2634451" cy="630301"/>
            <a:chOff x="583325" y="1527440"/>
            <a:chExt cx="5628288" cy="484805"/>
          </a:xfrm>
          <a:solidFill>
            <a:schemeClr val="bg1">
              <a:lumMod val="75000"/>
            </a:schemeClr>
          </a:solidFill>
        </p:grpSpPr>
        <p:sp>
          <p:nvSpPr>
            <p:cNvPr id="52" name="Rounded Rectangle 51"/>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4" name="Group 53"/>
          <p:cNvGrpSpPr/>
          <p:nvPr/>
        </p:nvGrpSpPr>
        <p:grpSpPr>
          <a:xfrm>
            <a:off x="413549" y="4129617"/>
            <a:ext cx="2634451" cy="630301"/>
            <a:chOff x="583325" y="2036486"/>
            <a:chExt cx="5628288" cy="484805"/>
          </a:xfrm>
          <a:solidFill>
            <a:schemeClr val="bg1">
              <a:lumMod val="75000"/>
            </a:schemeClr>
          </a:solidFill>
        </p:grpSpPr>
        <p:sp>
          <p:nvSpPr>
            <p:cNvPr id="55" name="Rounded Rectangle 54"/>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7" name="Group 56"/>
          <p:cNvGrpSpPr/>
          <p:nvPr/>
        </p:nvGrpSpPr>
        <p:grpSpPr>
          <a:xfrm>
            <a:off x="401760" y="4774677"/>
            <a:ext cx="2634451" cy="630301"/>
            <a:chOff x="583325" y="2545532"/>
            <a:chExt cx="5628288" cy="484805"/>
          </a:xfrm>
          <a:solidFill>
            <a:schemeClr val="bg1">
              <a:lumMod val="75000"/>
            </a:schemeClr>
          </a:solidFill>
        </p:grpSpPr>
        <p:sp>
          <p:nvSpPr>
            <p:cNvPr id="58" name="Rounded Rectangle 57"/>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9"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60" name="Group 59"/>
          <p:cNvGrpSpPr/>
          <p:nvPr/>
        </p:nvGrpSpPr>
        <p:grpSpPr>
          <a:xfrm>
            <a:off x="413549" y="5420267"/>
            <a:ext cx="2634451" cy="630301"/>
            <a:chOff x="583325" y="3054578"/>
            <a:chExt cx="5628288" cy="484805"/>
          </a:xfrm>
        </p:grpSpPr>
        <p:sp>
          <p:nvSpPr>
            <p:cNvPr id="61" name="Rounded Rectangle 60"/>
            <p:cNvSpPr/>
            <p:nvPr/>
          </p:nvSpPr>
          <p:spPr>
            <a:xfrm>
              <a:off x="583325" y="3054578"/>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Rounded Rectangle 16"/>
            <p:cNvSpPr/>
            <p:nvPr/>
          </p:nvSpPr>
          <p:spPr>
            <a:xfrm>
              <a:off x="606991" y="3078244"/>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2501753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914400"/>
            <a:ext cx="4027487" cy="1653318"/>
          </a:xfrm>
        </p:spPr>
        <p:txBody>
          <a:bodyPr/>
          <a:lstStyle/>
          <a:p>
            <a:r>
              <a:rPr lang="en-US" sz="2000" dirty="0"/>
              <a:t>Michele </a:t>
            </a:r>
            <a:r>
              <a:rPr lang="en-US" sz="2000" dirty="0" smtClean="0"/>
              <a:t>Capeleto,</a:t>
            </a:r>
            <a:br>
              <a:rPr lang="en-US" sz="2000" dirty="0" smtClean="0"/>
            </a:br>
            <a:r>
              <a:rPr lang="en-US" sz="2000" dirty="0" smtClean="0"/>
              <a:t>Naval </a:t>
            </a:r>
            <a:r>
              <a:rPr lang="en-US" sz="2000" dirty="0"/>
              <a:t>Analyst</a:t>
            </a:r>
            <a:br>
              <a:rPr lang="en-US" sz="2000" dirty="0"/>
            </a:br>
            <a:r>
              <a:rPr lang="en-GB" sz="2000" dirty="0">
                <a:solidFill>
                  <a:srgbClr val="666666"/>
                </a:solidFill>
                <a:latin typeface="Arial" panose="020B0604020202020204" pitchFamily="34" charset="0"/>
                <a:ea typeface="Calibri" panose="020F0502020204030204" pitchFamily="34" charset="0"/>
              </a:rPr>
              <a:t>+44 020 325 32137 </a:t>
            </a:r>
            <a:br>
              <a:rPr lang="en-GB" sz="2000" dirty="0">
                <a:solidFill>
                  <a:srgbClr val="666666"/>
                </a:solidFill>
                <a:latin typeface="Arial" panose="020B0604020202020204" pitchFamily="34" charset="0"/>
                <a:ea typeface="Calibri" panose="020F0502020204030204" pitchFamily="34" charset="0"/>
              </a:rPr>
            </a:br>
            <a:r>
              <a:rPr lang="en-US" sz="2000" dirty="0">
                <a:hlinkClick r:id="rId3"/>
              </a:rPr>
              <a:t>Michele.Capeleto@ihs.com</a:t>
            </a:r>
            <a:r>
              <a:rPr lang="en-US" sz="2000" dirty="0"/>
              <a:t> </a:t>
            </a:r>
          </a:p>
        </p:txBody>
      </p:sp>
      <p:sp>
        <p:nvSpPr>
          <p:cNvPr id="4" name="Slide Number Placeholder 3"/>
          <p:cNvSpPr>
            <a:spLocks noGrp="1"/>
          </p:cNvSpPr>
          <p:nvPr>
            <p:ph type="sldNum" sz="quarter" idx="12"/>
          </p:nvPr>
        </p:nvSpPr>
        <p:spPr/>
        <p:txBody>
          <a:bodyPr/>
          <a:lstStyle/>
          <a:p>
            <a:fld id="{24C46141-E31C-41A4-BE53-0A6DFD9041A4}" type="slidenum">
              <a:rPr lang="en-US" smtClean="0"/>
              <a:pPr/>
              <a:t>12</a:t>
            </a:fld>
            <a:endParaRPr lang="en-US" dirty="0"/>
          </a:p>
        </p:txBody>
      </p:sp>
      <p:sp>
        <p:nvSpPr>
          <p:cNvPr id="3" name="Footer Placeholder 2"/>
          <p:cNvSpPr>
            <a:spLocks noGrp="1"/>
          </p:cNvSpPr>
          <p:nvPr>
            <p:ph type="ftr" sz="quarter" idx="13"/>
          </p:nvPr>
        </p:nvSpPr>
        <p:spPr/>
        <p:txBody>
          <a:bodyPr/>
          <a:lstStyle/>
          <a:p>
            <a:r>
              <a:rPr lang="en-US" smtClean="0"/>
              <a:t>A Nuclear Procurement Channel for Iran / April 2016</a:t>
            </a:r>
            <a:endParaRPr lang="en-US" dirty="0"/>
          </a:p>
        </p:txBody>
      </p:sp>
      <p:grpSp>
        <p:nvGrpSpPr>
          <p:cNvPr id="12" name="Group 11"/>
          <p:cNvGrpSpPr/>
          <p:nvPr/>
        </p:nvGrpSpPr>
        <p:grpSpPr>
          <a:xfrm>
            <a:off x="3318998" y="3393280"/>
            <a:ext cx="5329796" cy="2588526"/>
            <a:chOff x="3923928" y="3648763"/>
            <a:chExt cx="5329796" cy="2588526"/>
          </a:xfrm>
        </p:grpSpPr>
        <p:sp>
          <p:nvSpPr>
            <p:cNvPr id="1030" name="Freeform 6"/>
            <p:cNvSpPr>
              <a:spLocks/>
            </p:cNvSpPr>
            <p:nvPr/>
          </p:nvSpPr>
          <p:spPr bwMode="auto">
            <a:xfrm>
              <a:off x="3923928" y="3648763"/>
              <a:ext cx="2523032" cy="2588526"/>
            </a:xfrm>
            <a:custGeom>
              <a:avLst/>
              <a:gdLst/>
              <a:ahLst/>
              <a:cxnLst>
                <a:cxn ang="0">
                  <a:pos x="2363" y="0"/>
                </a:cxn>
                <a:cxn ang="0">
                  <a:pos x="142" y="0"/>
                </a:cxn>
                <a:cxn ang="0">
                  <a:pos x="0" y="0"/>
                </a:cxn>
                <a:cxn ang="0">
                  <a:pos x="0" y="141"/>
                </a:cxn>
                <a:cxn ang="0">
                  <a:pos x="0" y="2428"/>
                </a:cxn>
                <a:cxn ang="0">
                  <a:pos x="0" y="2503"/>
                </a:cxn>
                <a:cxn ang="0">
                  <a:pos x="0" y="2569"/>
                </a:cxn>
                <a:cxn ang="0">
                  <a:pos x="2504" y="2569"/>
                </a:cxn>
                <a:cxn ang="0">
                  <a:pos x="2504" y="2447"/>
                </a:cxn>
                <a:cxn ang="0">
                  <a:pos x="2504" y="2428"/>
                </a:cxn>
                <a:cxn ang="0">
                  <a:pos x="2504" y="1946"/>
                </a:cxn>
                <a:cxn ang="0">
                  <a:pos x="2363" y="1946"/>
                </a:cxn>
                <a:cxn ang="0">
                  <a:pos x="2363" y="2428"/>
                </a:cxn>
                <a:cxn ang="0">
                  <a:pos x="142" y="2428"/>
                </a:cxn>
                <a:cxn ang="0">
                  <a:pos x="142" y="141"/>
                </a:cxn>
                <a:cxn ang="0">
                  <a:pos x="2363" y="141"/>
                </a:cxn>
                <a:cxn ang="0">
                  <a:pos x="2363" y="500"/>
                </a:cxn>
                <a:cxn ang="0">
                  <a:pos x="2504" y="500"/>
                </a:cxn>
                <a:cxn ang="0">
                  <a:pos x="2504" y="141"/>
                </a:cxn>
                <a:cxn ang="0">
                  <a:pos x="2504" y="0"/>
                </a:cxn>
                <a:cxn ang="0">
                  <a:pos x="2363" y="0"/>
                </a:cxn>
              </a:cxnLst>
              <a:rect l="0" t="0" r="r" b="b"/>
              <a:pathLst>
                <a:path w="2504" h="2569">
                  <a:moveTo>
                    <a:pt x="2363" y="0"/>
                  </a:moveTo>
                  <a:lnTo>
                    <a:pt x="142" y="0"/>
                  </a:lnTo>
                  <a:lnTo>
                    <a:pt x="0" y="0"/>
                  </a:lnTo>
                  <a:lnTo>
                    <a:pt x="0" y="141"/>
                  </a:lnTo>
                  <a:lnTo>
                    <a:pt x="0" y="2428"/>
                  </a:lnTo>
                  <a:lnTo>
                    <a:pt x="0" y="2503"/>
                  </a:lnTo>
                  <a:lnTo>
                    <a:pt x="0" y="2569"/>
                  </a:lnTo>
                  <a:lnTo>
                    <a:pt x="2504" y="2569"/>
                  </a:lnTo>
                  <a:lnTo>
                    <a:pt x="2504" y="2447"/>
                  </a:lnTo>
                  <a:lnTo>
                    <a:pt x="2504" y="2428"/>
                  </a:lnTo>
                  <a:lnTo>
                    <a:pt x="2504" y="1946"/>
                  </a:lnTo>
                  <a:lnTo>
                    <a:pt x="2363" y="1946"/>
                  </a:lnTo>
                  <a:lnTo>
                    <a:pt x="2363" y="2428"/>
                  </a:lnTo>
                  <a:lnTo>
                    <a:pt x="142" y="2428"/>
                  </a:lnTo>
                  <a:lnTo>
                    <a:pt x="142" y="141"/>
                  </a:lnTo>
                  <a:lnTo>
                    <a:pt x="2363" y="141"/>
                  </a:lnTo>
                  <a:lnTo>
                    <a:pt x="2363" y="500"/>
                  </a:lnTo>
                  <a:lnTo>
                    <a:pt x="2504" y="500"/>
                  </a:lnTo>
                  <a:lnTo>
                    <a:pt x="2504" y="141"/>
                  </a:lnTo>
                  <a:lnTo>
                    <a:pt x="2504" y="0"/>
                  </a:lnTo>
                  <a:lnTo>
                    <a:pt x="2363" y="0"/>
                  </a:lnTo>
                  <a:close/>
                </a:path>
              </a:pathLst>
            </a:custGeom>
            <a:solidFill>
              <a:srgbClr val="0066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4463988" y="4617132"/>
              <a:ext cx="4789736" cy="5396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spc="20" dirty="0" smtClean="0">
                  <a:solidFill>
                    <a:srgbClr val="0066B3"/>
                  </a:solidFill>
                </a:rPr>
                <a:t>THANK YOU FOR YOUR ATTENTION!</a:t>
              </a:r>
              <a:endParaRPr lang="en-US" sz="3200" b="1" spc="20" dirty="0">
                <a:solidFill>
                  <a:srgbClr val="0066B3"/>
                </a:solidFill>
              </a:endParaRPr>
            </a:p>
          </p:txBody>
        </p:sp>
      </p:grpSp>
    </p:spTree>
    <p:extLst>
      <p:ext uri="{BB962C8B-B14F-4D97-AF65-F5344CB8AC3E}">
        <p14:creationId xmlns:p14="http://schemas.microsoft.com/office/powerpoint/2010/main" val="42083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Overview </a:t>
            </a:r>
            <a:r>
              <a:rPr lang="en-GB" dirty="0"/>
              <a:t>– </a:t>
            </a:r>
            <a:r>
              <a:rPr lang="en-GB" dirty="0" smtClean="0"/>
              <a:t>Presentation Structure</a:t>
            </a:r>
            <a:r>
              <a:rPr lang="en-GB" dirty="0"/>
              <a:t/>
            </a:r>
            <a:br>
              <a:rPr lang="en-GB" dirty="0"/>
            </a:br>
            <a:endParaRPr lang="en-US" noProof="0"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2</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grpSp>
        <p:nvGrpSpPr>
          <p:cNvPr id="14" name="Group 13"/>
          <p:cNvGrpSpPr/>
          <p:nvPr/>
        </p:nvGrpSpPr>
        <p:grpSpPr>
          <a:xfrm>
            <a:off x="2286000" y="1596595"/>
            <a:ext cx="4724400" cy="630301"/>
            <a:chOff x="583325" y="302"/>
            <a:chExt cx="5628288" cy="484805"/>
          </a:xfrm>
        </p:grpSpPr>
        <p:sp>
          <p:nvSpPr>
            <p:cNvPr id="15" name="Rounded Rectangle 14"/>
            <p:cNvSpPr/>
            <p:nvPr/>
          </p:nvSpPr>
          <p:spPr>
            <a:xfrm>
              <a:off x="583325" y="302"/>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606991" y="23968"/>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b="1" kern="1200" dirty="0" smtClean="0"/>
                <a:t>Recent Developments</a:t>
              </a:r>
              <a:endParaRPr lang="en-GB" sz="1900" b="1" kern="1200" dirty="0"/>
            </a:p>
          </p:txBody>
        </p:sp>
      </p:grpSp>
      <p:grpSp>
        <p:nvGrpSpPr>
          <p:cNvPr id="17" name="Group 16"/>
          <p:cNvGrpSpPr/>
          <p:nvPr/>
        </p:nvGrpSpPr>
        <p:grpSpPr>
          <a:xfrm>
            <a:off x="2286000" y="2247535"/>
            <a:ext cx="4724400" cy="630301"/>
            <a:chOff x="583325" y="509348"/>
            <a:chExt cx="5628288" cy="484805"/>
          </a:xfrm>
        </p:grpSpPr>
        <p:sp>
          <p:nvSpPr>
            <p:cNvPr id="18" name="Rounded Rectangle 17"/>
            <p:cNvSpPr/>
            <p:nvPr/>
          </p:nvSpPr>
          <p:spPr>
            <a:xfrm>
              <a:off x="583325" y="509348"/>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ounded Rectangle 6"/>
            <p:cNvSpPr/>
            <p:nvPr/>
          </p:nvSpPr>
          <p:spPr>
            <a:xfrm>
              <a:off x="606991" y="533014"/>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b="1" kern="1200" dirty="0" smtClean="0"/>
                <a:t>Key Scenarios</a:t>
              </a:r>
              <a:endParaRPr lang="en-GB" sz="1900" b="1" kern="1200" dirty="0"/>
            </a:p>
          </p:txBody>
        </p:sp>
      </p:grpSp>
      <p:grpSp>
        <p:nvGrpSpPr>
          <p:cNvPr id="20" name="Group 19"/>
          <p:cNvGrpSpPr/>
          <p:nvPr/>
        </p:nvGrpSpPr>
        <p:grpSpPr>
          <a:xfrm>
            <a:off x="2286000" y="2866943"/>
            <a:ext cx="4724400" cy="630301"/>
            <a:chOff x="583325" y="1018394"/>
            <a:chExt cx="5628288" cy="484805"/>
          </a:xfrm>
        </p:grpSpPr>
        <p:sp>
          <p:nvSpPr>
            <p:cNvPr id="21" name="Rounded Rectangle 20"/>
            <p:cNvSpPr/>
            <p:nvPr/>
          </p:nvSpPr>
          <p:spPr>
            <a:xfrm>
              <a:off x="583325" y="1018394"/>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Rounded Rectangle 8"/>
            <p:cNvSpPr/>
            <p:nvPr/>
          </p:nvSpPr>
          <p:spPr>
            <a:xfrm>
              <a:off x="606991" y="1042060"/>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b="1" dirty="0" smtClean="0"/>
                <a:t>Defining the Channel</a:t>
              </a:r>
              <a:endParaRPr lang="en-GB" sz="1900" b="1" kern="1200" dirty="0"/>
            </a:p>
          </p:txBody>
        </p:sp>
      </p:grpSp>
      <p:grpSp>
        <p:nvGrpSpPr>
          <p:cNvPr id="23" name="Group 22"/>
          <p:cNvGrpSpPr/>
          <p:nvPr/>
        </p:nvGrpSpPr>
        <p:grpSpPr>
          <a:xfrm>
            <a:off x="2286000" y="3517883"/>
            <a:ext cx="4724400" cy="630301"/>
            <a:chOff x="583325" y="1527440"/>
            <a:chExt cx="5628288" cy="484805"/>
          </a:xfrm>
        </p:grpSpPr>
        <p:sp>
          <p:nvSpPr>
            <p:cNvPr id="24" name="Rounded Rectangle 23"/>
            <p:cNvSpPr/>
            <p:nvPr/>
          </p:nvSpPr>
          <p:spPr>
            <a:xfrm>
              <a:off x="583325" y="1527440"/>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ounded Rectangle 10"/>
            <p:cNvSpPr/>
            <p:nvPr/>
          </p:nvSpPr>
          <p:spPr>
            <a:xfrm>
              <a:off x="606991" y="1551106"/>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b="1" kern="1200" dirty="0" smtClean="0"/>
                <a:t>Controlled Items</a:t>
              </a:r>
              <a:endParaRPr lang="en-GB" sz="1900" b="1" kern="1200" dirty="0"/>
            </a:p>
          </p:txBody>
        </p:sp>
      </p:grpSp>
      <p:grpSp>
        <p:nvGrpSpPr>
          <p:cNvPr id="26" name="Group 25"/>
          <p:cNvGrpSpPr/>
          <p:nvPr/>
        </p:nvGrpSpPr>
        <p:grpSpPr>
          <a:xfrm>
            <a:off x="2286000" y="4168821"/>
            <a:ext cx="4724400" cy="630301"/>
            <a:chOff x="583325" y="2036486"/>
            <a:chExt cx="5628288" cy="484805"/>
          </a:xfrm>
        </p:grpSpPr>
        <p:sp>
          <p:nvSpPr>
            <p:cNvPr id="27" name="Rounded Rectangle 26"/>
            <p:cNvSpPr/>
            <p:nvPr/>
          </p:nvSpPr>
          <p:spPr>
            <a:xfrm>
              <a:off x="583325" y="2036486"/>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8" name="Rounded Rectangle 12"/>
            <p:cNvSpPr/>
            <p:nvPr/>
          </p:nvSpPr>
          <p:spPr>
            <a:xfrm>
              <a:off x="606991" y="2060152"/>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b="1" dirty="0"/>
                <a:t>Oversight of the Channel</a:t>
              </a:r>
              <a:endParaRPr lang="en-GB" sz="1900" b="1" kern="1200" dirty="0"/>
            </a:p>
          </p:txBody>
        </p:sp>
      </p:grpSp>
      <p:grpSp>
        <p:nvGrpSpPr>
          <p:cNvPr id="29" name="Group 28"/>
          <p:cNvGrpSpPr/>
          <p:nvPr/>
        </p:nvGrpSpPr>
        <p:grpSpPr>
          <a:xfrm>
            <a:off x="2274211" y="4813881"/>
            <a:ext cx="4724400" cy="630301"/>
            <a:chOff x="583325" y="2545532"/>
            <a:chExt cx="5628288" cy="484805"/>
          </a:xfrm>
        </p:grpSpPr>
        <p:sp>
          <p:nvSpPr>
            <p:cNvPr id="30" name="Rounded Rectangle 29"/>
            <p:cNvSpPr/>
            <p:nvPr/>
          </p:nvSpPr>
          <p:spPr>
            <a:xfrm>
              <a:off x="583325" y="2545532"/>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1" name="Rounded Rectangle 14"/>
            <p:cNvSpPr/>
            <p:nvPr/>
          </p:nvSpPr>
          <p:spPr>
            <a:xfrm>
              <a:off x="606991" y="2569197"/>
              <a:ext cx="5580955"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b="1" kern="1200" dirty="0" smtClean="0"/>
                <a:t>Procedural Issues</a:t>
              </a:r>
              <a:endParaRPr lang="en-GB" sz="1900" b="1" kern="1200" dirty="0"/>
            </a:p>
          </p:txBody>
        </p:sp>
      </p:grpSp>
      <p:grpSp>
        <p:nvGrpSpPr>
          <p:cNvPr id="32" name="Group 31"/>
          <p:cNvGrpSpPr/>
          <p:nvPr/>
        </p:nvGrpSpPr>
        <p:grpSpPr>
          <a:xfrm>
            <a:off x="2286000" y="5459471"/>
            <a:ext cx="4724400" cy="630301"/>
            <a:chOff x="583325" y="3054578"/>
            <a:chExt cx="5628288" cy="484805"/>
          </a:xfrm>
        </p:grpSpPr>
        <p:sp>
          <p:nvSpPr>
            <p:cNvPr id="33" name="Rounded Rectangle 32"/>
            <p:cNvSpPr/>
            <p:nvPr/>
          </p:nvSpPr>
          <p:spPr>
            <a:xfrm>
              <a:off x="583325" y="3054578"/>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4" name="Rounded Rectangle 16"/>
            <p:cNvSpPr/>
            <p:nvPr/>
          </p:nvSpPr>
          <p:spPr>
            <a:xfrm>
              <a:off x="606991" y="3078244"/>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b="1" kern="1200" dirty="0" smtClean="0"/>
                <a:t>Final Remarks</a:t>
              </a:r>
              <a:endParaRPr lang="en-GB" sz="1900" b="1" kern="1200" dirty="0"/>
            </a:p>
          </p:txBody>
        </p:sp>
      </p:grpSp>
    </p:spTree>
    <p:extLst>
      <p:ext uri="{BB962C8B-B14F-4D97-AF65-F5344CB8AC3E}">
        <p14:creationId xmlns:p14="http://schemas.microsoft.com/office/powerpoint/2010/main" val="452155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Recent Developments</a:t>
            </a:r>
            <a:endParaRPr lang="en-US" noProof="0"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3</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grpSp>
        <p:nvGrpSpPr>
          <p:cNvPr id="68" name="Group 67"/>
          <p:cNvGrpSpPr/>
          <p:nvPr/>
        </p:nvGrpSpPr>
        <p:grpSpPr>
          <a:xfrm>
            <a:off x="3552049" y="2021520"/>
            <a:ext cx="5210951" cy="4025111"/>
            <a:chOff x="3284836" y="1134641"/>
            <a:chExt cx="5607644" cy="3734519"/>
          </a:xfrm>
        </p:grpSpPr>
        <p:grpSp>
          <p:nvGrpSpPr>
            <p:cNvPr id="70" name="Group 69"/>
            <p:cNvGrpSpPr/>
            <p:nvPr/>
          </p:nvGrpSpPr>
          <p:grpSpPr>
            <a:xfrm>
              <a:off x="3284836" y="3288894"/>
              <a:ext cx="1425600" cy="1580266"/>
              <a:chOff x="3054252" y="3216886"/>
              <a:chExt cx="1425600" cy="1580266"/>
            </a:xfrm>
          </p:grpSpPr>
          <p:sp>
            <p:nvSpPr>
              <p:cNvPr id="112" name="Rectangle 111"/>
              <p:cNvSpPr/>
              <p:nvPr/>
            </p:nvSpPr>
            <p:spPr>
              <a:xfrm>
                <a:off x="3054252" y="3222873"/>
                <a:ext cx="1425600" cy="1574279"/>
              </a:xfrm>
              <a:prstGeom prst="rect">
                <a:avLst/>
              </a:prstGeom>
              <a:solidFill>
                <a:schemeClr val="tx1">
                  <a:lumMod val="85000"/>
                  <a:lumOff val="15000"/>
                </a:schemeClr>
              </a:solidFill>
              <a:ln>
                <a:noFill/>
              </a:ln>
              <a:effectLst>
                <a:outerShdw blurRad="50800" dist="38100" dir="2700000" algn="tl" rotWithShape="0">
                  <a:prstClr val="black">
                    <a:alpha val="40000"/>
                  </a:prstClr>
                </a:outerShdw>
                <a:reflection blurRad="6350" stA="50000" endA="300" endPos="38500" dist="50800" dir="5400000" sy="-100000" algn="bl" rotWithShape="0"/>
              </a:effectLst>
              <a:scene3d>
                <a:camera prst="perspectiveRelaxedModerately">
                  <a:rot lat="17873045" lon="18780244" rev="2607760"/>
                </a:camera>
                <a:lightRig rig="threePt" dir="t"/>
              </a:scene3d>
              <a:sp3d z="6350" extrusionH="76200" contourW="88900" prstMaterial="metal">
                <a:extrusionClr>
                  <a:schemeClr val="tx1">
                    <a:lumMod val="65000"/>
                    <a:lumOff val="35000"/>
                  </a:schemeClr>
                </a:extrusionClr>
                <a:contourClr>
                  <a:schemeClr val="tx1">
                    <a:lumMod val="65000"/>
                    <a:lumOff val="3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Oval 112"/>
              <p:cNvSpPr/>
              <p:nvPr/>
            </p:nvSpPr>
            <p:spPr>
              <a:xfrm>
                <a:off x="3175231" y="3216886"/>
                <a:ext cx="1032347" cy="848385"/>
              </a:xfrm>
              <a:prstGeom prst="ellipse">
                <a:avLst/>
              </a:prstGeom>
              <a:solidFill>
                <a:schemeClr val="accent1">
                  <a:lumMod val="50000"/>
                </a:schemeClr>
              </a:solidFill>
              <a:ln>
                <a:noFill/>
              </a:ln>
              <a:effectLst/>
              <a:scene3d>
                <a:camera prst="orthographicFront">
                  <a:rot lat="300000" lon="20999996"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TextBox 113"/>
              <p:cNvSpPr txBox="1"/>
              <p:nvPr/>
            </p:nvSpPr>
            <p:spPr>
              <a:xfrm>
                <a:off x="3194110" y="3459969"/>
                <a:ext cx="957739" cy="314112"/>
              </a:xfrm>
              <a:prstGeom prst="rect">
                <a:avLst/>
              </a:prstGeom>
              <a:noFill/>
            </p:spPr>
            <p:txBody>
              <a:bodyPr wrap="none" rtlCol="0">
                <a:spAutoFit/>
              </a:bodyPr>
              <a:lstStyle/>
              <a:p>
                <a:r>
                  <a:rPr lang="en-GB" sz="1600" b="1" dirty="0" smtClean="0">
                    <a:solidFill>
                      <a:schemeClr val="bg1"/>
                    </a:solidFill>
                  </a:rPr>
                  <a:t>JCPOA</a:t>
                </a:r>
                <a:endParaRPr lang="en-GB" sz="1600" b="1" dirty="0">
                  <a:solidFill>
                    <a:schemeClr val="bg1"/>
                  </a:solidFill>
                </a:endParaRPr>
              </a:p>
            </p:txBody>
          </p:sp>
        </p:grpSp>
        <p:grpSp>
          <p:nvGrpSpPr>
            <p:cNvPr id="72" name="Group 71"/>
            <p:cNvGrpSpPr/>
            <p:nvPr/>
          </p:nvGrpSpPr>
          <p:grpSpPr>
            <a:xfrm>
              <a:off x="7466880" y="1134641"/>
              <a:ext cx="1425600" cy="1574279"/>
              <a:chOff x="7092280" y="990625"/>
              <a:chExt cx="1425600" cy="1574279"/>
            </a:xfrm>
          </p:grpSpPr>
          <p:sp>
            <p:nvSpPr>
              <p:cNvPr id="106" name="Rectangle 105"/>
              <p:cNvSpPr/>
              <p:nvPr/>
            </p:nvSpPr>
            <p:spPr>
              <a:xfrm>
                <a:off x="7092280" y="990625"/>
                <a:ext cx="1425600" cy="1574279"/>
              </a:xfrm>
              <a:prstGeom prst="rect">
                <a:avLst/>
              </a:prstGeom>
              <a:solidFill>
                <a:schemeClr val="tx1">
                  <a:lumMod val="85000"/>
                  <a:lumOff val="15000"/>
                </a:schemeClr>
              </a:solidFill>
              <a:ln>
                <a:noFill/>
              </a:ln>
              <a:effectLst>
                <a:outerShdw blurRad="50800" dist="38100" dir="2700000" algn="tl" rotWithShape="0">
                  <a:prstClr val="black">
                    <a:alpha val="40000"/>
                  </a:prstClr>
                </a:outerShdw>
                <a:reflection blurRad="6350" stA="50000" endA="300" endPos="38500" dist="50800" dir="5400000" sy="-100000" algn="bl" rotWithShape="0"/>
              </a:effectLst>
              <a:scene3d>
                <a:camera prst="perspectiveRelaxedModerately">
                  <a:rot lat="17873045" lon="18780244" rev="2607760"/>
                </a:camera>
                <a:lightRig rig="threePt" dir="t"/>
              </a:scene3d>
              <a:sp3d z="6350" extrusionH="76200" contourW="88900" prstMaterial="metal">
                <a:extrusionClr>
                  <a:schemeClr val="tx1">
                    <a:lumMod val="65000"/>
                    <a:lumOff val="35000"/>
                  </a:schemeClr>
                </a:extrusionClr>
                <a:contourClr>
                  <a:schemeClr val="tx1">
                    <a:lumMod val="65000"/>
                    <a:lumOff val="3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TextBox 107"/>
              <p:cNvSpPr txBox="1"/>
              <p:nvPr/>
            </p:nvSpPr>
            <p:spPr>
              <a:xfrm>
                <a:off x="7468550" y="1189038"/>
                <a:ext cx="704039" cy="400110"/>
              </a:xfrm>
              <a:prstGeom prst="rect">
                <a:avLst/>
              </a:prstGeom>
              <a:noFill/>
            </p:spPr>
            <p:txBody>
              <a:bodyPr wrap="none" rtlCol="0">
                <a:spAutoFit/>
              </a:bodyPr>
              <a:lstStyle/>
              <a:p>
                <a:r>
                  <a:rPr lang="en-GB" sz="2000" b="1" dirty="0" smtClean="0">
                    <a:solidFill>
                      <a:schemeClr val="bg1"/>
                    </a:solidFill>
                  </a:rPr>
                  <a:t>2025</a:t>
                </a:r>
                <a:endParaRPr lang="en-GB" sz="2000" b="1" dirty="0">
                  <a:solidFill>
                    <a:schemeClr val="bg1"/>
                  </a:solidFill>
                </a:endParaRPr>
              </a:p>
            </p:txBody>
          </p:sp>
        </p:grpSp>
        <p:grpSp>
          <p:nvGrpSpPr>
            <p:cNvPr id="73" name="Group 72"/>
            <p:cNvGrpSpPr/>
            <p:nvPr/>
          </p:nvGrpSpPr>
          <p:grpSpPr>
            <a:xfrm>
              <a:off x="4678851" y="2574801"/>
              <a:ext cx="1425600" cy="1574279"/>
              <a:chOff x="4376259" y="2502793"/>
              <a:chExt cx="1425600" cy="1574279"/>
            </a:xfrm>
          </p:grpSpPr>
          <p:sp>
            <p:nvSpPr>
              <p:cNvPr id="103" name="Rectangle 102"/>
              <p:cNvSpPr/>
              <p:nvPr/>
            </p:nvSpPr>
            <p:spPr>
              <a:xfrm>
                <a:off x="4376259" y="2502793"/>
                <a:ext cx="1425600" cy="1574279"/>
              </a:xfrm>
              <a:prstGeom prst="rect">
                <a:avLst/>
              </a:prstGeom>
              <a:solidFill>
                <a:schemeClr val="tx1">
                  <a:lumMod val="85000"/>
                  <a:lumOff val="15000"/>
                </a:schemeClr>
              </a:solidFill>
              <a:ln>
                <a:noFill/>
              </a:ln>
              <a:effectLst>
                <a:outerShdw blurRad="50800" dist="38100" dir="2700000" algn="tl" rotWithShape="0">
                  <a:prstClr val="black">
                    <a:alpha val="40000"/>
                  </a:prstClr>
                </a:outerShdw>
                <a:reflection blurRad="6350" stA="50000" endA="300" endPos="38500" dist="50800" dir="5400000" sy="-100000" algn="bl" rotWithShape="0"/>
              </a:effectLst>
              <a:scene3d>
                <a:camera prst="perspectiveRelaxedModerately">
                  <a:rot lat="17873045" lon="18780244" rev="2607760"/>
                </a:camera>
                <a:lightRig rig="threePt" dir="t"/>
              </a:scene3d>
              <a:sp3d z="6350" extrusionH="76200" contourW="88900" prstMaterial="metal">
                <a:extrusionClr>
                  <a:schemeClr val="tx1">
                    <a:lumMod val="65000"/>
                    <a:lumOff val="35000"/>
                  </a:schemeClr>
                </a:extrusionClr>
                <a:contourClr>
                  <a:schemeClr val="tx1">
                    <a:lumMod val="65000"/>
                    <a:lumOff val="3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5" name="TextBox 104"/>
              <p:cNvSpPr txBox="1"/>
              <p:nvPr/>
            </p:nvSpPr>
            <p:spPr>
              <a:xfrm>
                <a:off x="4660934" y="2747483"/>
                <a:ext cx="704039" cy="400110"/>
              </a:xfrm>
              <a:prstGeom prst="rect">
                <a:avLst/>
              </a:prstGeom>
              <a:noFill/>
            </p:spPr>
            <p:txBody>
              <a:bodyPr wrap="none" rtlCol="0">
                <a:spAutoFit/>
              </a:bodyPr>
              <a:lstStyle/>
              <a:p>
                <a:r>
                  <a:rPr lang="en-GB" sz="2000" b="1" dirty="0" smtClean="0">
                    <a:solidFill>
                      <a:schemeClr val="bg1"/>
                    </a:solidFill>
                  </a:rPr>
                  <a:t>2015</a:t>
                </a:r>
                <a:endParaRPr lang="en-GB" sz="2000" b="1" dirty="0">
                  <a:solidFill>
                    <a:schemeClr val="bg1"/>
                  </a:solidFill>
                </a:endParaRPr>
              </a:p>
            </p:txBody>
          </p:sp>
        </p:grpSp>
        <p:grpSp>
          <p:nvGrpSpPr>
            <p:cNvPr id="74" name="Group 73"/>
            <p:cNvGrpSpPr/>
            <p:nvPr/>
          </p:nvGrpSpPr>
          <p:grpSpPr>
            <a:xfrm>
              <a:off x="6154866" y="1714728"/>
              <a:ext cx="1425600" cy="1714272"/>
              <a:chOff x="5765706" y="1642720"/>
              <a:chExt cx="1425600" cy="1714272"/>
            </a:xfrm>
          </p:grpSpPr>
          <p:sp>
            <p:nvSpPr>
              <p:cNvPr id="100" name="Rectangle 99"/>
              <p:cNvSpPr/>
              <p:nvPr/>
            </p:nvSpPr>
            <p:spPr>
              <a:xfrm>
                <a:off x="5765706" y="1782713"/>
                <a:ext cx="1425600" cy="1574279"/>
              </a:xfrm>
              <a:prstGeom prst="rect">
                <a:avLst/>
              </a:prstGeom>
              <a:solidFill>
                <a:schemeClr val="tx1">
                  <a:lumMod val="85000"/>
                  <a:lumOff val="15000"/>
                </a:schemeClr>
              </a:solidFill>
              <a:ln>
                <a:noFill/>
              </a:ln>
              <a:effectLst>
                <a:outerShdw blurRad="50800" dist="38100" dir="2700000" algn="tl" rotWithShape="0">
                  <a:prstClr val="black">
                    <a:alpha val="40000"/>
                  </a:prstClr>
                </a:outerShdw>
                <a:reflection blurRad="6350" stA="50000" endA="300" endPos="38500" dist="50800" dir="5400000" sy="-100000" algn="bl" rotWithShape="0"/>
              </a:effectLst>
              <a:scene3d>
                <a:camera prst="perspectiveRelaxedModerately">
                  <a:rot lat="17873045" lon="18780244" rev="2607760"/>
                </a:camera>
                <a:lightRig rig="threePt" dir="t"/>
              </a:scene3d>
              <a:sp3d z="6350" extrusionH="76200" contourW="88900" prstMaterial="metal">
                <a:extrusionClr>
                  <a:schemeClr val="tx1">
                    <a:lumMod val="65000"/>
                    <a:lumOff val="35000"/>
                  </a:schemeClr>
                </a:extrusionClr>
                <a:contourClr>
                  <a:schemeClr val="tx1">
                    <a:lumMod val="65000"/>
                    <a:lumOff val="3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Oval 100"/>
              <p:cNvSpPr/>
              <p:nvPr/>
            </p:nvSpPr>
            <p:spPr>
              <a:xfrm>
                <a:off x="5798135" y="1642720"/>
                <a:ext cx="1216801" cy="1104763"/>
              </a:xfrm>
              <a:prstGeom prst="ellipse">
                <a:avLst/>
              </a:prstGeom>
              <a:solidFill>
                <a:schemeClr val="accent1">
                  <a:lumMod val="50000"/>
                </a:schemeClr>
              </a:solidFill>
              <a:ln>
                <a:noFill/>
              </a:ln>
              <a:effectLst/>
              <a:scene3d>
                <a:camera prst="orthographicFront">
                  <a:rot lat="300000" lon="20999996"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7" name="Group 76"/>
            <p:cNvGrpSpPr/>
            <p:nvPr/>
          </p:nvGrpSpPr>
          <p:grpSpPr>
            <a:xfrm rot="3705732">
              <a:off x="4467521" y="3243204"/>
              <a:ext cx="264097" cy="475166"/>
              <a:chOff x="7556747" y="1877756"/>
              <a:chExt cx="264097" cy="475166"/>
            </a:xfrm>
          </p:grpSpPr>
          <p:sp>
            <p:nvSpPr>
              <p:cNvPr id="89" name="Oval 88"/>
              <p:cNvSpPr/>
              <p:nvPr/>
            </p:nvSpPr>
            <p:spPr>
              <a:xfrm>
                <a:off x="7604844" y="2136922"/>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Oval 89"/>
              <p:cNvSpPr/>
              <p:nvPr/>
            </p:nvSpPr>
            <p:spPr>
              <a:xfrm>
                <a:off x="7556747" y="1877756"/>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8" name="Group 77"/>
            <p:cNvGrpSpPr/>
            <p:nvPr/>
          </p:nvGrpSpPr>
          <p:grpSpPr>
            <a:xfrm rot="3705732">
              <a:off x="5949533" y="2505000"/>
              <a:ext cx="262455" cy="468083"/>
              <a:chOff x="7597400" y="1918093"/>
              <a:chExt cx="262455" cy="468083"/>
            </a:xfrm>
          </p:grpSpPr>
          <p:sp>
            <p:nvSpPr>
              <p:cNvPr id="87" name="Oval 86"/>
              <p:cNvSpPr/>
              <p:nvPr/>
            </p:nvSpPr>
            <p:spPr>
              <a:xfrm>
                <a:off x="7597400" y="1918093"/>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Oval 85"/>
              <p:cNvSpPr/>
              <p:nvPr/>
            </p:nvSpPr>
            <p:spPr>
              <a:xfrm>
                <a:off x="7643855" y="2170176"/>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9" name="Group 78"/>
            <p:cNvGrpSpPr/>
            <p:nvPr/>
          </p:nvGrpSpPr>
          <p:grpSpPr>
            <a:xfrm rot="3705732">
              <a:off x="7409985" y="1652392"/>
              <a:ext cx="246035" cy="476112"/>
              <a:chOff x="7505168" y="1739741"/>
              <a:chExt cx="246035" cy="476112"/>
            </a:xfrm>
          </p:grpSpPr>
          <p:sp>
            <p:nvSpPr>
              <p:cNvPr id="81" name="Oval 80"/>
              <p:cNvSpPr/>
              <p:nvPr/>
            </p:nvSpPr>
            <p:spPr>
              <a:xfrm>
                <a:off x="7535203" y="1999853"/>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2" name="Oval 81"/>
              <p:cNvSpPr/>
              <p:nvPr/>
            </p:nvSpPr>
            <p:spPr>
              <a:xfrm>
                <a:off x="7505168" y="1739741"/>
                <a:ext cx="216000" cy="216000"/>
              </a:xfrm>
              <a:prstGeom prst="ellipse">
                <a:avLst/>
              </a:prstGeom>
              <a:solidFill>
                <a:srgbClr val="0066B3"/>
              </a:solidFill>
              <a:ln w="63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118" name="Oval 117"/>
          <p:cNvSpPr/>
          <p:nvPr/>
        </p:nvSpPr>
        <p:spPr>
          <a:xfrm>
            <a:off x="4887999" y="3532534"/>
            <a:ext cx="1138711" cy="1095127"/>
          </a:xfrm>
          <a:prstGeom prst="ellipse">
            <a:avLst/>
          </a:prstGeom>
          <a:solidFill>
            <a:schemeClr val="accent1">
              <a:lumMod val="50000"/>
            </a:schemeClr>
          </a:solidFill>
          <a:ln>
            <a:noFill/>
          </a:ln>
          <a:effectLst/>
          <a:scene3d>
            <a:camera prst="orthographicFront">
              <a:rot lat="300000" lon="20999996"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9" name="Oval 118"/>
          <p:cNvSpPr/>
          <p:nvPr/>
        </p:nvSpPr>
        <p:spPr>
          <a:xfrm>
            <a:off x="7599996" y="1557391"/>
            <a:ext cx="1417251" cy="1451490"/>
          </a:xfrm>
          <a:prstGeom prst="ellipse">
            <a:avLst/>
          </a:prstGeom>
          <a:solidFill>
            <a:schemeClr val="accent1">
              <a:lumMod val="50000"/>
            </a:schemeClr>
          </a:solidFill>
          <a:ln>
            <a:noFill/>
          </a:ln>
          <a:effectLst/>
          <a:scene3d>
            <a:camera prst="orthographicFront">
              <a:rot lat="300000" lon="20999996"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0" name="TextBox 119"/>
          <p:cNvSpPr txBox="1"/>
          <p:nvPr/>
        </p:nvSpPr>
        <p:spPr>
          <a:xfrm>
            <a:off x="4987192" y="3806461"/>
            <a:ext cx="910827" cy="584775"/>
          </a:xfrm>
          <a:prstGeom prst="rect">
            <a:avLst/>
          </a:prstGeom>
          <a:noFill/>
        </p:spPr>
        <p:txBody>
          <a:bodyPr wrap="none" rtlCol="0">
            <a:spAutoFit/>
          </a:bodyPr>
          <a:lstStyle/>
          <a:p>
            <a:r>
              <a:rPr lang="en-GB" sz="1600" b="1" dirty="0" smtClean="0">
                <a:solidFill>
                  <a:schemeClr val="bg1"/>
                </a:solidFill>
              </a:rPr>
              <a:t>UNSCR</a:t>
            </a:r>
          </a:p>
          <a:p>
            <a:pPr algn="ctr"/>
            <a:r>
              <a:rPr lang="en-GB" sz="1600" b="1" dirty="0" smtClean="0">
                <a:solidFill>
                  <a:schemeClr val="bg1"/>
                </a:solidFill>
              </a:rPr>
              <a:t>2231</a:t>
            </a:r>
            <a:endParaRPr lang="en-GB" sz="1600" b="1" dirty="0">
              <a:solidFill>
                <a:schemeClr val="bg1"/>
              </a:solidFill>
            </a:endParaRPr>
          </a:p>
        </p:txBody>
      </p:sp>
      <p:sp>
        <p:nvSpPr>
          <p:cNvPr id="121" name="TextBox 120"/>
          <p:cNvSpPr txBox="1"/>
          <p:nvPr/>
        </p:nvSpPr>
        <p:spPr>
          <a:xfrm>
            <a:off x="7543800" y="2056482"/>
            <a:ext cx="1507143" cy="523220"/>
          </a:xfrm>
          <a:prstGeom prst="rect">
            <a:avLst/>
          </a:prstGeom>
          <a:noFill/>
        </p:spPr>
        <p:txBody>
          <a:bodyPr wrap="none" rtlCol="0">
            <a:spAutoFit/>
          </a:bodyPr>
          <a:lstStyle/>
          <a:p>
            <a:pPr algn="ctr"/>
            <a:r>
              <a:rPr lang="en-GB" sz="1400" b="1" dirty="0" smtClean="0">
                <a:solidFill>
                  <a:schemeClr val="bg1"/>
                </a:solidFill>
              </a:rPr>
              <a:t>Implementation</a:t>
            </a:r>
          </a:p>
          <a:p>
            <a:pPr algn="ctr"/>
            <a:r>
              <a:rPr lang="en-GB" sz="1400" b="1" dirty="0" smtClean="0">
                <a:solidFill>
                  <a:schemeClr val="bg1"/>
                </a:solidFill>
              </a:rPr>
              <a:t>Day</a:t>
            </a:r>
            <a:endParaRPr lang="en-GB" sz="1400" b="1" dirty="0">
              <a:solidFill>
                <a:schemeClr val="bg1"/>
              </a:solidFill>
            </a:endParaRPr>
          </a:p>
        </p:txBody>
      </p:sp>
      <p:sp>
        <p:nvSpPr>
          <p:cNvPr id="122" name="TextBox 121"/>
          <p:cNvSpPr txBox="1"/>
          <p:nvPr/>
        </p:nvSpPr>
        <p:spPr>
          <a:xfrm>
            <a:off x="6248615" y="2985891"/>
            <a:ext cx="1050198" cy="523220"/>
          </a:xfrm>
          <a:prstGeom prst="rect">
            <a:avLst/>
          </a:prstGeom>
          <a:noFill/>
        </p:spPr>
        <p:txBody>
          <a:bodyPr wrap="square" rtlCol="0">
            <a:spAutoFit/>
          </a:bodyPr>
          <a:lstStyle/>
          <a:p>
            <a:pPr algn="ctr"/>
            <a:r>
              <a:rPr lang="en-GB" sz="1400" b="1" dirty="0" smtClean="0">
                <a:solidFill>
                  <a:schemeClr val="bg1"/>
                </a:solidFill>
              </a:rPr>
              <a:t>Adoption</a:t>
            </a:r>
          </a:p>
          <a:p>
            <a:pPr algn="ctr"/>
            <a:r>
              <a:rPr lang="en-GB" sz="1400" b="1" dirty="0" smtClean="0">
                <a:solidFill>
                  <a:schemeClr val="bg1"/>
                </a:solidFill>
              </a:rPr>
              <a:t>Day</a:t>
            </a:r>
            <a:endParaRPr lang="en-GB" sz="1400" b="1" dirty="0">
              <a:solidFill>
                <a:schemeClr val="bg1"/>
              </a:solidFill>
            </a:endParaRPr>
          </a:p>
        </p:txBody>
      </p:sp>
      <p:grpSp>
        <p:nvGrpSpPr>
          <p:cNvPr id="85" name="Group 84"/>
          <p:cNvGrpSpPr/>
          <p:nvPr/>
        </p:nvGrpSpPr>
        <p:grpSpPr>
          <a:xfrm>
            <a:off x="413549" y="1557391"/>
            <a:ext cx="2634451" cy="630301"/>
            <a:chOff x="583325" y="302"/>
            <a:chExt cx="5628288" cy="484805"/>
          </a:xfrm>
        </p:grpSpPr>
        <p:sp>
          <p:nvSpPr>
            <p:cNvPr id="88" name="Rounded Rectangle 87"/>
            <p:cNvSpPr/>
            <p:nvPr/>
          </p:nvSpPr>
          <p:spPr>
            <a:xfrm>
              <a:off x="583325" y="302"/>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1" name="Rounded Rectangle 4"/>
            <p:cNvSpPr/>
            <p:nvPr/>
          </p:nvSpPr>
          <p:spPr>
            <a:xfrm>
              <a:off x="606991" y="23968"/>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92" name="Group 91"/>
          <p:cNvGrpSpPr/>
          <p:nvPr/>
        </p:nvGrpSpPr>
        <p:grpSpPr>
          <a:xfrm>
            <a:off x="413549" y="2208331"/>
            <a:ext cx="2634451" cy="630301"/>
            <a:chOff x="583325" y="509348"/>
            <a:chExt cx="5628288" cy="484805"/>
          </a:xfrm>
          <a:solidFill>
            <a:schemeClr val="bg1">
              <a:lumMod val="75000"/>
            </a:schemeClr>
          </a:solidFill>
        </p:grpSpPr>
        <p:sp>
          <p:nvSpPr>
            <p:cNvPr id="93" name="Rounded Rectangle 92"/>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4"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95" name="Group 94"/>
          <p:cNvGrpSpPr/>
          <p:nvPr/>
        </p:nvGrpSpPr>
        <p:grpSpPr>
          <a:xfrm>
            <a:off x="413549" y="2827739"/>
            <a:ext cx="2634451" cy="630301"/>
            <a:chOff x="583325" y="1018394"/>
            <a:chExt cx="5628288" cy="484805"/>
          </a:xfrm>
          <a:solidFill>
            <a:schemeClr val="bg1">
              <a:lumMod val="75000"/>
            </a:schemeClr>
          </a:solidFill>
        </p:grpSpPr>
        <p:sp>
          <p:nvSpPr>
            <p:cNvPr id="96" name="Rounded Rectangle 95"/>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7"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98" name="Group 97"/>
          <p:cNvGrpSpPr/>
          <p:nvPr/>
        </p:nvGrpSpPr>
        <p:grpSpPr>
          <a:xfrm>
            <a:off x="413549" y="3478679"/>
            <a:ext cx="2634451" cy="630301"/>
            <a:chOff x="583325" y="1527440"/>
            <a:chExt cx="5628288" cy="484805"/>
          </a:xfrm>
          <a:solidFill>
            <a:schemeClr val="bg1">
              <a:lumMod val="75000"/>
            </a:schemeClr>
          </a:solidFill>
        </p:grpSpPr>
        <p:sp>
          <p:nvSpPr>
            <p:cNvPr id="99" name="Rounded Rectangle 98"/>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2"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104" name="Group 103"/>
          <p:cNvGrpSpPr/>
          <p:nvPr/>
        </p:nvGrpSpPr>
        <p:grpSpPr>
          <a:xfrm>
            <a:off x="413549" y="4129617"/>
            <a:ext cx="2634451" cy="630301"/>
            <a:chOff x="583325" y="2036486"/>
            <a:chExt cx="5628288" cy="484805"/>
          </a:xfrm>
          <a:solidFill>
            <a:schemeClr val="bg1">
              <a:lumMod val="75000"/>
            </a:schemeClr>
          </a:solidFill>
        </p:grpSpPr>
        <p:sp>
          <p:nvSpPr>
            <p:cNvPr id="107" name="Rounded Rectangle 106"/>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9"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110" name="Group 109"/>
          <p:cNvGrpSpPr/>
          <p:nvPr/>
        </p:nvGrpSpPr>
        <p:grpSpPr>
          <a:xfrm>
            <a:off x="401760" y="4774677"/>
            <a:ext cx="2634451" cy="630301"/>
            <a:chOff x="583325" y="2545532"/>
            <a:chExt cx="5628288" cy="484805"/>
          </a:xfrm>
          <a:solidFill>
            <a:schemeClr val="bg1">
              <a:lumMod val="75000"/>
            </a:schemeClr>
          </a:solidFill>
        </p:grpSpPr>
        <p:sp>
          <p:nvSpPr>
            <p:cNvPr id="111" name="Rounded Rectangle 110"/>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5"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116" name="Group 115"/>
          <p:cNvGrpSpPr/>
          <p:nvPr/>
        </p:nvGrpSpPr>
        <p:grpSpPr>
          <a:xfrm>
            <a:off x="413549" y="5420267"/>
            <a:ext cx="2634451" cy="630301"/>
            <a:chOff x="583325" y="3054578"/>
            <a:chExt cx="5628288" cy="484805"/>
          </a:xfrm>
          <a:solidFill>
            <a:schemeClr val="bg1">
              <a:lumMod val="75000"/>
            </a:schemeClr>
          </a:solidFill>
        </p:grpSpPr>
        <p:sp>
          <p:nvSpPr>
            <p:cNvPr id="117" name="Rounded Rectangle 116"/>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3"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a:t>Key </a:t>
            </a:r>
            <a:r>
              <a:rPr lang="en-GB" dirty="0" smtClean="0"/>
              <a:t>Scenarios</a:t>
            </a:r>
            <a:r>
              <a:rPr lang="en-GB" dirty="0"/>
              <a:t/>
            </a:r>
            <a:br>
              <a:rPr lang="en-GB" dirty="0"/>
            </a:br>
            <a:endParaRPr lang="en-GB"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4</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graphicFrame>
        <p:nvGraphicFramePr>
          <p:cNvPr id="29" name="Content Placeholder 5"/>
          <p:cNvGraphicFramePr>
            <a:graphicFrameLocks noGrp="1"/>
          </p:cNvGraphicFramePr>
          <p:nvPr>
            <p:ph idx="1"/>
            <p:extLst>
              <p:ext uri="{D42A27DB-BD31-4B8C-83A1-F6EECF244321}">
                <p14:modId xmlns:p14="http://schemas.microsoft.com/office/powerpoint/2010/main" val="3538824928"/>
              </p:ext>
            </p:extLst>
          </p:nvPr>
        </p:nvGraphicFramePr>
        <p:xfrm>
          <a:off x="3276600" y="1526624"/>
          <a:ext cx="5399088" cy="446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7" name="Group 26"/>
          <p:cNvGrpSpPr/>
          <p:nvPr/>
        </p:nvGrpSpPr>
        <p:grpSpPr>
          <a:xfrm>
            <a:off x="413549" y="1557391"/>
            <a:ext cx="2634451" cy="630301"/>
            <a:chOff x="583325" y="302"/>
            <a:chExt cx="5628288" cy="484805"/>
          </a:xfrm>
          <a:solidFill>
            <a:schemeClr val="bg1">
              <a:lumMod val="75000"/>
            </a:schemeClr>
          </a:solidFill>
        </p:grpSpPr>
        <p:sp>
          <p:nvSpPr>
            <p:cNvPr id="28" name="Rounded Rectangle 27"/>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3" name="Group 42"/>
          <p:cNvGrpSpPr/>
          <p:nvPr/>
        </p:nvGrpSpPr>
        <p:grpSpPr>
          <a:xfrm>
            <a:off x="413549" y="2208331"/>
            <a:ext cx="2634451" cy="630301"/>
            <a:chOff x="583325" y="509348"/>
            <a:chExt cx="5628288" cy="484805"/>
          </a:xfrm>
        </p:grpSpPr>
        <p:sp>
          <p:nvSpPr>
            <p:cNvPr id="44" name="Rounded Rectangle 43"/>
            <p:cNvSpPr/>
            <p:nvPr/>
          </p:nvSpPr>
          <p:spPr>
            <a:xfrm>
              <a:off x="583325" y="509348"/>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6"/>
            <p:cNvSpPr/>
            <p:nvPr/>
          </p:nvSpPr>
          <p:spPr>
            <a:xfrm>
              <a:off x="606991" y="533014"/>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6" name="Group 45"/>
          <p:cNvGrpSpPr/>
          <p:nvPr/>
        </p:nvGrpSpPr>
        <p:grpSpPr>
          <a:xfrm>
            <a:off x="413549" y="2827739"/>
            <a:ext cx="2634451" cy="630301"/>
            <a:chOff x="583325" y="1018394"/>
            <a:chExt cx="5628288" cy="484805"/>
          </a:xfrm>
          <a:solidFill>
            <a:schemeClr val="bg1">
              <a:lumMod val="75000"/>
            </a:schemeClr>
          </a:solidFill>
        </p:grpSpPr>
        <p:sp>
          <p:nvSpPr>
            <p:cNvPr id="47" name="Rounded Rectangle 46"/>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49" name="Group 48"/>
          <p:cNvGrpSpPr/>
          <p:nvPr/>
        </p:nvGrpSpPr>
        <p:grpSpPr>
          <a:xfrm>
            <a:off x="413549" y="3478679"/>
            <a:ext cx="2634451" cy="630301"/>
            <a:chOff x="583325" y="1527440"/>
            <a:chExt cx="5628288" cy="484805"/>
          </a:xfrm>
          <a:solidFill>
            <a:schemeClr val="bg1">
              <a:lumMod val="75000"/>
            </a:schemeClr>
          </a:solidFill>
        </p:grpSpPr>
        <p:sp>
          <p:nvSpPr>
            <p:cNvPr id="50" name="Rounded Rectangle 49"/>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1"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2" name="Group 51"/>
          <p:cNvGrpSpPr/>
          <p:nvPr/>
        </p:nvGrpSpPr>
        <p:grpSpPr>
          <a:xfrm>
            <a:off x="413549" y="4129617"/>
            <a:ext cx="2634451" cy="630301"/>
            <a:chOff x="583325" y="2036486"/>
            <a:chExt cx="5628288" cy="484805"/>
          </a:xfrm>
          <a:solidFill>
            <a:schemeClr val="bg1">
              <a:lumMod val="75000"/>
            </a:schemeClr>
          </a:solidFill>
        </p:grpSpPr>
        <p:sp>
          <p:nvSpPr>
            <p:cNvPr id="53" name="Rounded Rectangle 52"/>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5" name="Group 54"/>
          <p:cNvGrpSpPr/>
          <p:nvPr/>
        </p:nvGrpSpPr>
        <p:grpSpPr>
          <a:xfrm>
            <a:off x="401760" y="4774677"/>
            <a:ext cx="2634451" cy="630301"/>
            <a:chOff x="583325" y="2545532"/>
            <a:chExt cx="5628288" cy="484805"/>
          </a:xfrm>
          <a:solidFill>
            <a:schemeClr val="bg1">
              <a:lumMod val="75000"/>
            </a:schemeClr>
          </a:solidFill>
        </p:grpSpPr>
        <p:sp>
          <p:nvSpPr>
            <p:cNvPr id="56" name="Rounded Rectangle 55"/>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7"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58" name="Group 57"/>
          <p:cNvGrpSpPr/>
          <p:nvPr/>
        </p:nvGrpSpPr>
        <p:grpSpPr>
          <a:xfrm>
            <a:off x="413549" y="5420267"/>
            <a:ext cx="2634451" cy="630301"/>
            <a:chOff x="583325" y="3054578"/>
            <a:chExt cx="5628288" cy="484805"/>
          </a:xfrm>
          <a:solidFill>
            <a:schemeClr val="bg1">
              <a:lumMod val="75000"/>
            </a:schemeClr>
          </a:solidFill>
        </p:grpSpPr>
        <p:sp>
          <p:nvSpPr>
            <p:cNvPr id="59" name="Rounded Rectangle 58"/>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0"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70235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Defining the Channel</a:t>
            </a:r>
            <a:r>
              <a:rPr lang="en-GB" dirty="0"/>
              <a:t/>
            </a:r>
            <a:br>
              <a:rPr lang="en-GB" dirty="0"/>
            </a:br>
            <a:endParaRPr lang="en-US" noProof="0"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5</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graphicFrame>
        <p:nvGraphicFramePr>
          <p:cNvPr id="54" name="Diagram 53"/>
          <p:cNvGraphicFramePr/>
          <p:nvPr>
            <p:extLst>
              <p:ext uri="{D42A27DB-BD31-4B8C-83A1-F6EECF244321}">
                <p14:modId xmlns:p14="http://schemas.microsoft.com/office/powerpoint/2010/main" val="934477790"/>
              </p:ext>
            </p:extLst>
          </p:nvPr>
        </p:nvGraphicFramePr>
        <p:xfrm>
          <a:off x="3253022" y="1760195"/>
          <a:ext cx="5632670" cy="42774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474815" y="3239841"/>
            <a:ext cx="5410877" cy="523220"/>
          </a:xfrm>
          <a:prstGeom prst="rect">
            <a:avLst/>
          </a:prstGeom>
          <a:noFill/>
        </p:spPr>
        <p:txBody>
          <a:bodyPr wrap="square" rtlCol="0">
            <a:spAutoFit/>
          </a:bodyPr>
          <a:lstStyle/>
          <a:p>
            <a:pPr lvl="0" algn="ctr"/>
            <a:r>
              <a:rPr lang="en-GB" sz="2800" dirty="0"/>
              <a:t>PROCUREMENT </a:t>
            </a:r>
            <a:r>
              <a:rPr lang="en-GB" sz="2800" dirty="0" smtClean="0"/>
              <a:t>CHANNEL</a:t>
            </a:r>
            <a:endParaRPr lang="en-GB" sz="2800" dirty="0"/>
          </a:p>
        </p:txBody>
      </p:sp>
      <p:grpSp>
        <p:nvGrpSpPr>
          <p:cNvPr id="28" name="Group 27"/>
          <p:cNvGrpSpPr/>
          <p:nvPr/>
        </p:nvGrpSpPr>
        <p:grpSpPr>
          <a:xfrm>
            <a:off x="413549" y="1557391"/>
            <a:ext cx="2634451" cy="630301"/>
            <a:chOff x="583325" y="302"/>
            <a:chExt cx="5628288" cy="484805"/>
          </a:xfrm>
          <a:solidFill>
            <a:schemeClr val="bg1">
              <a:lumMod val="75000"/>
            </a:schemeClr>
          </a:solidFill>
        </p:grpSpPr>
        <p:sp>
          <p:nvSpPr>
            <p:cNvPr id="29" name="Rounded Rectangle 28"/>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31" name="Group 30"/>
          <p:cNvGrpSpPr/>
          <p:nvPr/>
        </p:nvGrpSpPr>
        <p:grpSpPr>
          <a:xfrm>
            <a:off x="413549" y="2208331"/>
            <a:ext cx="2634451" cy="630301"/>
            <a:chOff x="583325" y="509348"/>
            <a:chExt cx="5628288" cy="484805"/>
          </a:xfrm>
          <a:solidFill>
            <a:schemeClr val="bg1">
              <a:lumMod val="75000"/>
            </a:schemeClr>
          </a:solidFill>
        </p:grpSpPr>
        <p:sp>
          <p:nvSpPr>
            <p:cNvPr id="32" name="Rounded Rectangle 31"/>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34" name="Group 33"/>
          <p:cNvGrpSpPr/>
          <p:nvPr/>
        </p:nvGrpSpPr>
        <p:grpSpPr>
          <a:xfrm>
            <a:off x="413549" y="2827739"/>
            <a:ext cx="2634451" cy="630301"/>
            <a:chOff x="583325" y="1018394"/>
            <a:chExt cx="5628288" cy="484805"/>
          </a:xfrm>
        </p:grpSpPr>
        <p:sp>
          <p:nvSpPr>
            <p:cNvPr id="35" name="Rounded Rectangle 34"/>
            <p:cNvSpPr/>
            <p:nvPr/>
          </p:nvSpPr>
          <p:spPr>
            <a:xfrm>
              <a:off x="583325" y="1018394"/>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8"/>
            <p:cNvSpPr/>
            <p:nvPr/>
          </p:nvSpPr>
          <p:spPr>
            <a:xfrm>
              <a:off x="606991" y="1042060"/>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37" name="Group 36"/>
          <p:cNvGrpSpPr/>
          <p:nvPr/>
        </p:nvGrpSpPr>
        <p:grpSpPr>
          <a:xfrm>
            <a:off x="413549" y="3478679"/>
            <a:ext cx="2634451" cy="630301"/>
            <a:chOff x="583325" y="1527440"/>
            <a:chExt cx="5628288" cy="484805"/>
          </a:xfrm>
          <a:solidFill>
            <a:schemeClr val="bg1">
              <a:lumMod val="75000"/>
            </a:schemeClr>
          </a:solidFill>
        </p:grpSpPr>
        <p:sp>
          <p:nvSpPr>
            <p:cNvPr id="38" name="Rounded Rectangle 37"/>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40" name="Group 39"/>
          <p:cNvGrpSpPr/>
          <p:nvPr/>
        </p:nvGrpSpPr>
        <p:grpSpPr>
          <a:xfrm>
            <a:off x="413549" y="4129617"/>
            <a:ext cx="2634451" cy="630301"/>
            <a:chOff x="583325" y="2036486"/>
            <a:chExt cx="5628288" cy="484805"/>
          </a:xfrm>
          <a:solidFill>
            <a:schemeClr val="bg1">
              <a:lumMod val="75000"/>
            </a:schemeClr>
          </a:solidFill>
        </p:grpSpPr>
        <p:sp>
          <p:nvSpPr>
            <p:cNvPr id="41" name="Rounded Rectangle 40"/>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2"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43" name="Group 42"/>
          <p:cNvGrpSpPr/>
          <p:nvPr/>
        </p:nvGrpSpPr>
        <p:grpSpPr>
          <a:xfrm>
            <a:off x="401760" y="4774677"/>
            <a:ext cx="2634451" cy="630301"/>
            <a:chOff x="583325" y="2545532"/>
            <a:chExt cx="5628288" cy="484805"/>
          </a:xfrm>
          <a:solidFill>
            <a:schemeClr val="bg1">
              <a:lumMod val="75000"/>
            </a:schemeClr>
          </a:solidFill>
        </p:grpSpPr>
        <p:sp>
          <p:nvSpPr>
            <p:cNvPr id="44" name="Rounded Rectangle 43"/>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5"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46" name="Group 45"/>
          <p:cNvGrpSpPr/>
          <p:nvPr/>
        </p:nvGrpSpPr>
        <p:grpSpPr>
          <a:xfrm>
            <a:off x="413549" y="5420267"/>
            <a:ext cx="2634451" cy="630301"/>
            <a:chOff x="583325" y="3054578"/>
            <a:chExt cx="5628288" cy="484805"/>
          </a:xfrm>
          <a:solidFill>
            <a:schemeClr val="bg1">
              <a:lumMod val="75000"/>
            </a:schemeClr>
          </a:solidFill>
        </p:grpSpPr>
        <p:sp>
          <p:nvSpPr>
            <p:cNvPr id="47" name="Rounded Rectangle 46"/>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3542477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Controlled</a:t>
            </a:r>
            <a:r>
              <a:rPr lang="en-GB" dirty="0"/>
              <a:t> Items </a:t>
            </a:r>
            <a:br>
              <a:rPr lang="en-GB" dirty="0"/>
            </a:br>
            <a:endParaRPr lang="en-US" noProof="0"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6</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35" name="Oval 34"/>
          <p:cNvSpPr/>
          <p:nvPr/>
        </p:nvSpPr>
        <p:spPr>
          <a:xfrm>
            <a:off x="3239669" y="2299890"/>
            <a:ext cx="1227267" cy="1233739"/>
          </a:xfrm>
          <a:prstGeom prst="ellipse">
            <a:avLst/>
          </a:prstGeom>
          <a:solidFill>
            <a:srgbClr val="A1ABB2"/>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NSG Trigger List</a:t>
            </a:r>
            <a:endParaRPr lang="en-GB" sz="1700" dirty="0"/>
          </a:p>
        </p:txBody>
      </p:sp>
      <p:sp>
        <p:nvSpPr>
          <p:cNvPr id="36" name="Oval 35"/>
          <p:cNvSpPr/>
          <p:nvPr/>
        </p:nvSpPr>
        <p:spPr>
          <a:xfrm>
            <a:off x="4466936" y="3428641"/>
            <a:ext cx="1252135" cy="1233739"/>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solidFill>
                  <a:schemeClr val="accent1"/>
                </a:solidFill>
              </a:rPr>
              <a:t>NSG Dual-use List</a:t>
            </a:r>
            <a:endParaRPr lang="en-GB" sz="1700" dirty="0">
              <a:solidFill>
                <a:schemeClr val="accent1"/>
              </a:solidFill>
            </a:endParaRPr>
          </a:p>
        </p:txBody>
      </p:sp>
      <p:sp>
        <p:nvSpPr>
          <p:cNvPr id="37" name="Oval 36"/>
          <p:cNvSpPr/>
          <p:nvPr/>
        </p:nvSpPr>
        <p:spPr>
          <a:xfrm>
            <a:off x="3239669" y="4610575"/>
            <a:ext cx="1252135" cy="1233739"/>
          </a:xfrm>
          <a:prstGeom prst="ellipse">
            <a:avLst/>
          </a:prstGeom>
          <a:solidFill>
            <a:srgbClr val="335699"/>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Catch-all Clause</a:t>
            </a:r>
            <a:endParaRPr lang="en-GB" sz="1700" dirty="0"/>
          </a:p>
        </p:txBody>
      </p:sp>
      <p:sp>
        <p:nvSpPr>
          <p:cNvPr id="38" name="Oval 37"/>
          <p:cNvSpPr/>
          <p:nvPr/>
        </p:nvSpPr>
        <p:spPr>
          <a:xfrm>
            <a:off x="6248400" y="2732872"/>
            <a:ext cx="2782559" cy="2552504"/>
          </a:xfrm>
          <a:prstGeom prst="ellipse">
            <a:avLst/>
          </a:prstGeom>
          <a:solidFill>
            <a:srgbClr val="103C68"/>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CONTROLLED ITEMS AND ACTIVITIES</a:t>
            </a:r>
            <a:endParaRPr lang="en-GB" sz="2000" dirty="0">
              <a:solidFill>
                <a:schemeClr val="bg1"/>
              </a:solidFill>
            </a:endParaRPr>
          </a:p>
        </p:txBody>
      </p:sp>
      <p:sp>
        <p:nvSpPr>
          <p:cNvPr id="39" name="Equal 38"/>
          <p:cNvSpPr/>
          <p:nvPr/>
        </p:nvSpPr>
        <p:spPr>
          <a:xfrm>
            <a:off x="5743920" y="3763242"/>
            <a:ext cx="473781" cy="491764"/>
          </a:xfrm>
          <a:prstGeom prst="mathEqual">
            <a:avLst/>
          </a:prstGeom>
          <a:solidFill>
            <a:srgbClr val="9599A6"/>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0" name="Plus 39"/>
          <p:cNvSpPr/>
          <p:nvPr/>
        </p:nvSpPr>
        <p:spPr>
          <a:xfrm>
            <a:off x="4442087" y="3093013"/>
            <a:ext cx="380692" cy="412120"/>
          </a:xfrm>
          <a:prstGeom prst="mathPlus">
            <a:avLst/>
          </a:prstGeom>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Plus 40"/>
          <p:cNvSpPr/>
          <p:nvPr/>
        </p:nvSpPr>
        <p:spPr>
          <a:xfrm>
            <a:off x="4438448" y="4585888"/>
            <a:ext cx="380692" cy="412120"/>
          </a:xfrm>
          <a:prstGeom prst="mathPlus">
            <a:avLst/>
          </a:prstGeom>
          <a:solidFill>
            <a:srgbClr val="335699"/>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927878" y="4754940"/>
            <a:ext cx="1165125" cy="1569660"/>
          </a:xfrm>
          <a:prstGeom prst="rect">
            <a:avLst/>
          </a:prstGeom>
          <a:noFill/>
        </p:spPr>
        <p:txBody>
          <a:bodyPr wrap="square" rtlCol="0">
            <a:spAutoFit/>
          </a:bodyPr>
          <a:lstStyle/>
          <a:p>
            <a:r>
              <a:rPr lang="en-US" sz="9600" b="1" dirty="0" smtClean="0">
                <a:solidFill>
                  <a:srgbClr val="F04E23"/>
                </a:solidFill>
              </a:rPr>
              <a:t>?</a:t>
            </a:r>
            <a:endParaRPr lang="en-GB" sz="9600" b="1" dirty="0">
              <a:solidFill>
                <a:srgbClr val="F04E23"/>
              </a:solidFill>
            </a:endParaRPr>
          </a:p>
        </p:txBody>
      </p:sp>
      <p:sp>
        <p:nvSpPr>
          <p:cNvPr id="13" name="Rectangle 12"/>
          <p:cNvSpPr/>
          <p:nvPr/>
        </p:nvSpPr>
        <p:spPr>
          <a:xfrm>
            <a:off x="3239669" y="1557391"/>
            <a:ext cx="5436019" cy="347609"/>
          </a:xfrm>
          <a:prstGeom prst="rect">
            <a:avLst/>
          </a:prstGeom>
          <a:ln/>
        </p:spPr>
        <p:style>
          <a:lnRef idx="2">
            <a:schemeClr val="accent1"/>
          </a:lnRef>
          <a:fillRef idx="1">
            <a:schemeClr val="lt1"/>
          </a:fillRef>
          <a:effectRef idx="0">
            <a:schemeClr val="accent1"/>
          </a:effectRef>
          <a:fontRef idx="minor">
            <a:schemeClr val="dk1"/>
          </a:fontRef>
        </p:style>
        <p:txBody>
          <a:bodyPr lIns="72000" rIns="72000" rtlCol="0" anchor="ctr"/>
          <a:lstStyle/>
          <a:p>
            <a:pPr algn="ctr"/>
            <a:r>
              <a:rPr lang="en-US" sz="1600" b="1" dirty="0" smtClean="0">
                <a:solidFill>
                  <a:srgbClr val="0066B3"/>
                </a:solidFill>
              </a:rPr>
              <a:t>WHAT IS COVERED?</a:t>
            </a:r>
            <a:endParaRPr lang="en-GB" sz="1600" b="1" dirty="0" err="1" smtClean="0">
              <a:solidFill>
                <a:srgbClr val="0066B3"/>
              </a:solidFill>
            </a:endParaRPr>
          </a:p>
        </p:txBody>
      </p:sp>
      <p:grpSp>
        <p:nvGrpSpPr>
          <p:cNvPr id="42" name="Group 41"/>
          <p:cNvGrpSpPr/>
          <p:nvPr/>
        </p:nvGrpSpPr>
        <p:grpSpPr>
          <a:xfrm>
            <a:off x="413549" y="1557391"/>
            <a:ext cx="2634451" cy="630301"/>
            <a:chOff x="583325" y="302"/>
            <a:chExt cx="5628288" cy="484805"/>
          </a:xfrm>
          <a:solidFill>
            <a:schemeClr val="bg1">
              <a:lumMod val="75000"/>
            </a:schemeClr>
          </a:solidFill>
        </p:grpSpPr>
        <p:sp>
          <p:nvSpPr>
            <p:cNvPr id="43" name="Rounded Rectangle 42"/>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5" name="Group 44"/>
          <p:cNvGrpSpPr/>
          <p:nvPr/>
        </p:nvGrpSpPr>
        <p:grpSpPr>
          <a:xfrm>
            <a:off x="413549" y="2208331"/>
            <a:ext cx="2634451" cy="630301"/>
            <a:chOff x="583325" y="509348"/>
            <a:chExt cx="5628288" cy="484805"/>
          </a:xfrm>
          <a:solidFill>
            <a:schemeClr val="bg1">
              <a:lumMod val="75000"/>
            </a:schemeClr>
          </a:solidFill>
        </p:grpSpPr>
        <p:sp>
          <p:nvSpPr>
            <p:cNvPr id="46" name="Rounded Rectangle 45"/>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8" name="Group 47"/>
          <p:cNvGrpSpPr/>
          <p:nvPr/>
        </p:nvGrpSpPr>
        <p:grpSpPr>
          <a:xfrm>
            <a:off x="413549" y="2827739"/>
            <a:ext cx="2634451" cy="630301"/>
            <a:chOff x="583325" y="1018394"/>
            <a:chExt cx="5628288" cy="484805"/>
          </a:xfrm>
          <a:solidFill>
            <a:schemeClr val="bg1">
              <a:lumMod val="75000"/>
            </a:schemeClr>
          </a:solidFill>
        </p:grpSpPr>
        <p:sp>
          <p:nvSpPr>
            <p:cNvPr id="49" name="Rounded Rectangle 48"/>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51" name="Group 50"/>
          <p:cNvGrpSpPr/>
          <p:nvPr/>
        </p:nvGrpSpPr>
        <p:grpSpPr>
          <a:xfrm>
            <a:off x="413549" y="3478679"/>
            <a:ext cx="2634451" cy="630301"/>
            <a:chOff x="583325" y="1527440"/>
            <a:chExt cx="5628288" cy="484805"/>
          </a:xfrm>
        </p:grpSpPr>
        <p:sp>
          <p:nvSpPr>
            <p:cNvPr id="52" name="Rounded Rectangle 51"/>
            <p:cNvSpPr/>
            <p:nvPr/>
          </p:nvSpPr>
          <p:spPr>
            <a:xfrm>
              <a:off x="583325" y="1527440"/>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10"/>
            <p:cNvSpPr/>
            <p:nvPr/>
          </p:nvSpPr>
          <p:spPr>
            <a:xfrm>
              <a:off x="606991" y="1551106"/>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4" name="Group 53"/>
          <p:cNvGrpSpPr/>
          <p:nvPr/>
        </p:nvGrpSpPr>
        <p:grpSpPr>
          <a:xfrm>
            <a:off x="413549" y="4129617"/>
            <a:ext cx="2634451" cy="630301"/>
            <a:chOff x="583325" y="2036486"/>
            <a:chExt cx="5628288" cy="484805"/>
          </a:xfrm>
          <a:solidFill>
            <a:schemeClr val="bg1">
              <a:lumMod val="75000"/>
            </a:schemeClr>
          </a:solidFill>
        </p:grpSpPr>
        <p:sp>
          <p:nvSpPr>
            <p:cNvPr id="55" name="Rounded Rectangle 54"/>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7" name="Group 56"/>
          <p:cNvGrpSpPr/>
          <p:nvPr/>
        </p:nvGrpSpPr>
        <p:grpSpPr>
          <a:xfrm>
            <a:off x="401760" y="4774677"/>
            <a:ext cx="2634451" cy="630301"/>
            <a:chOff x="583325" y="2545532"/>
            <a:chExt cx="5628288" cy="484805"/>
          </a:xfrm>
          <a:solidFill>
            <a:schemeClr val="bg1">
              <a:lumMod val="75000"/>
            </a:schemeClr>
          </a:solidFill>
        </p:grpSpPr>
        <p:sp>
          <p:nvSpPr>
            <p:cNvPr id="58" name="Rounded Rectangle 57"/>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9"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60" name="Group 59"/>
          <p:cNvGrpSpPr/>
          <p:nvPr/>
        </p:nvGrpSpPr>
        <p:grpSpPr>
          <a:xfrm>
            <a:off x="413549" y="5420267"/>
            <a:ext cx="2634451" cy="630301"/>
            <a:chOff x="583325" y="3054578"/>
            <a:chExt cx="5628288" cy="484805"/>
          </a:xfrm>
          <a:solidFill>
            <a:schemeClr val="bg1">
              <a:lumMod val="75000"/>
            </a:schemeClr>
          </a:solidFill>
        </p:grpSpPr>
        <p:sp>
          <p:nvSpPr>
            <p:cNvPr id="61" name="Rounded Rectangle 60"/>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2597325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a:t>Controlled </a:t>
            </a:r>
            <a:r>
              <a:rPr lang="en-GB" dirty="0" smtClean="0"/>
              <a:t>Items – </a:t>
            </a:r>
            <a:r>
              <a:rPr lang="en-GB" dirty="0"/>
              <a:t>The ‘Catch-all’ Provision</a:t>
            </a:r>
          </a:p>
        </p:txBody>
      </p:sp>
      <p:sp>
        <p:nvSpPr>
          <p:cNvPr id="6" name="Slide Number Placeholder 5"/>
          <p:cNvSpPr>
            <a:spLocks noGrp="1"/>
          </p:cNvSpPr>
          <p:nvPr>
            <p:ph type="sldNum" sz="quarter" idx="12"/>
          </p:nvPr>
        </p:nvSpPr>
        <p:spPr/>
        <p:txBody>
          <a:bodyPr/>
          <a:lstStyle/>
          <a:p>
            <a:fld id="{24C46141-E31C-41A4-BE53-0A6DFD9041A4}" type="slidenum">
              <a:rPr lang="en-US" smtClean="0"/>
              <a:pPr/>
              <a:t>7</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63" name="Content Placeholder 2"/>
          <p:cNvSpPr>
            <a:spLocks noGrp="1"/>
          </p:cNvSpPr>
          <p:nvPr>
            <p:ph idx="1"/>
          </p:nvPr>
        </p:nvSpPr>
        <p:spPr>
          <a:xfrm>
            <a:off x="3249038" y="1557392"/>
            <a:ext cx="5426651" cy="2572226"/>
          </a:xfrm>
        </p:spPr>
        <p:txBody>
          <a:bodyPr/>
          <a:lstStyle/>
          <a:p>
            <a:pPr marL="0" indent="0">
              <a:buNone/>
            </a:pPr>
            <a:r>
              <a:rPr lang="en-US" i="1" dirty="0" smtClean="0"/>
              <a:t>“ With </a:t>
            </a:r>
            <a:r>
              <a:rPr lang="en-US" i="1" dirty="0"/>
              <a:t>the purpose of establishing a procurement channel, </a:t>
            </a:r>
            <a:r>
              <a:rPr lang="en-US" i="1" dirty="0" smtClean="0"/>
              <a:t>[…] the </a:t>
            </a:r>
            <a:r>
              <a:rPr lang="en-US" i="1" dirty="0"/>
              <a:t>Joint Commission </a:t>
            </a:r>
            <a:r>
              <a:rPr lang="en-US" i="1" dirty="0" smtClean="0"/>
              <a:t>will […] review </a:t>
            </a:r>
            <a:r>
              <a:rPr lang="en-US" i="1" dirty="0"/>
              <a:t>and decide on proposals by states seeking to </a:t>
            </a:r>
            <a:r>
              <a:rPr lang="en-US" i="1" dirty="0" smtClean="0"/>
              <a:t>supply [items listed in the NSG Lists], </a:t>
            </a:r>
            <a:r>
              <a:rPr lang="en-US" b="1" i="1" dirty="0">
                <a:solidFill>
                  <a:srgbClr val="0066B3"/>
                </a:solidFill>
              </a:rPr>
              <a:t>as well as any further items if the relevant State determines that they could contribute to activities inconsistent with the JCPOA”</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6757" y="4129475"/>
            <a:ext cx="2109235" cy="1371003"/>
          </a:xfrm>
          <a:prstGeom prst="rect">
            <a:avLst/>
          </a:prstGeom>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l="22267"/>
          <a:stretch/>
        </p:blipFill>
        <p:spPr>
          <a:xfrm>
            <a:off x="3133291" y="4429040"/>
            <a:ext cx="1939853" cy="18288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61548" y="4268870"/>
            <a:ext cx="1437260" cy="1961261"/>
          </a:xfrm>
          <a:prstGeom prst="rect">
            <a:avLst/>
          </a:prstGeom>
        </p:spPr>
      </p:pic>
      <p:sp>
        <p:nvSpPr>
          <p:cNvPr id="10" name="&quot;No&quot; Symbol 9"/>
          <p:cNvSpPr/>
          <p:nvPr/>
        </p:nvSpPr>
        <p:spPr>
          <a:xfrm>
            <a:off x="5073963" y="3797803"/>
            <a:ext cx="2161162" cy="2034346"/>
          </a:xfrm>
          <a:prstGeom prst="noSmoking">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lang="en-GB" sz="1600" b="1" dirty="0" err="1" smtClean="0">
              <a:solidFill>
                <a:schemeClr val="tx1"/>
              </a:solidFill>
            </a:endParaRPr>
          </a:p>
        </p:txBody>
      </p:sp>
      <p:sp>
        <p:nvSpPr>
          <p:cNvPr id="64" name="&quot;No&quot; Symbol 63"/>
          <p:cNvSpPr/>
          <p:nvPr/>
        </p:nvSpPr>
        <p:spPr>
          <a:xfrm>
            <a:off x="6947818" y="4232327"/>
            <a:ext cx="2161162" cy="2034346"/>
          </a:xfrm>
          <a:prstGeom prst="noSmoking">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lang="en-GB" sz="1600" b="1" dirty="0" err="1" smtClean="0">
              <a:solidFill>
                <a:schemeClr val="tx1"/>
              </a:solidFill>
            </a:endParaRPr>
          </a:p>
        </p:txBody>
      </p:sp>
      <p:sp>
        <p:nvSpPr>
          <p:cNvPr id="65" name="&quot;No&quot; Symbol 64"/>
          <p:cNvSpPr/>
          <p:nvPr/>
        </p:nvSpPr>
        <p:spPr>
          <a:xfrm>
            <a:off x="3080920" y="4218760"/>
            <a:ext cx="2161162" cy="2034346"/>
          </a:xfrm>
          <a:prstGeom prst="noSmoking">
            <a:avLst/>
          </a:prstGeom>
          <a:solidFill>
            <a:srgbClr val="F04E23"/>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lang="en-GB" sz="1600" b="1" dirty="0" err="1" smtClean="0">
              <a:solidFill>
                <a:schemeClr val="tx1"/>
              </a:solidFill>
            </a:endParaRPr>
          </a:p>
        </p:txBody>
      </p:sp>
      <p:grpSp>
        <p:nvGrpSpPr>
          <p:cNvPr id="33" name="Group 32"/>
          <p:cNvGrpSpPr/>
          <p:nvPr/>
        </p:nvGrpSpPr>
        <p:grpSpPr>
          <a:xfrm>
            <a:off x="413549" y="1557391"/>
            <a:ext cx="2634451" cy="630301"/>
            <a:chOff x="583325" y="302"/>
            <a:chExt cx="5628288" cy="484805"/>
          </a:xfrm>
          <a:solidFill>
            <a:schemeClr val="bg1">
              <a:lumMod val="75000"/>
            </a:schemeClr>
          </a:solidFill>
        </p:grpSpPr>
        <p:sp>
          <p:nvSpPr>
            <p:cNvPr id="34" name="Rounded Rectangle 33"/>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36" name="Group 35"/>
          <p:cNvGrpSpPr/>
          <p:nvPr/>
        </p:nvGrpSpPr>
        <p:grpSpPr>
          <a:xfrm>
            <a:off x="413549" y="2208331"/>
            <a:ext cx="2634451" cy="630301"/>
            <a:chOff x="583325" y="509348"/>
            <a:chExt cx="5628288" cy="484805"/>
          </a:xfrm>
          <a:solidFill>
            <a:schemeClr val="bg1">
              <a:lumMod val="75000"/>
            </a:schemeClr>
          </a:solidFill>
        </p:grpSpPr>
        <p:sp>
          <p:nvSpPr>
            <p:cNvPr id="37" name="Rounded Rectangle 36"/>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39" name="Group 38"/>
          <p:cNvGrpSpPr/>
          <p:nvPr/>
        </p:nvGrpSpPr>
        <p:grpSpPr>
          <a:xfrm>
            <a:off x="413549" y="2827739"/>
            <a:ext cx="2634451" cy="630301"/>
            <a:chOff x="583325" y="1018394"/>
            <a:chExt cx="5628288" cy="484805"/>
          </a:xfrm>
          <a:solidFill>
            <a:schemeClr val="bg1">
              <a:lumMod val="75000"/>
            </a:schemeClr>
          </a:solidFill>
        </p:grpSpPr>
        <p:sp>
          <p:nvSpPr>
            <p:cNvPr id="40" name="Rounded Rectangle 39"/>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1"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42" name="Group 41"/>
          <p:cNvGrpSpPr/>
          <p:nvPr/>
        </p:nvGrpSpPr>
        <p:grpSpPr>
          <a:xfrm>
            <a:off x="413549" y="3478679"/>
            <a:ext cx="2634451" cy="630301"/>
            <a:chOff x="583325" y="1527440"/>
            <a:chExt cx="5628288" cy="484805"/>
          </a:xfrm>
        </p:grpSpPr>
        <p:sp>
          <p:nvSpPr>
            <p:cNvPr id="43" name="Rounded Rectangle 42"/>
            <p:cNvSpPr/>
            <p:nvPr/>
          </p:nvSpPr>
          <p:spPr>
            <a:xfrm>
              <a:off x="583325" y="1527440"/>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10"/>
            <p:cNvSpPr/>
            <p:nvPr/>
          </p:nvSpPr>
          <p:spPr>
            <a:xfrm>
              <a:off x="606991" y="1551106"/>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45" name="Group 44"/>
          <p:cNvGrpSpPr/>
          <p:nvPr/>
        </p:nvGrpSpPr>
        <p:grpSpPr>
          <a:xfrm>
            <a:off x="413549" y="4129617"/>
            <a:ext cx="2634451" cy="630301"/>
            <a:chOff x="583325" y="2036486"/>
            <a:chExt cx="5628288" cy="484805"/>
          </a:xfrm>
          <a:solidFill>
            <a:schemeClr val="bg1">
              <a:lumMod val="75000"/>
            </a:schemeClr>
          </a:solidFill>
        </p:grpSpPr>
        <p:sp>
          <p:nvSpPr>
            <p:cNvPr id="46" name="Rounded Rectangle 45"/>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48" name="Group 47"/>
          <p:cNvGrpSpPr/>
          <p:nvPr/>
        </p:nvGrpSpPr>
        <p:grpSpPr>
          <a:xfrm>
            <a:off x="401760" y="4774677"/>
            <a:ext cx="2634451" cy="630301"/>
            <a:chOff x="583325" y="2545532"/>
            <a:chExt cx="5628288" cy="484805"/>
          </a:xfrm>
          <a:solidFill>
            <a:schemeClr val="bg1">
              <a:lumMod val="75000"/>
            </a:schemeClr>
          </a:solidFill>
        </p:grpSpPr>
        <p:sp>
          <p:nvSpPr>
            <p:cNvPr id="49" name="Rounded Rectangle 48"/>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51" name="Group 50"/>
          <p:cNvGrpSpPr/>
          <p:nvPr/>
        </p:nvGrpSpPr>
        <p:grpSpPr>
          <a:xfrm>
            <a:off x="413549" y="5420267"/>
            <a:ext cx="2634451" cy="630301"/>
            <a:chOff x="583325" y="3054578"/>
            <a:chExt cx="5628288" cy="484805"/>
          </a:xfrm>
          <a:solidFill>
            <a:schemeClr val="bg1">
              <a:lumMod val="75000"/>
            </a:schemeClr>
          </a:solidFill>
        </p:grpSpPr>
        <p:sp>
          <p:nvSpPr>
            <p:cNvPr id="52" name="Rounded Rectangle 51"/>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227960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Oversight </a:t>
            </a:r>
            <a:r>
              <a:rPr lang="en-GB" dirty="0"/>
              <a:t>of the Channel</a:t>
            </a:r>
            <a:br>
              <a:rPr lang="en-GB" dirty="0"/>
            </a:br>
            <a:endParaRPr lang="en-GB"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8</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4" name="Rectangle 3"/>
          <p:cNvSpPr/>
          <p:nvPr/>
        </p:nvSpPr>
        <p:spPr>
          <a:xfrm>
            <a:off x="3975644" y="1962438"/>
            <a:ext cx="3886200" cy="755441"/>
          </a:xfrm>
          <a:prstGeom prst="rect">
            <a:avLst/>
          </a:prstGeom>
          <a:ln>
            <a:solidFill>
              <a:srgbClr val="0066B3"/>
            </a:solidFill>
          </a:ln>
        </p:spPr>
        <p:style>
          <a:lnRef idx="2">
            <a:schemeClr val="accent1"/>
          </a:lnRef>
          <a:fillRef idx="1">
            <a:schemeClr val="lt1"/>
          </a:fillRef>
          <a:effectRef idx="0">
            <a:schemeClr val="accent1"/>
          </a:effectRef>
          <a:fontRef idx="minor">
            <a:schemeClr val="dk1"/>
          </a:fontRef>
        </p:style>
        <p:txBody>
          <a:bodyPr lIns="72000" rIns="72000" rtlCol="0" anchor="ctr"/>
          <a:lstStyle/>
          <a:p>
            <a:pPr algn="ctr"/>
            <a:r>
              <a:rPr lang="en-US" sz="1600" b="1" dirty="0" smtClean="0">
                <a:solidFill>
                  <a:srgbClr val="0066B3"/>
                </a:solidFill>
              </a:rPr>
              <a:t>UNSC</a:t>
            </a:r>
            <a:endParaRPr lang="en-GB" sz="1600" b="1" dirty="0" err="1" smtClean="0">
              <a:solidFill>
                <a:srgbClr val="0066B3"/>
              </a:solidFill>
            </a:endParaRPr>
          </a:p>
        </p:txBody>
      </p:sp>
      <p:grpSp>
        <p:nvGrpSpPr>
          <p:cNvPr id="17" name="Group 16"/>
          <p:cNvGrpSpPr/>
          <p:nvPr/>
        </p:nvGrpSpPr>
        <p:grpSpPr>
          <a:xfrm>
            <a:off x="3975644" y="3335242"/>
            <a:ext cx="3886200" cy="812889"/>
            <a:chOff x="3962400" y="2583615"/>
            <a:chExt cx="3886200" cy="812889"/>
          </a:xfrm>
        </p:grpSpPr>
        <p:sp>
          <p:nvSpPr>
            <p:cNvPr id="73" name="Rectangle 72"/>
            <p:cNvSpPr/>
            <p:nvPr/>
          </p:nvSpPr>
          <p:spPr>
            <a:xfrm>
              <a:off x="3962400" y="2583615"/>
              <a:ext cx="3886200" cy="456046"/>
            </a:xfrm>
            <a:prstGeom prst="rect">
              <a:avLst/>
            </a:prstGeom>
            <a:ln>
              <a:solidFill>
                <a:srgbClr val="0066B3"/>
              </a:solidFill>
            </a:ln>
          </p:spPr>
          <p:style>
            <a:lnRef idx="2">
              <a:schemeClr val="accent1"/>
            </a:lnRef>
            <a:fillRef idx="1">
              <a:schemeClr val="lt1"/>
            </a:fillRef>
            <a:effectRef idx="0">
              <a:schemeClr val="accent1"/>
            </a:effectRef>
            <a:fontRef idx="minor">
              <a:schemeClr val="dk1"/>
            </a:fontRef>
          </p:style>
          <p:txBody>
            <a:bodyPr lIns="72000" rIns="72000" rtlCol="0" anchor="ctr"/>
            <a:lstStyle/>
            <a:p>
              <a:pPr algn="ctr"/>
              <a:r>
                <a:rPr lang="en-US" sz="1600" b="1" dirty="0" smtClean="0">
                  <a:solidFill>
                    <a:srgbClr val="0066B3"/>
                  </a:solidFill>
                </a:rPr>
                <a:t>Joint Commission / PWG</a:t>
              </a:r>
              <a:endParaRPr lang="en-GB" sz="1600" b="1" dirty="0" err="1" smtClean="0">
                <a:solidFill>
                  <a:srgbClr val="0066B3"/>
                </a:solidFill>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b="1045"/>
            <a:stretch/>
          </p:blipFill>
          <p:spPr>
            <a:xfrm>
              <a:off x="4073666" y="2906194"/>
              <a:ext cx="439167" cy="490309"/>
            </a:xfrm>
            <a:prstGeom prst="rect">
              <a:avLst/>
            </a:prstGeom>
            <a:effectLst>
              <a:reflection blurRad="6350" stA="52000" endA="300" endPos="35000" dir="5400000" sy="-100000" algn="bl" rotWithShape="0"/>
            </a:effectLst>
          </p:spPr>
        </p:pic>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9361" r="14039"/>
            <a:stretch/>
          </p:blipFill>
          <p:spPr>
            <a:xfrm>
              <a:off x="4597242" y="2921741"/>
              <a:ext cx="445064" cy="474762"/>
            </a:xfrm>
            <a:prstGeom prst="rect">
              <a:avLst/>
            </a:prstGeom>
            <a:effectLst>
              <a:reflection blurRad="6350" stA="52000" endA="300" endPos="35000" dir="5400000" sy="-100000" algn="bl" rotWithShape="0"/>
            </a:effectLst>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l="11750" r="12211"/>
            <a:stretch/>
          </p:blipFill>
          <p:spPr>
            <a:xfrm>
              <a:off x="5147674" y="2921741"/>
              <a:ext cx="445064" cy="474762"/>
            </a:xfrm>
            <a:prstGeom prst="rect">
              <a:avLst/>
            </a:prstGeom>
            <a:effectLst>
              <a:reflection blurRad="6350" stA="52000" endA="300" endPos="35000" dir="5400000" sy="-100000" algn="bl" rotWithShape="0"/>
            </a:effectLst>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71024" y="2911135"/>
              <a:ext cx="436386" cy="485368"/>
            </a:xfrm>
            <a:prstGeom prst="rect">
              <a:avLst/>
            </a:prstGeom>
            <a:effectLst>
              <a:reflection blurRad="6350" stA="52000" endA="300" endPos="35000" dir="5400000" sy="-100000" algn="bl" rotWithShape="0"/>
            </a:effectLst>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13720" y="2921742"/>
              <a:ext cx="401560" cy="474762"/>
            </a:xfrm>
            <a:prstGeom prst="rect">
              <a:avLst/>
            </a:prstGeom>
            <a:effectLst>
              <a:reflection blurRad="6350" stA="52000" endA="300" endPos="35000" dir="5400000" sy="-100000" algn="bl" rotWithShape="0"/>
            </a:effectLst>
          </p:spPr>
        </p:pic>
        <p:pic>
          <p:nvPicPr>
            <p:cNvPr id="12" name="Picture 11"/>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7321591" y="2885792"/>
              <a:ext cx="479489" cy="510711"/>
            </a:xfrm>
            <a:prstGeom prst="rect">
              <a:avLst/>
            </a:prstGeom>
            <a:effectLst>
              <a:reflection blurRad="6350" stA="52000" endA="300" endPos="35000" dir="5400000" sy="-100000" algn="bl" rotWithShape="0"/>
            </a:effectLst>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05401" y="2900896"/>
              <a:ext cx="426687" cy="495607"/>
            </a:xfrm>
            <a:prstGeom prst="rect">
              <a:avLst/>
            </a:prstGeom>
            <a:effectLst>
              <a:reflection blurRad="6350" stA="52000" endA="300" endPos="35000" dir="5400000" sy="-100000" algn="bl" rotWithShape="0"/>
            </a:effectLst>
          </p:spPr>
        </p:pic>
      </p:grpSp>
      <p:sp>
        <p:nvSpPr>
          <p:cNvPr id="74" name="Rectangle 73"/>
          <p:cNvSpPr/>
          <p:nvPr/>
        </p:nvSpPr>
        <p:spPr>
          <a:xfrm>
            <a:off x="4567520" y="4959559"/>
            <a:ext cx="2702448" cy="755441"/>
          </a:xfrm>
          <a:prstGeom prst="rect">
            <a:avLst/>
          </a:prstGeom>
          <a:ln>
            <a:solidFill>
              <a:srgbClr val="0066B3"/>
            </a:solidFill>
          </a:ln>
        </p:spPr>
        <p:style>
          <a:lnRef idx="2">
            <a:schemeClr val="accent1"/>
          </a:lnRef>
          <a:fillRef idx="1">
            <a:schemeClr val="lt1"/>
          </a:fillRef>
          <a:effectRef idx="0">
            <a:schemeClr val="accent1"/>
          </a:effectRef>
          <a:fontRef idx="minor">
            <a:schemeClr val="dk1"/>
          </a:fontRef>
        </p:style>
        <p:txBody>
          <a:bodyPr lIns="72000" rIns="72000" rtlCol="0" anchor="ctr"/>
          <a:lstStyle/>
          <a:p>
            <a:pPr algn="ctr"/>
            <a:r>
              <a:rPr lang="en-US" sz="1600" b="1" dirty="0" smtClean="0">
                <a:solidFill>
                  <a:srgbClr val="0066B3"/>
                </a:solidFill>
              </a:rPr>
              <a:t>Exporting</a:t>
            </a:r>
          </a:p>
          <a:p>
            <a:pPr algn="ctr"/>
            <a:r>
              <a:rPr lang="en-US" sz="1600" b="1" dirty="0" smtClean="0">
                <a:solidFill>
                  <a:srgbClr val="0066B3"/>
                </a:solidFill>
              </a:rPr>
              <a:t>State</a:t>
            </a:r>
            <a:endParaRPr lang="en-GB" sz="1600" b="1" dirty="0" err="1" smtClean="0">
              <a:solidFill>
                <a:srgbClr val="0066B3"/>
              </a:solidFill>
            </a:endParaRPr>
          </a:p>
        </p:txBody>
      </p:sp>
      <p:cxnSp>
        <p:nvCxnSpPr>
          <p:cNvPr id="21" name="Elbow Connector 20"/>
          <p:cNvCxnSpPr>
            <a:stCxn id="74" idx="1"/>
            <a:endCxn id="4" idx="1"/>
          </p:cNvCxnSpPr>
          <p:nvPr/>
        </p:nvCxnSpPr>
        <p:spPr>
          <a:xfrm rot="10800000">
            <a:off x="3975644" y="2340160"/>
            <a:ext cx="591876" cy="2997121"/>
          </a:xfrm>
          <a:prstGeom prst="bentConnector3">
            <a:avLst>
              <a:gd name="adj1" fmla="val 138623"/>
            </a:avLst>
          </a:prstGeom>
          <a:ln w="19050">
            <a:solidFill>
              <a:srgbClr val="707C8A"/>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4" idx="3"/>
            <a:endCxn id="74" idx="3"/>
          </p:cNvCxnSpPr>
          <p:nvPr/>
        </p:nvCxnSpPr>
        <p:spPr>
          <a:xfrm flipH="1">
            <a:off x="7269968" y="2340159"/>
            <a:ext cx="591876" cy="2997121"/>
          </a:xfrm>
          <a:prstGeom prst="bentConnector3">
            <a:avLst>
              <a:gd name="adj1" fmla="val -38623"/>
            </a:avLst>
          </a:prstGeom>
          <a:ln w="19050">
            <a:solidFill>
              <a:srgbClr val="707C8A"/>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5055550" y="2717879"/>
            <a:ext cx="0" cy="597522"/>
          </a:xfrm>
          <a:prstGeom prst="straightConnector1">
            <a:avLst/>
          </a:prstGeom>
          <a:ln w="19050">
            <a:solidFill>
              <a:srgbClr val="707C8A"/>
            </a:solidFill>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6826964" y="2717879"/>
            <a:ext cx="0" cy="617363"/>
          </a:xfrm>
          <a:prstGeom prst="straightConnector1">
            <a:avLst/>
          </a:prstGeom>
          <a:ln w="19050">
            <a:solidFill>
              <a:srgbClr val="707C8A"/>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p:cNvGrpSpPr/>
          <p:nvPr/>
        </p:nvGrpSpPr>
        <p:grpSpPr>
          <a:xfrm>
            <a:off x="413549" y="1557391"/>
            <a:ext cx="2634451" cy="630301"/>
            <a:chOff x="583325" y="302"/>
            <a:chExt cx="5628288" cy="484805"/>
          </a:xfrm>
          <a:solidFill>
            <a:schemeClr val="bg1">
              <a:lumMod val="75000"/>
            </a:schemeClr>
          </a:solidFill>
        </p:grpSpPr>
        <p:sp>
          <p:nvSpPr>
            <p:cNvPr id="42" name="Rounded Rectangle 41"/>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3"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4" name="Group 43"/>
          <p:cNvGrpSpPr/>
          <p:nvPr/>
        </p:nvGrpSpPr>
        <p:grpSpPr>
          <a:xfrm>
            <a:off x="413549" y="2208331"/>
            <a:ext cx="2634451" cy="630301"/>
            <a:chOff x="583325" y="509348"/>
            <a:chExt cx="5628288" cy="484805"/>
          </a:xfrm>
          <a:solidFill>
            <a:schemeClr val="bg1">
              <a:lumMod val="75000"/>
            </a:schemeClr>
          </a:solidFill>
        </p:grpSpPr>
        <p:sp>
          <p:nvSpPr>
            <p:cNvPr id="45" name="Rounded Rectangle 44"/>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6"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7" name="Group 46"/>
          <p:cNvGrpSpPr/>
          <p:nvPr/>
        </p:nvGrpSpPr>
        <p:grpSpPr>
          <a:xfrm>
            <a:off x="413549" y="2827739"/>
            <a:ext cx="2634451" cy="630301"/>
            <a:chOff x="583325" y="1018394"/>
            <a:chExt cx="5628288" cy="484805"/>
          </a:xfrm>
          <a:solidFill>
            <a:schemeClr val="bg1">
              <a:lumMod val="75000"/>
            </a:schemeClr>
          </a:solidFill>
        </p:grpSpPr>
        <p:sp>
          <p:nvSpPr>
            <p:cNvPr id="48" name="Rounded Rectangle 47"/>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9"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50" name="Group 49"/>
          <p:cNvGrpSpPr/>
          <p:nvPr/>
        </p:nvGrpSpPr>
        <p:grpSpPr>
          <a:xfrm>
            <a:off x="413549" y="3478679"/>
            <a:ext cx="2634451" cy="630301"/>
            <a:chOff x="583325" y="1527440"/>
            <a:chExt cx="5628288" cy="484805"/>
          </a:xfrm>
          <a:solidFill>
            <a:schemeClr val="bg1">
              <a:lumMod val="75000"/>
            </a:schemeClr>
          </a:solidFill>
        </p:grpSpPr>
        <p:sp>
          <p:nvSpPr>
            <p:cNvPr id="51" name="Rounded Rectangle 50"/>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3" name="Group 52"/>
          <p:cNvGrpSpPr/>
          <p:nvPr/>
        </p:nvGrpSpPr>
        <p:grpSpPr>
          <a:xfrm>
            <a:off x="413549" y="4129617"/>
            <a:ext cx="2634451" cy="630301"/>
            <a:chOff x="583325" y="2036486"/>
            <a:chExt cx="5628288" cy="484805"/>
          </a:xfrm>
        </p:grpSpPr>
        <p:sp>
          <p:nvSpPr>
            <p:cNvPr id="54" name="Rounded Rectangle 53"/>
            <p:cNvSpPr/>
            <p:nvPr/>
          </p:nvSpPr>
          <p:spPr>
            <a:xfrm>
              <a:off x="583325" y="2036486"/>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5" name="Rounded Rectangle 12"/>
            <p:cNvSpPr/>
            <p:nvPr/>
          </p:nvSpPr>
          <p:spPr>
            <a:xfrm>
              <a:off x="606991" y="2060152"/>
              <a:ext cx="5580956"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6" name="Group 55"/>
          <p:cNvGrpSpPr/>
          <p:nvPr/>
        </p:nvGrpSpPr>
        <p:grpSpPr>
          <a:xfrm>
            <a:off x="401760" y="4774677"/>
            <a:ext cx="2634451" cy="630301"/>
            <a:chOff x="583325" y="2545532"/>
            <a:chExt cx="5628288" cy="484805"/>
          </a:xfrm>
          <a:solidFill>
            <a:schemeClr val="bg1">
              <a:lumMod val="75000"/>
            </a:schemeClr>
          </a:solidFill>
        </p:grpSpPr>
        <p:sp>
          <p:nvSpPr>
            <p:cNvPr id="57" name="Rounded Rectangle 56"/>
            <p:cNvSpPr/>
            <p:nvPr/>
          </p:nvSpPr>
          <p:spPr>
            <a:xfrm>
              <a:off x="583325" y="254553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8" name="Rounded Rectangle 14"/>
            <p:cNvSpPr/>
            <p:nvPr/>
          </p:nvSpPr>
          <p:spPr>
            <a:xfrm>
              <a:off x="606991" y="2569197"/>
              <a:ext cx="5580955"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59" name="Group 58"/>
          <p:cNvGrpSpPr/>
          <p:nvPr/>
        </p:nvGrpSpPr>
        <p:grpSpPr>
          <a:xfrm>
            <a:off x="413549" y="5420267"/>
            <a:ext cx="2634451" cy="630301"/>
            <a:chOff x="583325" y="3054578"/>
            <a:chExt cx="5628288" cy="484805"/>
          </a:xfrm>
          <a:solidFill>
            <a:schemeClr val="bg1">
              <a:lumMod val="75000"/>
            </a:schemeClr>
          </a:solidFill>
        </p:grpSpPr>
        <p:sp>
          <p:nvSpPr>
            <p:cNvPr id="60" name="Rounded Rectangle 59"/>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3895958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Nuclear Procurement Channel for Iran</a:t>
            </a:r>
            <a:r>
              <a:rPr lang="en-US" noProof="0" dirty="0" smtClean="0"/>
              <a:t/>
            </a:r>
            <a:br>
              <a:rPr lang="en-US" noProof="0" dirty="0" smtClean="0"/>
            </a:br>
            <a:r>
              <a:rPr lang="en-GB" dirty="0" smtClean="0"/>
              <a:t>Procedural Issues</a:t>
            </a:r>
            <a:r>
              <a:rPr lang="en-GB" dirty="0"/>
              <a:t/>
            </a:r>
            <a:br>
              <a:rPr lang="en-GB" dirty="0"/>
            </a:br>
            <a:r>
              <a:rPr lang="en-GB" dirty="0"/>
              <a:t/>
            </a:r>
            <a:br>
              <a:rPr lang="en-GB" dirty="0"/>
            </a:br>
            <a:endParaRPr lang="en-GB" dirty="0"/>
          </a:p>
        </p:txBody>
      </p:sp>
      <p:sp>
        <p:nvSpPr>
          <p:cNvPr id="6" name="Slide Number Placeholder 5"/>
          <p:cNvSpPr>
            <a:spLocks noGrp="1"/>
          </p:cNvSpPr>
          <p:nvPr>
            <p:ph type="sldNum" sz="quarter" idx="12"/>
          </p:nvPr>
        </p:nvSpPr>
        <p:spPr/>
        <p:txBody>
          <a:bodyPr/>
          <a:lstStyle/>
          <a:p>
            <a:fld id="{24C46141-E31C-41A4-BE53-0A6DFD9041A4}" type="slidenum">
              <a:rPr lang="en-US" smtClean="0"/>
              <a:pPr/>
              <a:t>9</a:t>
            </a:fld>
            <a:endParaRPr lang="en-US" dirty="0"/>
          </a:p>
        </p:txBody>
      </p:sp>
      <p:sp>
        <p:nvSpPr>
          <p:cNvPr id="5" name="Footer Placeholder 4"/>
          <p:cNvSpPr>
            <a:spLocks noGrp="1"/>
          </p:cNvSpPr>
          <p:nvPr>
            <p:ph type="ftr" sz="quarter" idx="13"/>
          </p:nvPr>
        </p:nvSpPr>
        <p:spPr/>
        <p:txBody>
          <a:bodyPr/>
          <a:lstStyle/>
          <a:p>
            <a:r>
              <a:rPr lang="en-US" smtClean="0"/>
              <a:t>A Nuclear Procurement Channel for Iran / April 2016</a:t>
            </a:r>
            <a:endParaRPr lang="en-US" dirty="0"/>
          </a:p>
        </p:txBody>
      </p:sp>
      <p:sp>
        <p:nvSpPr>
          <p:cNvPr id="63" name="Content Placeholder 2"/>
          <p:cNvSpPr>
            <a:spLocks noGrp="1"/>
          </p:cNvSpPr>
          <p:nvPr>
            <p:ph idx="1"/>
          </p:nvPr>
        </p:nvSpPr>
        <p:spPr>
          <a:xfrm>
            <a:off x="3276600" y="4212918"/>
            <a:ext cx="5399089" cy="401089"/>
          </a:xfrm>
        </p:spPr>
        <p:txBody>
          <a:bodyPr/>
          <a:lstStyle/>
          <a:p>
            <a:r>
              <a:rPr lang="en-US" noProof="0" dirty="0" smtClean="0"/>
              <a:t>How detailed a description?</a:t>
            </a:r>
          </a:p>
        </p:txBody>
      </p:sp>
      <p:sp>
        <p:nvSpPr>
          <p:cNvPr id="3" name="Folded Corner 2"/>
          <p:cNvSpPr/>
          <p:nvPr/>
        </p:nvSpPr>
        <p:spPr>
          <a:xfrm>
            <a:off x="3276600" y="1557391"/>
            <a:ext cx="1543872" cy="2061505"/>
          </a:xfrm>
          <a:prstGeom prst="foldedCorner">
            <a:avLst/>
          </a:prstGeom>
          <a:solidFill>
            <a:schemeClr val="bg1"/>
          </a:solidFill>
          <a:ln>
            <a:solidFill>
              <a:srgbClr val="0066B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rgbClr val="0066B3"/>
                </a:solidFill>
              </a:rPr>
              <a:t>Application</a:t>
            </a:r>
          </a:p>
          <a:p>
            <a:pPr algn="ctr"/>
            <a:r>
              <a:rPr lang="en-US" sz="1600" b="1" dirty="0" smtClean="0">
                <a:solidFill>
                  <a:srgbClr val="0066B3"/>
                </a:solidFill>
              </a:rPr>
              <a:t>Form</a:t>
            </a:r>
            <a:endParaRPr lang="en-GB" sz="1600" b="1" dirty="0" err="1" smtClean="0">
              <a:solidFill>
                <a:srgbClr val="0066B3"/>
              </a:solidFill>
            </a:endParaRPr>
          </a:p>
        </p:txBody>
      </p:sp>
      <p:sp>
        <p:nvSpPr>
          <p:cNvPr id="71" name="Folded Corner 70"/>
          <p:cNvSpPr/>
          <p:nvPr/>
        </p:nvSpPr>
        <p:spPr>
          <a:xfrm>
            <a:off x="4944872" y="1568854"/>
            <a:ext cx="1555944" cy="2061505"/>
          </a:xfrm>
          <a:prstGeom prst="foldedCorner">
            <a:avLst/>
          </a:prstGeom>
          <a:solidFill>
            <a:schemeClr val="bg1"/>
          </a:solidFill>
          <a:ln>
            <a:solidFill>
              <a:srgbClr val="0066B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rgbClr val="0066B3"/>
                </a:solidFill>
              </a:rPr>
              <a:t>End-use</a:t>
            </a:r>
          </a:p>
          <a:p>
            <a:pPr algn="ctr"/>
            <a:r>
              <a:rPr lang="en-US" sz="1600" b="1" dirty="0" smtClean="0">
                <a:solidFill>
                  <a:srgbClr val="0066B3"/>
                </a:solidFill>
              </a:rPr>
              <a:t>Certificate</a:t>
            </a:r>
            <a:endParaRPr lang="en-GB" sz="1600" b="1" dirty="0" err="1" smtClean="0">
              <a:solidFill>
                <a:srgbClr val="0066B3"/>
              </a:solidFill>
            </a:endParaRPr>
          </a:p>
        </p:txBody>
      </p:sp>
      <p:sp>
        <p:nvSpPr>
          <p:cNvPr id="72" name="Folded Corner 71"/>
          <p:cNvSpPr/>
          <p:nvPr/>
        </p:nvSpPr>
        <p:spPr>
          <a:xfrm>
            <a:off x="6613144" y="1568854"/>
            <a:ext cx="1464056" cy="2061505"/>
          </a:xfrm>
          <a:prstGeom prst="foldedCorner">
            <a:avLst/>
          </a:prstGeom>
          <a:solidFill>
            <a:schemeClr val="bg1"/>
          </a:solidFill>
          <a:ln>
            <a:solidFill>
              <a:srgbClr val="0066B3"/>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lang="en-GB" sz="1600" b="1" dirty="0" err="1" smtClean="0">
              <a:solidFill>
                <a:schemeClr val="tx1"/>
              </a:solidFill>
            </a:endParaRPr>
          </a:p>
        </p:txBody>
      </p:sp>
      <p:sp>
        <p:nvSpPr>
          <p:cNvPr id="73" name="Folded Corner 72"/>
          <p:cNvSpPr/>
          <p:nvPr/>
        </p:nvSpPr>
        <p:spPr>
          <a:xfrm>
            <a:off x="6725472" y="1754372"/>
            <a:ext cx="1518936" cy="2061505"/>
          </a:xfrm>
          <a:prstGeom prst="foldedCorner">
            <a:avLst/>
          </a:prstGeom>
          <a:solidFill>
            <a:schemeClr val="bg1"/>
          </a:solidFill>
          <a:ln>
            <a:solidFill>
              <a:srgbClr val="0066B3"/>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lang="en-GB" sz="1600" b="1" dirty="0" err="1" smtClean="0">
              <a:solidFill>
                <a:schemeClr val="tx1"/>
              </a:solidFill>
            </a:endParaRPr>
          </a:p>
        </p:txBody>
      </p:sp>
      <p:sp>
        <p:nvSpPr>
          <p:cNvPr id="74" name="Folded Corner 73"/>
          <p:cNvSpPr/>
          <p:nvPr/>
        </p:nvSpPr>
        <p:spPr>
          <a:xfrm>
            <a:off x="6849872" y="1864232"/>
            <a:ext cx="1594881" cy="2061505"/>
          </a:xfrm>
          <a:prstGeom prst="foldedCorner">
            <a:avLst/>
          </a:prstGeom>
          <a:solidFill>
            <a:schemeClr val="bg1"/>
          </a:solidFill>
          <a:ln>
            <a:solidFill>
              <a:srgbClr val="0066B3"/>
            </a:solidFill>
            <a:prstDash val="sysDash"/>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600" b="1" dirty="0" smtClean="0">
                <a:solidFill>
                  <a:srgbClr val="0066B3"/>
                </a:solidFill>
              </a:rPr>
              <a:t>Additional Supporting</a:t>
            </a:r>
          </a:p>
          <a:p>
            <a:pPr algn="ctr"/>
            <a:r>
              <a:rPr lang="en-US" sz="1600" b="1" dirty="0" smtClean="0">
                <a:solidFill>
                  <a:srgbClr val="0066B3"/>
                </a:solidFill>
              </a:rPr>
              <a:t>Documents</a:t>
            </a:r>
            <a:endParaRPr lang="en-GB" sz="1600" b="1" dirty="0" err="1" smtClean="0">
              <a:solidFill>
                <a:srgbClr val="0066B3"/>
              </a:solidFill>
            </a:endParaRPr>
          </a:p>
        </p:txBody>
      </p:sp>
      <p:sp>
        <p:nvSpPr>
          <p:cNvPr id="75" name="Content Placeholder 2"/>
          <p:cNvSpPr txBox="1">
            <a:spLocks/>
          </p:cNvSpPr>
          <p:nvPr/>
        </p:nvSpPr>
        <p:spPr>
          <a:xfrm>
            <a:off x="3276600" y="4724935"/>
            <a:ext cx="5399089" cy="401089"/>
          </a:xfrm>
          <a:prstGeom prst="rect">
            <a:avLst/>
          </a:prstGeom>
        </p:spPr>
        <p:txBody>
          <a:bodyPr vert="horz" lIns="0" tIns="0" rIns="0" bIns="0" rtlCol="0">
            <a:noAutofit/>
          </a:bodyPr>
          <a:lstStyle>
            <a:lvl1pPr marL="177800" indent="-177800" algn="l" defTabSz="914400" rtl="0" eaLnBrk="1" latinLnBrk="0" hangingPunct="1">
              <a:lnSpc>
                <a:spcPct val="100000"/>
              </a:lnSpc>
              <a:spcBef>
                <a:spcPts val="600"/>
              </a:spcBef>
              <a:spcAft>
                <a:spcPts val="600"/>
              </a:spcAft>
              <a:buClrTx/>
              <a:buSzPct val="100000"/>
              <a:buFont typeface="Arial" pitchFamily="34" charset="0"/>
              <a:buChar char="•"/>
              <a:defRPr sz="2000" b="0" kern="1200" spc="0" baseline="0">
                <a:solidFill>
                  <a:schemeClr val="tx1"/>
                </a:solidFill>
                <a:latin typeface="+mn-lt"/>
                <a:ea typeface="+mn-ea"/>
                <a:cs typeface="+mn-cs"/>
              </a:defRPr>
            </a:lvl1pPr>
            <a:lvl2pPr marL="355600" indent="-177800" algn="l" defTabSz="914400" rtl="0" eaLnBrk="1" latinLnBrk="0" hangingPunct="1">
              <a:lnSpc>
                <a:spcPct val="100000"/>
              </a:lnSpc>
              <a:spcBef>
                <a:spcPts val="600"/>
              </a:spcBef>
              <a:spcAft>
                <a:spcPts val="600"/>
              </a:spcAft>
              <a:buClrTx/>
              <a:buSzPct val="100000"/>
              <a:buFont typeface="Arial" pitchFamily="34" charset="0"/>
              <a:buChar char="•"/>
              <a:defRPr sz="1800" kern="1200" spc="0" baseline="0">
                <a:solidFill>
                  <a:schemeClr val="tx1"/>
                </a:solidFill>
                <a:latin typeface="+mn-lt"/>
                <a:ea typeface="+mn-ea"/>
                <a:cs typeface="+mn-cs"/>
              </a:defRPr>
            </a:lvl2pPr>
            <a:lvl3pPr marL="533400" indent="-177800" algn="l" defTabSz="914400" rtl="0" eaLnBrk="1" latinLnBrk="0" hangingPunct="1">
              <a:lnSpc>
                <a:spcPct val="100000"/>
              </a:lnSpc>
              <a:spcBef>
                <a:spcPts val="600"/>
              </a:spcBef>
              <a:spcAft>
                <a:spcPts val="600"/>
              </a:spcAft>
              <a:buClrTx/>
              <a:buSzPct val="100000"/>
              <a:buFont typeface="Arial" pitchFamily="34" charset="0"/>
              <a:buChar char="•"/>
              <a:defRPr lang="en-US" sz="1600" kern="1200" spc="0" baseline="0">
                <a:solidFill>
                  <a:schemeClr val="tx1"/>
                </a:solidFill>
                <a:latin typeface="+mn-lt"/>
                <a:ea typeface="+mn-ea"/>
                <a:cs typeface="+mn-cs"/>
              </a:defRPr>
            </a:lvl3pPr>
            <a:lvl4pPr marL="7239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4pPr>
            <a:lvl5pPr marL="9017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5pPr>
            <a:lvl6pPr marL="1079500" indent="-177800" algn="l" defTabSz="914400" rtl="0" eaLnBrk="1" latinLnBrk="0" hangingPunct="1">
              <a:lnSpc>
                <a:spcPct val="100000"/>
              </a:lnSpc>
              <a:spcBef>
                <a:spcPts val="600"/>
              </a:spcBef>
              <a:spcAft>
                <a:spcPts val="600"/>
              </a:spcAft>
              <a:buFont typeface="Arial" pitchFamily="34" charset="0"/>
              <a:buChar char="•"/>
              <a:defRPr sz="1400" kern="1200" spc="0" baseline="0">
                <a:solidFill>
                  <a:schemeClr val="tx1"/>
                </a:solidFill>
                <a:latin typeface="+mn-lt"/>
                <a:ea typeface="+mn-ea"/>
                <a:cs typeface="+mn-cs"/>
              </a:defRPr>
            </a:lvl6pPr>
            <a:lvl7pPr marL="1257300" indent="-177800" algn="l" defTabSz="914400" rtl="0" eaLnBrk="1" latinLnBrk="0" hangingPunct="1">
              <a:lnSpc>
                <a:spcPct val="100000"/>
              </a:lnSpc>
              <a:spcBef>
                <a:spcPts val="600"/>
              </a:spcBef>
              <a:spcAft>
                <a:spcPts val="600"/>
              </a:spcAft>
              <a:buFont typeface="Arial" pitchFamily="34" charset="0"/>
              <a:buChar char="•"/>
              <a:defRPr sz="1400" kern="1200" spc="0" baseline="0">
                <a:solidFill>
                  <a:schemeClr val="tx1"/>
                </a:solidFill>
                <a:latin typeface="+mn-lt"/>
                <a:ea typeface="+mn-ea"/>
                <a:cs typeface="+mn-cs"/>
              </a:defRPr>
            </a:lvl7pPr>
            <a:lvl8pPr marL="1435100" indent="-177800" algn="l" defTabSz="914400" rtl="0" eaLnBrk="1" latinLnBrk="0" hangingPunct="1">
              <a:lnSpc>
                <a:spcPct val="100000"/>
              </a:lnSpc>
              <a:spcBef>
                <a:spcPts val="600"/>
              </a:spcBef>
              <a:spcAft>
                <a:spcPts val="600"/>
              </a:spcAft>
              <a:buFont typeface="Arial" pitchFamily="34" charset="0"/>
              <a:buChar char="•"/>
              <a:defRPr lang="en-US" sz="1400" kern="1200" spc="0" baseline="0">
                <a:solidFill>
                  <a:schemeClr val="tx1"/>
                </a:solidFill>
                <a:latin typeface="+mn-lt"/>
                <a:ea typeface="+mn-ea"/>
                <a:cs typeface="+mn-cs"/>
              </a:defRPr>
            </a:lvl8pPr>
            <a:lvl9pPr marL="1612900" indent="-177800" algn="l" defTabSz="914400" rtl="0" eaLnBrk="1" latinLnBrk="0" hangingPunct="1">
              <a:spcBef>
                <a:spcPts val="600"/>
              </a:spcBef>
              <a:spcAft>
                <a:spcPts val="600"/>
              </a:spcAft>
              <a:buFont typeface="Arial" pitchFamily="34" charset="0"/>
              <a:buChar char="•"/>
              <a:defRPr sz="1400" kern="1200" spc="0">
                <a:solidFill>
                  <a:schemeClr val="tx1"/>
                </a:solidFill>
                <a:latin typeface="+mn-lt"/>
                <a:ea typeface="+mn-ea"/>
                <a:cs typeface="+mn-cs"/>
              </a:defRPr>
            </a:lvl9pPr>
          </a:lstStyle>
          <a:p>
            <a:r>
              <a:rPr lang="en-US" dirty="0" smtClean="0"/>
              <a:t>Translation/language issues</a:t>
            </a:r>
          </a:p>
        </p:txBody>
      </p:sp>
      <p:sp>
        <p:nvSpPr>
          <p:cNvPr id="76" name="Content Placeholder 2"/>
          <p:cNvSpPr txBox="1">
            <a:spLocks/>
          </p:cNvSpPr>
          <p:nvPr/>
        </p:nvSpPr>
        <p:spPr>
          <a:xfrm>
            <a:off x="3307976" y="5236952"/>
            <a:ext cx="5399089" cy="401089"/>
          </a:xfrm>
          <a:prstGeom prst="rect">
            <a:avLst/>
          </a:prstGeom>
        </p:spPr>
        <p:txBody>
          <a:bodyPr vert="horz" lIns="0" tIns="0" rIns="0" bIns="0" rtlCol="0">
            <a:noAutofit/>
          </a:bodyPr>
          <a:lstStyle>
            <a:lvl1pPr marL="177800" indent="-177800" algn="l" defTabSz="914400" rtl="0" eaLnBrk="1" latinLnBrk="0" hangingPunct="1">
              <a:lnSpc>
                <a:spcPct val="100000"/>
              </a:lnSpc>
              <a:spcBef>
                <a:spcPts val="600"/>
              </a:spcBef>
              <a:spcAft>
                <a:spcPts val="600"/>
              </a:spcAft>
              <a:buClrTx/>
              <a:buSzPct val="100000"/>
              <a:buFont typeface="Arial" pitchFamily="34" charset="0"/>
              <a:buChar char="•"/>
              <a:defRPr sz="2000" b="0" kern="1200" spc="0" baseline="0">
                <a:solidFill>
                  <a:schemeClr val="tx1"/>
                </a:solidFill>
                <a:latin typeface="+mn-lt"/>
                <a:ea typeface="+mn-ea"/>
                <a:cs typeface="+mn-cs"/>
              </a:defRPr>
            </a:lvl1pPr>
            <a:lvl2pPr marL="355600" indent="-177800" algn="l" defTabSz="914400" rtl="0" eaLnBrk="1" latinLnBrk="0" hangingPunct="1">
              <a:lnSpc>
                <a:spcPct val="100000"/>
              </a:lnSpc>
              <a:spcBef>
                <a:spcPts val="600"/>
              </a:spcBef>
              <a:spcAft>
                <a:spcPts val="600"/>
              </a:spcAft>
              <a:buClrTx/>
              <a:buSzPct val="100000"/>
              <a:buFont typeface="Arial" pitchFamily="34" charset="0"/>
              <a:buChar char="•"/>
              <a:defRPr sz="1800" kern="1200" spc="0" baseline="0">
                <a:solidFill>
                  <a:schemeClr val="tx1"/>
                </a:solidFill>
                <a:latin typeface="+mn-lt"/>
                <a:ea typeface="+mn-ea"/>
                <a:cs typeface="+mn-cs"/>
              </a:defRPr>
            </a:lvl2pPr>
            <a:lvl3pPr marL="533400" indent="-177800" algn="l" defTabSz="914400" rtl="0" eaLnBrk="1" latinLnBrk="0" hangingPunct="1">
              <a:lnSpc>
                <a:spcPct val="100000"/>
              </a:lnSpc>
              <a:spcBef>
                <a:spcPts val="600"/>
              </a:spcBef>
              <a:spcAft>
                <a:spcPts val="600"/>
              </a:spcAft>
              <a:buClrTx/>
              <a:buSzPct val="100000"/>
              <a:buFont typeface="Arial" pitchFamily="34" charset="0"/>
              <a:buChar char="•"/>
              <a:defRPr lang="en-US" sz="1600" kern="1200" spc="0" baseline="0">
                <a:solidFill>
                  <a:schemeClr val="tx1"/>
                </a:solidFill>
                <a:latin typeface="+mn-lt"/>
                <a:ea typeface="+mn-ea"/>
                <a:cs typeface="+mn-cs"/>
              </a:defRPr>
            </a:lvl3pPr>
            <a:lvl4pPr marL="7239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4pPr>
            <a:lvl5pPr marL="901700" indent="-177800" algn="l" defTabSz="914400" rtl="0" eaLnBrk="1" latinLnBrk="0" hangingPunct="1">
              <a:lnSpc>
                <a:spcPct val="100000"/>
              </a:lnSpc>
              <a:spcBef>
                <a:spcPts val="600"/>
              </a:spcBef>
              <a:spcAft>
                <a:spcPts val="600"/>
              </a:spcAft>
              <a:buClrTx/>
              <a:buSzPct val="100000"/>
              <a:buFont typeface="Arial" pitchFamily="34" charset="0"/>
              <a:buChar char="•"/>
              <a:defRPr sz="1400" kern="1200" spc="0" baseline="0">
                <a:solidFill>
                  <a:schemeClr val="tx1"/>
                </a:solidFill>
                <a:latin typeface="+mn-lt"/>
                <a:ea typeface="+mn-ea"/>
                <a:cs typeface="+mn-cs"/>
              </a:defRPr>
            </a:lvl5pPr>
            <a:lvl6pPr marL="1079500" indent="-177800" algn="l" defTabSz="914400" rtl="0" eaLnBrk="1" latinLnBrk="0" hangingPunct="1">
              <a:lnSpc>
                <a:spcPct val="100000"/>
              </a:lnSpc>
              <a:spcBef>
                <a:spcPts val="600"/>
              </a:spcBef>
              <a:spcAft>
                <a:spcPts val="600"/>
              </a:spcAft>
              <a:buFont typeface="Arial" pitchFamily="34" charset="0"/>
              <a:buChar char="•"/>
              <a:defRPr sz="1400" kern="1200" spc="0" baseline="0">
                <a:solidFill>
                  <a:schemeClr val="tx1"/>
                </a:solidFill>
                <a:latin typeface="+mn-lt"/>
                <a:ea typeface="+mn-ea"/>
                <a:cs typeface="+mn-cs"/>
              </a:defRPr>
            </a:lvl6pPr>
            <a:lvl7pPr marL="1257300" indent="-177800" algn="l" defTabSz="914400" rtl="0" eaLnBrk="1" latinLnBrk="0" hangingPunct="1">
              <a:lnSpc>
                <a:spcPct val="100000"/>
              </a:lnSpc>
              <a:spcBef>
                <a:spcPts val="600"/>
              </a:spcBef>
              <a:spcAft>
                <a:spcPts val="600"/>
              </a:spcAft>
              <a:buFont typeface="Arial" pitchFamily="34" charset="0"/>
              <a:buChar char="•"/>
              <a:defRPr sz="1400" kern="1200" spc="0" baseline="0">
                <a:solidFill>
                  <a:schemeClr val="tx1"/>
                </a:solidFill>
                <a:latin typeface="+mn-lt"/>
                <a:ea typeface="+mn-ea"/>
                <a:cs typeface="+mn-cs"/>
              </a:defRPr>
            </a:lvl7pPr>
            <a:lvl8pPr marL="1435100" indent="-177800" algn="l" defTabSz="914400" rtl="0" eaLnBrk="1" latinLnBrk="0" hangingPunct="1">
              <a:lnSpc>
                <a:spcPct val="100000"/>
              </a:lnSpc>
              <a:spcBef>
                <a:spcPts val="600"/>
              </a:spcBef>
              <a:spcAft>
                <a:spcPts val="600"/>
              </a:spcAft>
              <a:buFont typeface="Arial" pitchFamily="34" charset="0"/>
              <a:buChar char="•"/>
              <a:defRPr lang="en-US" sz="1400" kern="1200" spc="0" baseline="0">
                <a:solidFill>
                  <a:schemeClr val="tx1"/>
                </a:solidFill>
                <a:latin typeface="+mn-lt"/>
                <a:ea typeface="+mn-ea"/>
                <a:cs typeface="+mn-cs"/>
              </a:defRPr>
            </a:lvl8pPr>
            <a:lvl9pPr marL="1612900" indent="-177800" algn="l" defTabSz="914400" rtl="0" eaLnBrk="1" latinLnBrk="0" hangingPunct="1">
              <a:spcBef>
                <a:spcPts val="600"/>
              </a:spcBef>
              <a:spcAft>
                <a:spcPts val="600"/>
              </a:spcAft>
              <a:buFont typeface="Arial" pitchFamily="34" charset="0"/>
              <a:buChar char="•"/>
              <a:defRPr sz="1400" kern="1200" spc="0">
                <a:solidFill>
                  <a:schemeClr val="tx1"/>
                </a:solidFill>
                <a:latin typeface="+mn-lt"/>
                <a:ea typeface="+mn-ea"/>
                <a:cs typeface="+mn-cs"/>
              </a:defRPr>
            </a:lvl9pPr>
          </a:lstStyle>
          <a:p>
            <a:r>
              <a:rPr lang="en-US" dirty="0" smtClean="0"/>
              <a:t>EUC for </a:t>
            </a:r>
            <a:r>
              <a:rPr lang="en-GB" dirty="0" smtClean="0"/>
              <a:t>dual-use, non-nuclear end-use</a:t>
            </a:r>
            <a:endParaRPr lang="en-US" dirty="0" smtClean="0"/>
          </a:p>
        </p:txBody>
      </p:sp>
      <p:grpSp>
        <p:nvGrpSpPr>
          <p:cNvPr id="42" name="Group 41"/>
          <p:cNvGrpSpPr/>
          <p:nvPr/>
        </p:nvGrpSpPr>
        <p:grpSpPr>
          <a:xfrm>
            <a:off x="413549" y="1557391"/>
            <a:ext cx="2634451" cy="630301"/>
            <a:chOff x="583325" y="302"/>
            <a:chExt cx="5628288" cy="484805"/>
          </a:xfrm>
          <a:solidFill>
            <a:schemeClr val="bg1">
              <a:lumMod val="75000"/>
            </a:schemeClr>
          </a:solidFill>
        </p:grpSpPr>
        <p:sp>
          <p:nvSpPr>
            <p:cNvPr id="43" name="Rounded Rectangle 42"/>
            <p:cNvSpPr/>
            <p:nvPr/>
          </p:nvSpPr>
          <p:spPr>
            <a:xfrm>
              <a:off x="583325" y="302"/>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4" name="Rounded Rectangle 4"/>
            <p:cNvSpPr/>
            <p:nvPr/>
          </p:nvSpPr>
          <p:spPr>
            <a:xfrm>
              <a:off x="606991" y="23968"/>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Recent Developments</a:t>
              </a:r>
              <a:endParaRPr lang="en-GB" sz="1900" kern="1200" dirty="0"/>
            </a:p>
          </p:txBody>
        </p:sp>
      </p:grpSp>
      <p:grpSp>
        <p:nvGrpSpPr>
          <p:cNvPr id="45" name="Group 44"/>
          <p:cNvGrpSpPr/>
          <p:nvPr/>
        </p:nvGrpSpPr>
        <p:grpSpPr>
          <a:xfrm>
            <a:off x="413549" y="2208331"/>
            <a:ext cx="2634451" cy="630301"/>
            <a:chOff x="583325" y="509348"/>
            <a:chExt cx="5628288" cy="484805"/>
          </a:xfrm>
          <a:solidFill>
            <a:schemeClr val="bg1">
              <a:lumMod val="75000"/>
            </a:schemeClr>
          </a:solidFill>
        </p:grpSpPr>
        <p:sp>
          <p:nvSpPr>
            <p:cNvPr id="46" name="Rounded Rectangle 45"/>
            <p:cNvSpPr/>
            <p:nvPr/>
          </p:nvSpPr>
          <p:spPr>
            <a:xfrm>
              <a:off x="583325" y="50934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7" name="Rounded Rectangle 6"/>
            <p:cNvSpPr/>
            <p:nvPr/>
          </p:nvSpPr>
          <p:spPr>
            <a:xfrm>
              <a:off x="606991" y="53301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1900" kern="1200" dirty="0" smtClean="0"/>
                <a:t>Key Scenarios</a:t>
              </a:r>
              <a:endParaRPr lang="en-GB" sz="1900" kern="1200" dirty="0"/>
            </a:p>
          </p:txBody>
        </p:sp>
      </p:grpSp>
      <p:grpSp>
        <p:nvGrpSpPr>
          <p:cNvPr id="48" name="Group 47"/>
          <p:cNvGrpSpPr/>
          <p:nvPr/>
        </p:nvGrpSpPr>
        <p:grpSpPr>
          <a:xfrm>
            <a:off x="413549" y="2827739"/>
            <a:ext cx="2634451" cy="630301"/>
            <a:chOff x="583325" y="1018394"/>
            <a:chExt cx="5628288" cy="484805"/>
          </a:xfrm>
          <a:solidFill>
            <a:schemeClr val="bg1">
              <a:lumMod val="75000"/>
            </a:schemeClr>
          </a:solidFill>
        </p:grpSpPr>
        <p:sp>
          <p:nvSpPr>
            <p:cNvPr id="49" name="Rounded Rectangle 48"/>
            <p:cNvSpPr/>
            <p:nvPr/>
          </p:nvSpPr>
          <p:spPr>
            <a:xfrm>
              <a:off x="583325" y="1018394"/>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Rounded Rectangle 8"/>
            <p:cNvSpPr/>
            <p:nvPr/>
          </p:nvSpPr>
          <p:spPr>
            <a:xfrm>
              <a:off x="606991" y="1042060"/>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US" sz="1900" dirty="0" smtClean="0"/>
                <a:t>Defining the Channel</a:t>
              </a:r>
              <a:endParaRPr lang="en-GB" sz="1900" kern="1200" dirty="0"/>
            </a:p>
          </p:txBody>
        </p:sp>
      </p:grpSp>
      <p:grpSp>
        <p:nvGrpSpPr>
          <p:cNvPr id="51" name="Group 50"/>
          <p:cNvGrpSpPr/>
          <p:nvPr/>
        </p:nvGrpSpPr>
        <p:grpSpPr>
          <a:xfrm>
            <a:off x="413549" y="3478679"/>
            <a:ext cx="2634451" cy="630301"/>
            <a:chOff x="583325" y="1527440"/>
            <a:chExt cx="5628288" cy="484805"/>
          </a:xfrm>
          <a:solidFill>
            <a:schemeClr val="bg1">
              <a:lumMod val="75000"/>
            </a:schemeClr>
          </a:solidFill>
        </p:grpSpPr>
        <p:sp>
          <p:nvSpPr>
            <p:cNvPr id="52" name="Rounded Rectangle 51"/>
            <p:cNvSpPr/>
            <p:nvPr/>
          </p:nvSpPr>
          <p:spPr>
            <a:xfrm>
              <a:off x="583325" y="1527440"/>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3" name="Rounded Rectangle 10"/>
            <p:cNvSpPr/>
            <p:nvPr/>
          </p:nvSpPr>
          <p:spPr>
            <a:xfrm>
              <a:off x="606991" y="1551106"/>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1900" kern="1200" dirty="0" smtClean="0"/>
                <a:t>Controlled Items</a:t>
              </a:r>
              <a:endParaRPr lang="en-GB" sz="1900" kern="1200" dirty="0"/>
            </a:p>
          </p:txBody>
        </p:sp>
      </p:grpSp>
      <p:grpSp>
        <p:nvGrpSpPr>
          <p:cNvPr id="54" name="Group 53"/>
          <p:cNvGrpSpPr/>
          <p:nvPr/>
        </p:nvGrpSpPr>
        <p:grpSpPr>
          <a:xfrm>
            <a:off x="413549" y="4129617"/>
            <a:ext cx="2634451" cy="630301"/>
            <a:chOff x="583325" y="2036486"/>
            <a:chExt cx="5628288" cy="484805"/>
          </a:xfrm>
          <a:solidFill>
            <a:schemeClr val="bg1">
              <a:lumMod val="75000"/>
            </a:schemeClr>
          </a:solidFill>
        </p:grpSpPr>
        <p:sp>
          <p:nvSpPr>
            <p:cNvPr id="55" name="Rounded Rectangle 54"/>
            <p:cNvSpPr/>
            <p:nvPr/>
          </p:nvSpPr>
          <p:spPr>
            <a:xfrm>
              <a:off x="583325" y="2036486"/>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6" name="Rounded Rectangle 12"/>
            <p:cNvSpPr/>
            <p:nvPr/>
          </p:nvSpPr>
          <p:spPr>
            <a:xfrm>
              <a:off x="606991" y="2060152"/>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GB" sz="1900" dirty="0"/>
                <a:t>Oversight of the Channel</a:t>
              </a:r>
              <a:endParaRPr lang="en-GB" sz="1900" kern="1200" dirty="0"/>
            </a:p>
          </p:txBody>
        </p:sp>
      </p:grpSp>
      <p:grpSp>
        <p:nvGrpSpPr>
          <p:cNvPr id="57" name="Group 56"/>
          <p:cNvGrpSpPr/>
          <p:nvPr/>
        </p:nvGrpSpPr>
        <p:grpSpPr>
          <a:xfrm>
            <a:off x="401760" y="4774677"/>
            <a:ext cx="2634451" cy="630301"/>
            <a:chOff x="583325" y="2545532"/>
            <a:chExt cx="5628288" cy="484805"/>
          </a:xfrm>
        </p:grpSpPr>
        <p:sp>
          <p:nvSpPr>
            <p:cNvPr id="58" name="Rounded Rectangle 57"/>
            <p:cNvSpPr/>
            <p:nvPr/>
          </p:nvSpPr>
          <p:spPr>
            <a:xfrm>
              <a:off x="583325" y="2545532"/>
              <a:ext cx="5628288" cy="484805"/>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9" name="Rounded Rectangle 14"/>
            <p:cNvSpPr/>
            <p:nvPr/>
          </p:nvSpPr>
          <p:spPr>
            <a:xfrm>
              <a:off x="606991" y="2569197"/>
              <a:ext cx="5580955" cy="4374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Procedural Issues</a:t>
              </a:r>
              <a:endParaRPr lang="en-GB" sz="1900" kern="1200" dirty="0"/>
            </a:p>
          </p:txBody>
        </p:sp>
      </p:grpSp>
      <p:grpSp>
        <p:nvGrpSpPr>
          <p:cNvPr id="60" name="Group 59"/>
          <p:cNvGrpSpPr/>
          <p:nvPr/>
        </p:nvGrpSpPr>
        <p:grpSpPr>
          <a:xfrm>
            <a:off x="413549" y="5420267"/>
            <a:ext cx="2634451" cy="630301"/>
            <a:chOff x="583325" y="3054578"/>
            <a:chExt cx="5628288" cy="484805"/>
          </a:xfrm>
          <a:solidFill>
            <a:schemeClr val="bg1">
              <a:lumMod val="75000"/>
            </a:schemeClr>
          </a:solidFill>
        </p:grpSpPr>
        <p:sp>
          <p:nvSpPr>
            <p:cNvPr id="61" name="Rounded Rectangle 60"/>
            <p:cNvSpPr/>
            <p:nvPr/>
          </p:nvSpPr>
          <p:spPr>
            <a:xfrm>
              <a:off x="583325" y="3054578"/>
              <a:ext cx="5628288" cy="484805"/>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Rounded Rectangle 16"/>
            <p:cNvSpPr/>
            <p:nvPr/>
          </p:nvSpPr>
          <p:spPr>
            <a:xfrm>
              <a:off x="606991" y="3078244"/>
              <a:ext cx="5580956" cy="43747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2390" tIns="36195" rIns="72390" bIns="36195" numCol="1" spcCol="1270" anchor="ctr" anchorCtr="0">
              <a:noAutofit/>
            </a:bodyPr>
            <a:lstStyle/>
            <a:p>
              <a:pPr lvl="0" algn="ctr" defTabSz="844550">
                <a:lnSpc>
                  <a:spcPct val="90000"/>
                </a:lnSpc>
                <a:spcBef>
                  <a:spcPct val="0"/>
                </a:spcBef>
                <a:spcAft>
                  <a:spcPct val="35000"/>
                </a:spcAft>
              </a:pPr>
              <a:r>
                <a:rPr lang="en-US" sz="1900" kern="1200" dirty="0" smtClean="0"/>
                <a:t>Final Remarks</a:t>
              </a:r>
              <a:endParaRPr lang="en-GB" sz="1900" kern="1200" dirty="0"/>
            </a:p>
          </p:txBody>
        </p:sp>
      </p:grpSp>
    </p:spTree>
    <p:extLst>
      <p:ext uri="{BB962C8B-B14F-4D97-AF65-F5344CB8AC3E}">
        <p14:creationId xmlns:p14="http://schemas.microsoft.com/office/powerpoint/2010/main" val="652787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IHS General Use Template_2015.2">
  <a:themeElements>
    <a:clrScheme name="2015 Brand Refresh">
      <a:dk1>
        <a:sysClr val="windowText" lastClr="000000"/>
      </a:dk1>
      <a:lt1>
        <a:sysClr val="window" lastClr="FFFFFF"/>
      </a:lt1>
      <a:dk2>
        <a:srgbClr val="0066B3"/>
      </a:dk2>
      <a:lt2>
        <a:srgbClr val="F1F2F2"/>
      </a:lt2>
      <a:accent1>
        <a:srgbClr val="0066B3"/>
      </a:accent1>
      <a:accent2>
        <a:srgbClr val="A1DBE4"/>
      </a:accent2>
      <a:accent3>
        <a:srgbClr val="96BC33"/>
      </a:accent3>
      <a:accent4>
        <a:srgbClr val="ECEE9A"/>
      </a:accent4>
      <a:accent5>
        <a:srgbClr val="E98756"/>
      </a:accent5>
      <a:accent6>
        <a:srgbClr val="FDBA4D"/>
      </a:accent6>
      <a:hlink>
        <a:srgbClr val="0066B3"/>
      </a:hlink>
      <a:folHlink>
        <a:srgbClr val="103C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707C8A"/>
        </a:solidFill>
        <a:ln>
          <a:noFill/>
        </a:ln>
      </a:spPr>
      <a:bodyPr lIns="72000" rIns="72000" rtlCol="0" anchor="ctr"/>
      <a:lstStyle>
        <a:defPPr algn="ctr">
          <a:defRPr sz="1600" b="1"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707C8A"/>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Corporate blue">
      <a:srgbClr val="0066B3"/>
    </a:custClr>
    <a:custClr name="Grey 2">
      <a:srgbClr val="A1ABB2"/>
    </a:custClr>
    <a:custClr name="Blue 4">
      <a:srgbClr val="103C68"/>
    </a:custClr>
    <a:custClr name="Green 2">
      <a:srgbClr val="BED158"/>
    </a:custClr>
    <a:custClr name="Blue 2">
      <a:srgbClr val="00A9CB"/>
    </a:custClr>
    <a:custClr name="Orange 2">
      <a:srgbClr val="FDBA4D"/>
    </a:custClr>
    <a:custClr name="CLF Purple">
      <a:srgbClr val="4B254C"/>
    </a:custClr>
    <a:custClr name="Red 3">
      <a:srgbClr val="F7BFAD"/>
    </a:custClr>
    <a:custClr name="CLF Burnt Orange">
      <a:srgbClr val="C84623"/>
    </a:custClr>
    <a:custClr name="Blue 3">
      <a:srgbClr val="A1DBE4"/>
    </a:custClr>
    <a:custClr name="CLF Dark Green 2">
      <a:srgbClr val="265B3F"/>
    </a:custClr>
    <a:custClr name="CLF Light Yellow">
      <a:srgbClr val="FFD200"/>
    </a:custClr>
    <a:custClr name="Grey 1">
      <a:srgbClr val="707C8A"/>
    </a:custClr>
    <a:custClr name="Grey 3">
      <a:srgbClr val="D8DCDB"/>
    </a:custClr>
    <a:custClr name="Green 1">
      <a:srgbClr val="96BC33"/>
    </a:custClr>
    <a:custClr name="Orange 1">
      <a:srgbClr val="F7941D"/>
    </a:custClr>
    <a:custClr name="Red 1">
      <a:srgbClr val="F04E23"/>
    </a:custClr>
    <a:custClr name="Orange 3">
      <a:srgbClr val="FFDD7F"/>
    </a:custClr>
    <a:custClr name="Green 3">
      <a:srgbClr val="ECEE9A"/>
    </a:custClr>
    <a:custClr name="Corporate grey">
      <a:srgbClr val="F1F2F2"/>
    </a:custClr>
    <a:custClr name="Red 2">
      <a:srgbClr val="E98756"/>
    </a:custClr>
    <a:custClr name="Blue 1">
      <a:srgbClr val="0091AC"/>
    </a:custClr>
    <a:custClr name="Light Land Fill">
      <a:srgbClr val="F2F1EC"/>
    </a:custClr>
    <a:custClr name="Land Fill">
      <a:srgbClr val="D3D2C2"/>
    </a:custClr>
    <a:custClr name="Dark Land Fill">
      <a:srgbClr val="A8A89D"/>
    </a:custClr>
    <a:custClr name="Land Borders">
      <a:srgbClr val="6D6E67"/>
    </a:custClr>
    <a:custClr name="Sea Fill">
      <a:srgbClr val="D1DFE7"/>
    </a:custClr>
    <a:custClr name="Sea Text">
      <a:srgbClr val="467082"/>
    </a:custClr>
    <a:custClr name="Countries Text">
      <a:srgbClr val="606A70"/>
    </a:custClr>
    <a:custClr name="Cities/Towns Text">
      <a:srgbClr val="231F20"/>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FB57210F382474EAFD9C41028CB78ED" ma:contentTypeVersion="3" ma:contentTypeDescription="Create a new document." ma:contentTypeScope="" ma:versionID="f458f59ff63aa0fe003c67b351f05b28">
  <xsd:schema xmlns:xsd="http://www.w3.org/2001/XMLSchema" xmlns:xs="http://www.w3.org/2001/XMLSchema" xmlns:p="http://schemas.microsoft.com/office/2006/metadata/properties" xmlns:ns2="3e540f4b-6c5a-49b9-8bb9-83fe4d8f8b5d" targetNamespace="http://schemas.microsoft.com/office/2006/metadata/properties" ma:root="true" ma:fieldsID="61b8e2890d383e9d361f580f56184666" ns2:_="">
    <xsd:import namespace="3e540f4b-6c5a-49b9-8bb9-83fe4d8f8b5d"/>
    <xsd:element name="properties">
      <xsd:complexType>
        <xsd:sequence>
          <xsd:element name="documentManagement">
            <xsd:complexType>
              <xsd:all>
                <xsd:element ref="ns2:Order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540f4b-6c5a-49b9-8bb9-83fe4d8f8b5d" elementFormDefault="qualified">
    <xsd:import namespace="http://schemas.microsoft.com/office/2006/documentManagement/types"/>
    <xsd:import namespace="http://schemas.microsoft.com/office/infopath/2007/PartnerControls"/>
    <xsd:element name="Ordering" ma:index="8" nillable="true" ma:displayName="Ordering" ma:internalName="Ordering"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rdering xmlns="3e540f4b-6c5a-49b9-8bb9-83fe4d8f8b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967270-CADD-496A-BE8F-0AA9E4CBF7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540f4b-6c5a-49b9-8bb9-83fe4d8f8b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1B5C4C-B30E-42E6-AC32-8FBE72055ECE}">
  <ds:schemaRefs>
    <ds:schemaRef ds:uri="http://schemas.microsoft.com/office/2006/metadata/properties"/>
    <ds:schemaRef ds:uri="http://purl.org/dc/elements/1.1/"/>
    <ds:schemaRef ds:uri="http://purl.org/dc/terms/"/>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3e540f4b-6c5a-49b9-8bb9-83fe4d8f8b5d"/>
  </ds:schemaRefs>
</ds:datastoreItem>
</file>

<file path=customXml/itemProps3.xml><?xml version="1.0" encoding="utf-8"?>
<ds:datastoreItem xmlns:ds="http://schemas.openxmlformats.org/officeDocument/2006/customXml" ds:itemID="{9BA0F03A-0768-490F-9134-70971CA213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IHS General Use Template_2015.2</Template>
  <TotalTime>5376</TotalTime>
  <Words>671</Words>
  <Application>Microsoft Office PowerPoint</Application>
  <PresentationFormat>On-screen Show (4:3)</PresentationFormat>
  <Paragraphs>181</Paragraphs>
  <Slides>13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IHS General Use Template_2015.2</vt:lpstr>
      <vt:lpstr>A Nuclear Procurement Channel for Iran</vt:lpstr>
      <vt:lpstr>A Nuclear Procurement Channel for Iran Overview – Presentation Structure </vt:lpstr>
      <vt:lpstr>A Nuclear Procurement Channel for Iran Recent Developments</vt:lpstr>
      <vt:lpstr>A Nuclear Procurement Channel for Iran Key Scenarios </vt:lpstr>
      <vt:lpstr>A Nuclear Procurement Channel for Iran Defining the Channel </vt:lpstr>
      <vt:lpstr>A Nuclear Procurement Channel for Iran Controlled Items  </vt:lpstr>
      <vt:lpstr>A Nuclear Procurement Channel for Iran Controlled Items – The ‘Catch-all’ Provision</vt:lpstr>
      <vt:lpstr>A Nuclear Procurement Channel for Iran Oversight of the Channel </vt:lpstr>
      <vt:lpstr>A Nuclear Procurement Channel for Iran Procedural Issues  </vt:lpstr>
      <vt:lpstr>A Nuclear Procurement Channel for Iran Final Remarks </vt:lpstr>
      <vt:lpstr>A Nuclear Procurement Channel for Iran Final Remarks </vt:lpstr>
      <vt:lpstr>Michele Capeleto, Naval Analyst +44 020 325 32137  Michele.Capeleto@ihs.com </vt:lpstr>
      <vt:lpstr>PowerPoint Presentation</vt:lpstr>
    </vt:vector>
  </TitlesOfParts>
  <Company>IHS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IHS General Use template</dc:title>
  <dc:creator>Perry, Tracey</dc:creator>
  <cp:lastModifiedBy>Capeleto, Michele</cp:lastModifiedBy>
  <cp:revision>97</cp:revision>
  <cp:lastPrinted>2014-04-28T17:05:39Z</cp:lastPrinted>
  <dcterms:created xsi:type="dcterms:W3CDTF">2015-09-17T20:55:05Z</dcterms:created>
  <dcterms:modified xsi:type="dcterms:W3CDTF">2016-05-03T21:20:25Z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0x010100EFB57210F382474EAFD9C41028CB78ED</vt:lpwstr>
  </property>
  <property fmtid="{D5CDD505-2E9C-101B-9397-08002B2CF9AE}" pid="3" name="Offisync_UniqueId">
    <vt:lpwstr>24519</vt:lpwstr>
  </property>
  <property fmtid="{D5CDD505-2E9C-101B-9397-08002B2CF9AE}" pid="4" name="Offisync_ProviderInitializationData">
    <vt:lpwstr>https://mysource.ihs.com</vt:lpwstr>
  </property>
  <property fmtid="{D5CDD505-2E9C-101B-9397-08002B2CF9AE}" pid="5" name="Offisync_UpdateToken">
    <vt:lpwstr>3</vt:lpwstr>
  </property>
  <property fmtid="{D5CDD505-2E9C-101B-9397-08002B2CF9AE}" pid="6" name="Offisync_ServerID">
    <vt:lpwstr>4c14fbaa-e118-4c03-a0c6-15a5fee77a0a</vt:lpwstr>
  </property>
  <property fmtid="{D5CDD505-2E9C-101B-9397-08002B2CF9AE}" pid="7" name="Jive_LatestUserAccountName">
    <vt:lpwstr>RKJ48783</vt:lpwstr>
  </property>
  <property fmtid="{D5CDD505-2E9C-101B-9397-08002B2CF9AE}" pid="8" name="Jive_VersionGuid">
    <vt:lpwstr>0a6bea1f-10ce-408d-aa42-f280fe616ed2</vt:lpwstr>
  </property>
</Properties>
</file>